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.png"/><Relationship Id="rId10" Type="http://schemas.openxmlformats.org/officeDocument/2006/relationships/image" Target="../media/image99.png"/><Relationship Id="rId11" Type="http://schemas.openxmlformats.org/officeDocument/2006/relationships/image" Target="../media/image100.png"/><Relationship Id="rId12" Type="http://schemas.openxmlformats.org/officeDocument/2006/relationships/image" Target="../media/image101.png"/><Relationship Id="rId13" Type="http://schemas.openxmlformats.org/officeDocument/2006/relationships/image" Target="../media/image102.png"/><Relationship Id="rId14" Type="http://schemas.openxmlformats.org/officeDocument/2006/relationships/image" Target="../media/image103.png"/><Relationship Id="rId15" Type="http://schemas.openxmlformats.org/officeDocument/2006/relationships/image" Target="../media/image104.png"/><Relationship Id="rId16" Type="http://schemas.openxmlformats.org/officeDocument/2006/relationships/image" Target="../media/image105.png"/><Relationship Id="rId17" Type="http://schemas.openxmlformats.org/officeDocument/2006/relationships/image" Target="../media/image106.png"/><Relationship Id="rId18" Type="http://schemas.openxmlformats.org/officeDocument/2006/relationships/image" Target="../media/image107.png"/><Relationship Id="rId19" Type="http://schemas.openxmlformats.org/officeDocument/2006/relationships/image" Target="../media/image108.png"/><Relationship Id="rId20" Type="http://schemas.openxmlformats.org/officeDocument/2006/relationships/image" Target="../media/image109.png"/><Relationship Id="rId21" Type="http://schemas.openxmlformats.org/officeDocument/2006/relationships/image" Target="../media/image110.png"/><Relationship Id="rId22" Type="http://schemas.openxmlformats.org/officeDocument/2006/relationships/image" Target="../media/image111.png"/><Relationship Id="rId23" Type="http://schemas.openxmlformats.org/officeDocument/2006/relationships/image" Target="../media/image112.png"/><Relationship Id="rId24" Type="http://schemas.openxmlformats.org/officeDocument/2006/relationships/image" Target="../media/image113.png"/><Relationship Id="rId25" Type="http://schemas.openxmlformats.org/officeDocument/2006/relationships/image" Target="../media/image114.png"/><Relationship Id="rId26" Type="http://schemas.openxmlformats.org/officeDocument/2006/relationships/image" Target="../media/image1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Relationship Id="rId9" Type="http://schemas.openxmlformats.org/officeDocument/2006/relationships/image" Target="../media/image123.png"/><Relationship Id="rId10" Type="http://schemas.openxmlformats.org/officeDocument/2006/relationships/image" Target="../media/image124.png"/><Relationship Id="rId11" Type="http://schemas.openxmlformats.org/officeDocument/2006/relationships/image" Target="../media/image125.png"/><Relationship Id="rId12" Type="http://schemas.openxmlformats.org/officeDocument/2006/relationships/image" Target="../media/image126.png"/><Relationship Id="rId13" Type="http://schemas.openxmlformats.org/officeDocument/2006/relationships/image" Target="../media/image127.png"/><Relationship Id="rId14" Type="http://schemas.openxmlformats.org/officeDocument/2006/relationships/image" Target="../media/image128.png"/><Relationship Id="rId15" Type="http://schemas.openxmlformats.org/officeDocument/2006/relationships/image" Target="../media/image129.png"/><Relationship Id="rId16" Type="http://schemas.openxmlformats.org/officeDocument/2006/relationships/image" Target="../media/image130.png"/><Relationship Id="rId17" Type="http://schemas.openxmlformats.org/officeDocument/2006/relationships/image" Target="../media/image131.png"/><Relationship Id="rId18" Type="http://schemas.openxmlformats.org/officeDocument/2006/relationships/image" Target="../media/image132.png"/><Relationship Id="rId19" Type="http://schemas.openxmlformats.org/officeDocument/2006/relationships/image" Target="../media/image133.png"/><Relationship Id="rId20" Type="http://schemas.openxmlformats.org/officeDocument/2006/relationships/image" Target="../media/image134.png"/><Relationship Id="rId21" Type="http://schemas.openxmlformats.org/officeDocument/2006/relationships/image" Target="../media/image135.png"/><Relationship Id="rId22" Type="http://schemas.openxmlformats.org/officeDocument/2006/relationships/image" Target="../media/image136.png"/><Relationship Id="rId23" Type="http://schemas.openxmlformats.org/officeDocument/2006/relationships/image" Target="../media/image137.png"/><Relationship Id="rId24" Type="http://schemas.openxmlformats.org/officeDocument/2006/relationships/image" Target="../media/image138.png"/><Relationship Id="rId25" Type="http://schemas.openxmlformats.org/officeDocument/2006/relationships/image" Target="../media/image139.png"/><Relationship Id="rId26" Type="http://schemas.openxmlformats.org/officeDocument/2006/relationships/image" Target="../media/image140.png"/><Relationship Id="rId27" Type="http://schemas.openxmlformats.org/officeDocument/2006/relationships/image" Target="../media/image141.png"/><Relationship Id="rId28" Type="http://schemas.openxmlformats.org/officeDocument/2006/relationships/image" Target="../media/image142.png"/><Relationship Id="rId29" Type="http://schemas.openxmlformats.org/officeDocument/2006/relationships/image" Target="../media/image143.png"/><Relationship Id="rId30" Type="http://schemas.openxmlformats.org/officeDocument/2006/relationships/image" Target="../media/image144.png"/><Relationship Id="rId31" Type="http://schemas.openxmlformats.org/officeDocument/2006/relationships/image" Target="../media/image145.png"/><Relationship Id="rId32" Type="http://schemas.openxmlformats.org/officeDocument/2006/relationships/image" Target="../media/image146.png"/><Relationship Id="rId33" Type="http://schemas.openxmlformats.org/officeDocument/2006/relationships/image" Target="../media/image147.png"/><Relationship Id="rId34" Type="http://schemas.openxmlformats.org/officeDocument/2006/relationships/image" Target="../media/image148.png"/><Relationship Id="rId35" Type="http://schemas.openxmlformats.org/officeDocument/2006/relationships/image" Target="../media/image149.png"/><Relationship Id="rId36" Type="http://schemas.openxmlformats.org/officeDocument/2006/relationships/image" Target="../media/image150.png"/><Relationship Id="rId37" Type="http://schemas.openxmlformats.org/officeDocument/2006/relationships/image" Target="../media/image151.png"/><Relationship Id="rId38" Type="http://schemas.openxmlformats.org/officeDocument/2006/relationships/image" Target="../media/image152.png"/><Relationship Id="rId39" Type="http://schemas.openxmlformats.org/officeDocument/2006/relationships/image" Target="../media/image153.png"/><Relationship Id="rId40" Type="http://schemas.openxmlformats.org/officeDocument/2006/relationships/image" Target="../media/image154.png"/><Relationship Id="rId41" Type="http://schemas.openxmlformats.org/officeDocument/2006/relationships/image" Target="../media/image155.png"/><Relationship Id="rId42" Type="http://schemas.openxmlformats.org/officeDocument/2006/relationships/image" Target="../media/image156.png"/><Relationship Id="rId43" Type="http://schemas.openxmlformats.org/officeDocument/2006/relationships/image" Target="../media/image157.png"/><Relationship Id="rId44" Type="http://schemas.openxmlformats.org/officeDocument/2006/relationships/image" Target="../media/image158.png"/><Relationship Id="rId45" Type="http://schemas.openxmlformats.org/officeDocument/2006/relationships/image" Target="../media/image159.png"/><Relationship Id="rId46" Type="http://schemas.openxmlformats.org/officeDocument/2006/relationships/image" Target="../media/image160.png"/><Relationship Id="rId47" Type="http://schemas.openxmlformats.org/officeDocument/2006/relationships/image" Target="../media/image161.png"/><Relationship Id="rId48" Type="http://schemas.openxmlformats.org/officeDocument/2006/relationships/image" Target="../media/image162.png"/><Relationship Id="rId49" Type="http://schemas.openxmlformats.org/officeDocument/2006/relationships/image" Target="../media/image163.png"/><Relationship Id="rId50" Type="http://schemas.openxmlformats.org/officeDocument/2006/relationships/image" Target="../media/image164.png"/><Relationship Id="rId51" Type="http://schemas.openxmlformats.org/officeDocument/2006/relationships/image" Target="../media/image165.png"/><Relationship Id="rId52" Type="http://schemas.openxmlformats.org/officeDocument/2006/relationships/image" Target="../media/image166.png"/><Relationship Id="rId53" Type="http://schemas.openxmlformats.org/officeDocument/2006/relationships/image" Target="../media/image167.png"/><Relationship Id="rId54" Type="http://schemas.openxmlformats.org/officeDocument/2006/relationships/image" Target="../media/image168.png"/><Relationship Id="rId55" Type="http://schemas.openxmlformats.org/officeDocument/2006/relationships/image" Target="../media/image169.png"/><Relationship Id="rId56" Type="http://schemas.openxmlformats.org/officeDocument/2006/relationships/image" Target="../media/image170.png"/><Relationship Id="rId57" Type="http://schemas.openxmlformats.org/officeDocument/2006/relationships/image" Target="../media/image171.png"/><Relationship Id="rId58" Type="http://schemas.openxmlformats.org/officeDocument/2006/relationships/image" Target="../media/image172.png"/><Relationship Id="rId59" Type="http://schemas.openxmlformats.org/officeDocument/2006/relationships/image" Target="../media/image173.png"/><Relationship Id="rId60" Type="http://schemas.openxmlformats.org/officeDocument/2006/relationships/image" Target="../media/image174.png"/><Relationship Id="rId61" Type="http://schemas.openxmlformats.org/officeDocument/2006/relationships/image" Target="../media/image175.png"/><Relationship Id="rId62" Type="http://schemas.openxmlformats.org/officeDocument/2006/relationships/image" Target="../media/image176.png"/><Relationship Id="rId63" Type="http://schemas.openxmlformats.org/officeDocument/2006/relationships/image" Target="../media/image177.png"/><Relationship Id="rId64" Type="http://schemas.openxmlformats.org/officeDocument/2006/relationships/image" Target="../media/image178.png"/><Relationship Id="rId65" Type="http://schemas.openxmlformats.org/officeDocument/2006/relationships/image" Target="../media/image179.png"/><Relationship Id="rId66" Type="http://schemas.openxmlformats.org/officeDocument/2006/relationships/image" Target="../media/image180.png"/><Relationship Id="rId67" Type="http://schemas.openxmlformats.org/officeDocument/2006/relationships/image" Target="../media/image181.png"/><Relationship Id="rId68" Type="http://schemas.openxmlformats.org/officeDocument/2006/relationships/image" Target="../media/image182.png"/><Relationship Id="rId69" Type="http://schemas.openxmlformats.org/officeDocument/2006/relationships/image" Target="../media/image183.png"/><Relationship Id="rId70" Type="http://schemas.openxmlformats.org/officeDocument/2006/relationships/image" Target="../media/image184.png"/><Relationship Id="rId71" Type="http://schemas.openxmlformats.org/officeDocument/2006/relationships/image" Target="../media/image185.png"/><Relationship Id="rId72" Type="http://schemas.openxmlformats.org/officeDocument/2006/relationships/image" Target="../media/image186.png"/><Relationship Id="rId73" Type="http://schemas.openxmlformats.org/officeDocument/2006/relationships/image" Target="../media/image187.png"/><Relationship Id="rId74" Type="http://schemas.openxmlformats.org/officeDocument/2006/relationships/image" Target="../media/image188.png"/><Relationship Id="rId75" Type="http://schemas.openxmlformats.org/officeDocument/2006/relationships/image" Target="../media/image189.png"/><Relationship Id="rId76" Type="http://schemas.openxmlformats.org/officeDocument/2006/relationships/image" Target="../media/image190.png"/><Relationship Id="rId77" Type="http://schemas.openxmlformats.org/officeDocument/2006/relationships/image" Target="../media/image191.png"/><Relationship Id="rId78" Type="http://schemas.openxmlformats.org/officeDocument/2006/relationships/image" Target="../media/image192.png"/><Relationship Id="rId79" Type="http://schemas.openxmlformats.org/officeDocument/2006/relationships/image" Target="../media/image193.png"/><Relationship Id="rId80" Type="http://schemas.openxmlformats.org/officeDocument/2006/relationships/image" Target="../media/image194.png"/><Relationship Id="rId81" Type="http://schemas.openxmlformats.org/officeDocument/2006/relationships/image" Target="../media/image195.png"/><Relationship Id="rId82" Type="http://schemas.openxmlformats.org/officeDocument/2006/relationships/image" Target="../media/image196.png"/><Relationship Id="rId83" Type="http://schemas.openxmlformats.org/officeDocument/2006/relationships/image" Target="../media/image197.png"/><Relationship Id="rId84" Type="http://schemas.openxmlformats.org/officeDocument/2006/relationships/image" Target="../media/image198.png"/><Relationship Id="rId85" Type="http://schemas.openxmlformats.org/officeDocument/2006/relationships/image" Target="../media/image199.png"/><Relationship Id="rId86" Type="http://schemas.openxmlformats.org/officeDocument/2006/relationships/image" Target="../media/image200.png"/><Relationship Id="rId87" Type="http://schemas.openxmlformats.org/officeDocument/2006/relationships/image" Target="../media/image201.png"/><Relationship Id="rId88" Type="http://schemas.openxmlformats.org/officeDocument/2006/relationships/image" Target="../media/image202.png"/><Relationship Id="rId89" Type="http://schemas.openxmlformats.org/officeDocument/2006/relationships/image" Target="../media/image203.png"/><Relationship Id="rId90" Type="http://schemas.openxmlformats.org/officeDocument/2006/relationships/image" Target="../media/image204.png"/><Relationship Id="rId91" Type="http://schemas.openxmlformats.org/officeDocument/2006/relationships/image" Target="../media/image205.png"/><Relationship Id="rId92" Type="http://schemas.openxmlformats.org/officeDocument/2006/relationships/image" Target="../media/image206.png"/><Relationship Id="rId93" Type="http://schemas.openxmlformats.org/officeDocument/2006/relationships/image" Target="../media/image207.png"/><Relationship Id="rId94" Type="http://schemas.openxmlformats.org/officeDocument/2006/relationships/image" Target="../media/image208.png"/><Relationship Id="rId95" Type="http://schemas.openxmlformats.org/officeDocument/2006/relationships/image" Target="../media/image209.png"/><Relationship Id="rId96" Type="http://schemas.openxmlformats.org/officeDocument/2006/relationships/image" Target="../media/image210.png"/><Relationship Id="rId97" Type="http://schemas.openxmlformats.org/officeDocument/2006/relationships/image" Target="../media/image211.png"/><Relationship Id="rId98" Type="http://schemas.openxmlformats.org/officeDocument/2006/relationships/image" Target="../media/image212.png"/><Relationship Id="rId99" Type="http://schemas.openxmlformats.org/officeDocument/2006/relationships/image" Target="../media/image213.png"/><Relationship Id="rId100" Type="http://schemas.openxmlformats.org/officeDocument/2006/relationships/image" Target="../media/image214.png"/><Relationship Id="rId101" Type="http://schemas.openxmlformats.org/officeDocument/2006/relationships/image" Target="../media/image215.png"/><Relationship Id="rId102" Type="http://schemas.openxmlformats.org/officeDocument/2006/relationships/image" Target="../media/image216.png"/><Relationship Id="rId103" Type="http://schemas.openxmlformats.org/officeDocument/2006/relationships/image" Target="../media/image217.png"/><Relationship Id="rId104" Type="http://schemas.openxmlformats.org/officeDocument/2006/relationships/image" Target="../media/image218.png"/><Relationship Id="rId105" Type="http://schemas.openxmlformats.org/officeDocument/2006/relationships/image" Target="../media/image219.png"/><Relationship Id="rId106" Type="http://schemas.openxmlformats.org/officeDocument/2006/relationships/image" Target="../media/image220.png"/><Relationship Id="rId107" Type="http://schemas.openxmlformats.org/officeDocument/2006/relationships/image" Target="../media/image221.png"/><Relationship Id="rId108" Type="http://schemas.openxmlformats.org/officeDocument/2006/relationships/image" Target="../media/image222.png"/><Relationship Id="rId109" Type="http://schemas.openxmlformats.org/officeDocument/2006/relationships/image" Target="../media/image223.png"/><Relationship Id="rId110" Type="http://schemas.openxmlformats.org/officeDocument/2006/relationships/image" Target="../media/image224.png"/><Relationship Id="rId111" Type="http://schemas.openxmlformats.org/officeDocument/2006/relationships/image" Target="../media/image225.png"/><Relationship Id="rId112" Type="http://schemas.openxmlformats.org/officeDocument/2006/relationships/image" Target="../media/image226.png"/><Relationship Id="rId113" Type="http://schemas.openxmlformats.org/officeDocument/2006/relationships/image" Target="../media/image227.png"/><Relationship Id="rId114" Type="http://schemas.openxmlformats.org/officeDocument/2006/relationships/image" Target="../media/image228.png"/><Relationship Id="rId115" Type="http://schemas.openxmlformats.org/officeDocument/2006/relationships/image" Target="../media/image229.png"/><Relationship Id="rId116" Type="http://schemas.openxmlformats.org/officeDocument/2006/relationships/image" Target="../media/image230.png"/><Relationship Id="rId117" Type="http://schemas.openxmlformats.org/officeDocument/2006/relationships/image" Target="../media/image231.png"/><Relationship Id="rId118" Type="http://schemas.openxmlformats.org/officeDocument/2006/relationships/image" Target="../media/image232.png"/><Relationship Id="rId119" Type="http://schemas.openxmlformats.org/officeDocument/2006/relationships/image" Target="../media/image233.png"/><Relationship Id="rId120" Type="http://schemas.openxmlformats.org/officeDocument/2006/relationships/image" Target="../media/image234.png"/><Relationship Id="rId121" Type="http://schemas.openxmlformats.org/officeDocument/2006/relationships/image" Target="../media/image235.png"/><Relationship Id="rId122" Type="http://schemas.openxmlformats.org/officeDocument/2006/relationships/image" Target="../media/image236.png"/><Relationship Id="rId123" Type="http://schemas.openxmlformats.org/officeDocument/2006/relationships/image" Target="../media/image237.png"/><Relationship Id="rId124" Type="http://schemas.openxmlformats.org/officeDocument/2006/relationships/image" Target="../media/image238.png"/><Relationship Id="rId125" Type="http://schemas.openxmlformats.org/officeDocument/2006/relationships/image" Target="../media/image239.png"/><Relationship Id="rId126" Type="http://schemas.openxmlformats.org/officeDocument/2006/relationships/image" Target="../media/image240.png"/><Relationship Id="rId127" Type="http://schemas.openxmlformats.org/officeDocument/2006/relationships/image" Target="../media/image241.png"/><Relationship Id="rId128" Type="http://schemas.openxmlformats.org/officeDocument/2006/relationships/image" Target="../media/image242.png"/><Relationship Id="rId129" Type="http://schemas.openxmlformats.org/officeDocument/2006/relationships/image" Target="../media/image243.png"/><Relationship Id="rId130" Type="http://schemas.openxmlformats.org/officeDocument/2006/relationships/image" Target="../media/image244.png"/><Relationship Id="rId131" Type="http://schemas.openxmlformats.org/officeDocument/2006/relationships/image" Target="../media/image245.png"/><Relationship Id="rId132" Type="http://schemas.openxmlformats.org/officeDocument/2006/relationships/image" Target="../media/image246.png"/><Relationship Id="rId133" Type="http://schemas.openxmlformats.org/officeDocument/2006/relationships/image" Target="../media/image247.png"/><Relationship Id="rId134" Type="http://schemas.openxmlformats.org/officeDocument/2006/relationships/image" Target="../media/image248.png"/><Relationship Id="rId135" Type="http://schemas.openxmlformats.org/officeDocument/2006/relationships/image" Target="../media/image249.png"/><Relationship Id="rId136" Type="http://schemas.openxmlformats.org/officeDocument/2006/relationships/image" Target="../media/image250.png"/><Relationship Id="rId137" Type="http://schemas.openxmlformats.org/officeDocument/2006/relationships/image" Target="../media/image251.png"/><Relationship Id="rId138" Type="http://schemas.openxmlformats.org/officeDocument/2006/relationships/image" Target="../media/image252.png"/><Relationship Id="rId139" Type="http://schemas.openxmlformats.org/officeDocument/2006/relationships/image" Target="../media/image25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3" Type="http://schemas.openxmlformats.org/officeDocument/2006/relationships/image" Target="../media/image83.png"/><Relationship Id="rId14" Type="http://schemas.openxmlformats.org/officeDocument/2006/relationships/image" Target="../media/image84.png"/><Relationship Id="rId15" Type="http://schemas.openxmlformats.org/officeDocument/2006/relationships/image" Target="../media/image85.png"/><Relationship Id="rId16" Type="http://schemas.openxmlformats.org/officeDocument/2006/relationships/image" Target="../media/image86.png"/><Relationship Id="rId17" Type="http://schemas.openxmlformats.org/officeDocument/2006/relationships/image" Target="../media/image87.png"/><Relationship Id="rId18" Type="http://schemas.openxmlformats.org/officeDocument/2006/relationships/image" Target="../media/image88.png"/><Relationship Id="rId19" Type="http://schemas.openxmlformats.org/officeDocument/2006/relationships/image" Target="../media/image89.png"/><Relationship Id="rId20" Type="http://schemas.openxmlformats.org/officeDocument/2006/relationships/image" Target="../media/image90.png"/><Relationship Id="rId21" Type="http://schemas.openxmlformats.org/officeDocument/2006/relationships/image" Target="../media/image9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Drawing"/>
          <p:cNvGrpSpPr/>
          <p:nvPr/>
        </p:nvGrpSpPr>
        <p:grpSpPr>
          <a:xfrm>
            <a:off x="544379" y="269485"/>
            <a:ext cx="11181935" cy="6711056"/>
            <a:chOff x="0" y="0"/>
            <a:chExt cx="11181934" cy="6711054"/>
          </a:xfrm>
        </p:grpSpPr>
        <p:sp>
          <p:nvSpPr>
            <p:cNvPr id="119" name="Line"/>
            <p:cNvSpPr/>
            <p:nvPr/>
          </p:nvSpPr>
          <p:spPr>
            <a:xfrm>
              <a:off x="36838" y="0"/>
              <a:ext cx="315804" cy="677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52" fill="norm" stroke="1" extrusionOk="0">
                  <a:moveTo>
                    <a:pt x="21353" y="3362"/>
                  </a:moveTo>
                  <a:cubicBezTo>
                    <a:pt x="20835" y="2472"/>
                    <a:pt x="20316" y="1582"/>
                    <a:pt x="19625" y="975"/>
                  </a:cubicBezTo>
                  <a:cubicBezTo>
                    <a:pt x="18934" y="368"/>
                    <a:pt x="18070" y="45"/>
                    <a:pt x="16774" y="4"/>
                  </a:cubicBezTo>
                  <a:cubicBezTo>
                    <a:pt x="15478" y="-36"/>
                    <a:pt x="13750" y="207"/>
                    <a:pt x="11503" y="1258"/>
                  </a:cubicBezTo>
                  <a:cubicBezTo>
                    <a:pt x="9257" y="2310"/>
                    <a:pt x="6492" y="4171"/>
                    <a:pt x="4419" y="6395"/>
                  </a:cubicBezTo>
                  <a:cubicBezTo>
                    <a:pt x="2345" y="8620"/>
                    <a:pt x="963" y="11209"/>
                    <a:pt x="358" y="13434"/>
                  </a:cubicBezTo>
                  <a:cubicBezTo>
                    <a:pt x="-247" y="15658"/>
                    <a:pt x="-74" y="17519"/>
                    <a:pt x="790" y="18813"/>
                  </a:cubicBezTo>
                  <a:cubicBezTo>
                    <a:pt x="1654" y="20108"/>
                    <a:pt x="3209" y="20836"/>
                    <a:pt x="4851" y="21200"/>
                  </a:cubicBezTo>
                  <a:cubicBezTo>
                    <a:pt x="6492" y="21564"/>
                    <a:pt x="8220" y="21564"/>
                    <a:pt x="10035" y="20998"/>
                  </a:cubicBezTo>
                  <a:cubicBezTo>
                    <a:pt x="11849" y="20431"/>
                    <a:pt x="13750" y="19299"/>
                    <a:pt x="14873" y="18288"/>
                  </a:cubicBezTo>
                  <a:cubicBezTo>
                    <a:pt x="15996" y="17276"/>
                    <a:pt x="16342" y="16386"/>
                    <a:pt x="16342" y="15739"/>
                  </a:cubicBezTo>
                  <a:cubicBezTo>
                    <a:pt x="16342" y="15092"/>
                    <a:pt x="15996" y="14688"/>
                    <a:pt x="15391" y="14404"/>
                  </a:cubicBezTo>
                  <a:cubicBezTo>
                    <a:pt x="14787" y="14121"/>
                    <a:pt x="13923" y="13960"/>
                    <a:pt x="13059" y="13919"/>
                  </a:cubicBezTo>
                  <a:cubicBezTo>
                    <a:pt x="12195" y="13879"/>
                    <a:pt x="11331" y="13960"/>
                    <a:pt x="10985" y="14202"/>
                  </a:cubicBezTo>
                  <a:cubicBezTo>
                    <a:pt x="10639" y="14445"/>
                    <a:pt x="10812" y="14849"/>
                    <a:pt x="10985" y="15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406309" y="435863"/>
              <a:ext cx="766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398642" y="343861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498311" y="359195"/>
              <a:ext cx="130337" cy="19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411"/>
                  </a:moveTo>
                  <a:cubicBezTo>
                    <a:pt x="1271" y="8526"/>
                    <a:pt x="2541" y="13642"/>
                    <a:pt x="4024" y="16911"/>
                  </a:cubicBezTo>
                  <a:cubicBezTo>
                    <a:pt x="5506" y="20179"/>
                    <a:pt x="7200" y="21600"/>
                    <a:pt x="8259" y="21600"/>
                  </a:cubicBezTo>
                  <a:cubicBezTo>
                    <a:pt x="9318" y="21600"/>
                    <a:pt x="9741" y="20179"/>
                    <a:pt x="11859" y="16342"/>
                  </a:cubicBezTo>
                  <a:cubicBezTo>
                    <a:pt x="13976" y="12505"/>
                    <a:pt x="17788" y="625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666981" y="308697"/>
              <a:ext cx="130338" cy="224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5462"/>
                  </a:moveTo>
                  <a:cubicBezTo>
                    <a:pt x="0" y="6662"/>
                    <a:pt x="0" y="7862"/>
                    <a:pt x="1059" y="8582"/>
                  </a:cubicBezTo>
                  <a:cubicBezTo>
                    <a:pt x="2118" y="9302"/>
                    <a:pt x="4235" y="9542"/>
                    <a:pt x="6353" y="9062"/>
                  </a:cubicBezTo>
                  <a:cubicBezTo>
                    <a:pt x="8471" y="8582"/>
                    <a:pt x="10588" y="7382"/>
                    <a:pt x="12071" y="5702"/>
                  </a:cubicBezTo>
                  <a:cubicBezTo>
                    <a:pt x="13553" y="4022"/>
                    <a:pt x="14400" y="1862"/>
                    <a:pt x="13765" y="782"/>
                  </a:cubicBezTo>
                  <a:cubicBezTo>
                    <a:pt x="13129" y="-298"/>
                    <a:pt x="11012" y="-298"/>
                    <a:pt x="8682" y="1022"/>
                  </a:cubicBezTo>
                  <a:cubicBezTo>
                    <a:pt x="6353" y="2342"/>
                    <a:pt x="3812" y="4982"/>
                    <a:pt x="2329" y="7622"/>
                  </a:cubicBezTo>
                  <a:cubicBezTo>
                    <a:pt x="847" y="10262"/>
                    <a:pt x="424" y="12902"/>
                    <a:pt x="1694" y="15182"/>
                  </a:cubicBezTo>
                  <a:cubicBezTo>
                    <a:pt x="2965" y="17462"/>
                    <a:pt x="5929" y="19382"/>
                    <a:pt x="8471" y="20342"/>
                  </a:cubicBezTo>
                  <a:cubicBezTo>
                    <a:pt x="11012" y="21302"/>
                    <a:pt x="13129" y="21302"/>
                    <a:pt x="15247" y="20582"/>
                  </a:cubicBezTo>
                  <a:cubicBezTo>
                    <a:pt x="17365" y="19862"/>
                    <a:pt x="19482" y="18422"/>
                    <a:pt x="21600" y="169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820318" y="327766"/>
              <a:ext cx="161005" cy="2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5143" y="1388"/>
                  </a:moveTo>
                  <a:cubicBezTo>
                    <a:pt x="3429" y="4694"/>
                    <a:pt x="1714" y="8001"/>
                    <a:pt x="857" y="10425"/>
                  </a:cubicBezTo>
                  <a:cubicBezTo>
                    <a:pt x="0" y="12849"/>
                    <a:pt x="0" y="14392"/>
                    <a:pt x="0" y="15715"/>
                  </a:cubicBezTo>
                  <a:cubicBezTo>
                    <a:pt x="0" y="17037"/>
                    <a:pt x="0" y="18139"/>
                    <a:pt x="514" y="17809"/>
                  </a:cubicBezTo>
                  <a:cubicBezTo>
                    <a:pt x="1029" y="17478"/>
                    <a:pt x="2057" y="15715"/>
                    <a:pt x="4286" y="12519"/>
                  </a:cubicBezTo>
                  <a:cubicBezTo>
                    <a:pt x="6514" y="9323"/>
                    <a:pt x="9943" y="4694"/>
                    <a:pt x="12514" y="2270"/>
                  </a:cubicBezTo>
                  <a:cubicBezTo>
                    <a:pt x="15086" y="-155"/>
                    <a:pt x="16800" y="-375"/>
                    <a:pt x="18000" y="396"/>
                  </a:cubicBezTo>
                  <a:cubicBezTo>
                    <a:pt x="19200" y="1168"/>
                    <a:pt x="19886" y="2931"/>
                    <a:pt x="20400" y="6568"/>
                  </a:cubicBezTo>
                  <a:cubicBezTo>
                    <a:pt x="20914" y="10205"/>
                    <a:pt x="21257" y="15715"/>
                    <a:pt x="21600" y="212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25191" y="688869"/>
              <a:ext cx="725795" cy="13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1065" y="20400"/>
                  </a:moveTo>
                  <a:cubicBezTo>
                    <a:pt x="532" y="20800"/>
                    <a:pt x="0" y="21200"/>
                    <a:pt x="0" y="21400"/>
                  </a:cubicBezTo>
                  <a:cubicBezTo>
                    <a:pt x="0" y="21600"/>
                    <a:pt x="532" y="21600"/>
                    <a:pt x="2168" y="20400"/>
                  </a:cubicBezTo>
                  <a:cubicBezTo>
                    <a:pt x="3803" y="19200"/>
                    <a:pt x="6541" y="16800"/>
                    <a:pt x="9241" y="14400"/>
                  </a:cubicBezTo>
                  <a:cubicBezTo>
                    <a:pt x="11941" y="12000"/>
                    <a:pt x="14603" y="9600"/>
                    <a:pt x="16656" y="7200"/>
                  </a:cubicBezTo>
                  <a:cubicBezTo>
                    <a:pt x="18710" y="4800"/>
                    <a:pt x="20155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429309" y="727203"/>
              <a:ext cx="43701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7788"/>
                    <a:pt x="8337" y="13976"/>
                    <a:pt x="11937" y="10376"/>
                  </a:cubicBezTo>
                  <a:cubicBezTo>
                    <a:pt x="15537" y="6776"/>
                    <a:pt x="18568" y="338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1180660" y="405196"/>
              <a:ext cx="30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1226661" y="550866"/>
              <a:ext cx="1" cy="230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1931682" y="172833"/>
              <a:ext cx="230334" cy="67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22" fill="norm" stroke="1" extrusionOk="0">
                  <a:moveTo>
                    <a:pt x="21393" y="1053"/>
                  </a:moveTo>
                  <a:cubicBezTo>
                    <a:pt x="20206" y="646"/>
                    <a:pt x="19019" y="238"/>
                    <a:pt x="17239" y="75"/>
                  </a:cubicBezTo>
                  <a:cubicBezTo>
                    <a:pt x="15459" y="-88"/>
                    <a:pt x="13085" y="-6"/>
                    <a:pt x="10712" y="523"/>
                  </a:cubicBezTo>
                  <a:cubicBezTo>
                    <a:pt x="8338" y="1053"/>
                    <a:pt x="5964" y="2031"/>
                    <a:pt x="4778" y="2724"/>
                  </a:cubicBezTo>
                  <a:cubicBezTo>
                    <a:pt x="3591" y="3417"/>
                    <a:pt x="3591" y="3824"/>
                    <a:pt x="4422" y="4354"/>
                  </a:cubicBezTo>
                  <a:cubicBezTo>
                    <a:pt x="5252" y="4884"/>
                    <a:pt x="6914" y="5536"/>
                    <a:pt x="8575" y="6229"/>
                  </a:cubicBezTo>
                  <a:cubicBezTo>
                    <a:pt x="10237" y="6922"/>
                    <a:pt x="11898" y="7655"/>
                    <a:pt x="12373" y="8470"/>
                  </a:cubicBezTo>
                  <a:cubicBezTo>
                    <a:pt x="12848" y="9286"/>
                    <a:pt x="12136" y="10182"/>
                    <a:pt x="10474" y="10916"/>
                  </a:cubicBezTo>
                  <a:cubicBezTo>
                    <a:pt x="8813" y="11649"/>
                    <a:pt x="6202" y="12220"/>
                    <a:pt x="4066" y="12383"/>
                  </a:cubicBezTo>
                  <a:cubicBezTo>
                    <a:pt x="1929" y="12546"/>
                    <a:pt x="268" y="12301"/>
                    <a:pt x="30" y="12098"/>
                  </a:cubicBezTo>
                  <a:cubicBezTo>
                    <a:pt x="-207" y="11894"/>
                    <a:pt x="980" y="11731"/>
                    <a:pt x="2285" y="11649"/>
                  </a:cubicBezTo>
                  <a:cubicBezTo>
                    <a:pt x="3591" y="11568"/>
                    <a:pt x="5015" y="11568"/>
                    <a:pt x="6202" y="11772"/>
                  </a:cubicBezTo>
                  <a:cubicBezTo>
                    <a:pt x="7389" y="11975"/>
                    <a:pt x="8338" y="12383"/>
                    <a:pt x="8813" y="13117"/>
                  </a:cubicBezTo>
                  <a:cubicBezTo>
                    <a:pt x="9288" y="13850"/>
                    <a:pt x="9288" y="14910"/>
                    <a:pt x="8575" y="16092"/>
                  </a:cubicBezTo>
                  <a:cubicBezTo>
                    <a:pt x="7863" y="17274"/>
                    <a:pt x="6439" y="18578"/>
                    <a:pt x="5727" y="19474"/>
                  </a:cubicBezTo>
                  <a:cubicBezTo>
                    <a:pt x="5015" y="20371"/>
                    <a:pt x="5015" y="20860"/>
                    <a:pt x="5608" y="21145"/>
                  </a:cubicBezTo>
                  <a:cubicBezTo>
                    <a:pt x="6202" y="21430"/>
                    <a:pt x="7389" y="21512"/>
                    <a:pt x="9288" y="21308"/>
                  </a:cubicBezTo>
                  <a:cubicBezTo>
                    <a:pt x="11186" y="21104"/>
                    <a:pt x="13797" y="20615"/>
                    <a:pt x="16408" y="201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2281747" y="261718"/>
              <a:ext cx="186943" cy="494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414" fill="norm" stroke="1" extrusionOk="0">
                  <a:moveTo>
                    <a:pt x="21067" y="1567"/>
                  </a:moveTo>
                  <a:cubicBezTo>
                    <a:pt x="20203" y="1013"/>
                    <a:pt x="19339" y="459"/>
                    <a:pt x="18043" y="182"/>
                  </a:cubicBezTo>
                  <a:cubicBezTo>
                    <a:pt x="16747" y="-95"/>
                    <a:pt x="15019" y="-95"/>
                    <a:pt x="13003" y="459"/>
                  </a:cubicBezTo>
                  <a:cubicBezTo>
                    <a:pt x="10987" y="1013"/>
                    <a:pt x="8683" y="2120"/>
                    <a:pt x="6235" y="4613"/>
                  </a:cubicBezTo>
                  <a:cubicBezTo>
                    <a:pt x="3787" y="7105"/>
                    <a:pt x="1195" y="10982"/>
                    <a:pt x="331" y="13917"/>
                  </a:cubicBezTo>
                  <a:cubicBezTo>
                    <a:pt x="-533" y="16853"/>
                    <a:pt x="331" y="18847"/>
                    <a:pt x="2491" y="20010"/>
                  </a:cubicBezTo>
                  <a:cubicBezTo>
                    <a:pt x="4651" y="21173"/>
                    <a:pt x="8107" y="21505"/>
                    <a:pt x="10843" y="21394"/>
                  </a:cubicBezTo>
                  <a:cubicBezTo>
                    <a:pt x="13579" y="21283"/>
                    <a:pt x="15595" y="20730"/>
                    <a:pt x="17611" y="201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2599025" y="313193"/>
              <a:ext cx="16100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1" y="5040"/>
                    <a:pt x="7543" y="10080"/>
                    <a:pt x="11143" y="13680"/>
                  </a:cubicBezTo>
                  <a:cubicBezTo>
                    <a:pt x="14743" y="17280"/>
                    <a:pt x="18171" y="19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2732855" y="245336"/>
              <a:ext cx="119177" cy="41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40" fill="norm" stroke="1" extrusionOk="0">
                  <a:moveTo>
                    <a:pt x="21431" y="1140"/>
                  </a:moveTo>
                  <a:cubicBezTo>
                    <a:pt x="20052" y="607"/>
                    <a:pt x="18674" y="73"/>
                    <a:pt x="16835" y="7"/>
                  </a:cubicBezTo>
                  <a:cubicBezTo>
                    <a:pt x="14997" y="-60"/>
                    <a:pt x="12699" y="340"/>
                    <a:pt x="10171" y="1673"/>
                  </a:cubicBezTo>
                  <a:cubicBezTo>
                    <a:pt x="7644" y="3007"/>
                    <a:pt x="4886" y="5273"/>
                    <a:pt x="3048" y="8007"/>
                  </a:cubicBezTo>
                  <a:cubicBezTo>
                    <a:pt x="1210" y="10740"/>
                    <a:pt x="291" y="13940"/>
                    <a:pt x="61" y="16273"/>
                  </a:cubicBezTo>
                  <a:cubicBezTo>
                    <a:pt x="-169" y="18607"/>
                    <a:pt x="291" y="20073"/>
                    <a:pt x="750" y="215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2921032" y="619867"/>
              <a:ext cx="7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2982367" y="727203"/>
              <a:ext cx="4600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3227706" y="267192"/>
              <a:ext cx="283674" cy="47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46" y="697"/>
                    <a:pt x="3892" y="1394"/>
                    <a:pt x="6811" y="3542"/>
                  </a:cubicBezTo>
                  <a:cubicBezTo>
                    <a:pt x="9730" y="5690"/>
                    <a:pt x="13622" y="9290"/>
                    <a:pt x="16249" y="12542"/>
                  </a:cubicBezTo>
                  <a:cubicBezTo>
                    <a:pt x="18876" y="15794"/>
                    <a:pt x="20238" y="1869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3312041" y="274738"/>
              <a:ext cx="199339" cy="52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21600" y="625"/>
                  </a:moveTo>
                  <a:cubicBezTo>
                    <a:pt x="20769" y="211"/>
                    <a:pt x="19938" y="-202"/>
                    <a:pt x="18831" y="108"/>
                  </a:cubicBezTo>
                  <a:cubicBezTo>
                    <a:pt x="17723" y="418"/>
                    <a:pt x="16338" y="1452"/>
                    <a:pt x="14538" y="3260"/>
                  </a:cubicBezTo>
                  <a:cubicBezTo>
                    <a:pt x="12738" y="5069"/>
                    <a:pt x="10523" y="7653"/>
                    <a:pt x="8031" y="10443"/>
                  </a:cubicBezTo>
                  <a:cubicBezTo>
                    <a:pt x="5538" y="13233"/>
                    <a:pt x="2769" y="16231"/>
                    <a:pt x="1385" y="18091"/>
                  </a:cubicBezTo>
                  <a:cubicBezTo>
                    <a:pt x="0" y="19951"/>
                    <a:pt x="0" y="20675"/>
                    <a:pt x="0" y="21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3672382" y="650534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3818052" y="167524"/>
              <a:ext cx="136576" cy="61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0" y="0"/>
                  </a:moveTo>
                  <a:cubicBezTo>
                    <a:pt x="4320" y="1530"/>
                    <a:pt x="8640" y="3060"/>
                    <a:pt x="12567" y="5310"/>
                  </a:cubicBezTo>
                  <a:cubicBezTo>
                    <a:pt x="16495" y="7560"/>
                    <a:pt x="20029" y="10530"/>
                    <a:pt x="20815" y="13005"/>
                  </a:cubicBezTo>
                  <a:cubicBezTo>
                    <a:pt x="21600" y="15480"/>
                    <a:pt x="19636" y="17460"/>
                    <a:pt x="16495" y="18810"/>
                  </a:cubicBezTo>
                  <a:cubicBezTo>
                    <a:pt x="13353" y="20160"/>
                    <a:pt x="9033" y="20880"/>
                    <a:pt x="47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-1" y="1233833"/>
              <a:ext cx="191639" cy="385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289" fill="norm" stroke="1" extrusionOk="0">
                  <a:moveTo>
                    <a:pt x="20766" y="4201"/>
                  </a:moveTo>
                  <a:cubicBezTo>
                    <a:pt x="19658" y="2931"/>
                    <a:pt x="18551" y="1660"/>
                    <a:pt x="16335" y="884"/>
                  </a:cubicBezTo>
                  <a:cubicBezTo>
                    <a:pt x="14120" y="107"/>
                    <a:pt x="10797" y="-175"/>
                    <a:pt x="8028" y="107"/>
                  </a:cubicBezTo>
                  <a:cubicBezTo>
                    <a:pt x="5258" y="390"/>
                    <a:pt x="3043" y="1237"/>
                    <a:pt x="1520" y="2366"/>
                  </a:cubicBezTo>
                  <a:cubicBezTo>
                    <a:pt x="-3" y="3496"/>
                    <a:pt x="-834" y="4907"/>
                    <a:pt x="1243" y="6672"/>
                  </a:cubicBezTo>
                  <a:cubicBezTo>
                    <a:pt x="3320" y="8437"/>
                    <a:pt x="8304" y="10554"/>
                    <a:pt x="12043" y="12390"/>
                  </a:cubicBezTo>
                  <a:cubicBezTo>
                    <a:pt x="15781" y="14225"/>
                    <a:pt x="18274" y="15778"/>
                    <a:pt x="19381" y="16907"/>
                  </a:cubicBezTo>
                  <a:cubicBezTo>
                    <a:pt x="20489" y="18037"/>
                    <a:pt x="20212" y="18743"/>
                    <a:pt x="17997" y="19449"/>
                  </a:cubicBezTo>
                  <a:cubicBezTo>
                    <a:pt x="15781" y="20154"/>
                    <a:pt x="11628" y="20860"/>
                    <a:pt x="8858" y="21143"/>
                  </a:cubicBezTo>
                  <a:cubicBezTo>
                    <a:pt x="6089" y="21425"/>
                    <a:pt x="4704" y="21284"/>
                    <a:pt x="3874" y="20860"/>
                  </a:cubicBezTo>
                  <a:cubicBezTo>
                    <a:pt x="3043" y="20437"/>
                    <a:pt x="2766" y="19731"/>
                    <a:pt x="3597" y="18884"/>
                  </a:cubicBezTo>
                  <a:cubicBezTo>
                    <a:pt x="4428" y="18037"/>
                    <a:pt x="6366" y="17049"/>
                    <a:pt x="8304" y="16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291874" y="1245992"/>
              <a:ext cx="175770" cy="30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59" fill="norm" stroke="1" extrusionOk="0">
                  <a:moveTo>
                    <a:pt x="6504" y="1785"/>
                  </a:moveTo>
                  <a:cubicBezTo>
                    <a:pt x="6504" y="893"/>
                    <a:pt x="6504" y="0"/>
                    <a:pt x="6034" y="0"/>
                  </a:cubicBezTo>
                  <a:cubicBezTo>
                    <a:pt x="5565" y="0"/>
                    <a:pt x="4626" y="893"/>
                    <a:pt x="3530" y="3660"/>
                  </a:cubicBezTo>
                  <a:cubicBezTo>
                    <a:pt x="2434" y="6426"/>
                    <a:pt x="1182" y="11068"/>
                    <a:pt x="556" y="13835"/>
                  </a:cubicBezTo>
                  <a:cubicBezTo>
                    <a:pt x="-70" y="16602"/>
                    <a:pt x="-70" y="17494"/>
                    <a:pt x="87" y="18565"/>
                  </a:cubicBezTo>
                  <a:cubicBezTo>
                    <a:pt x="243" y="19636"/>
                    <a:pt x="556" y="20886"/>
                    <a:pt x="2904" y="21243"/>
                  </a:cubicBezTo>
                  <a:cubicBezTo>
                    <a:pt x="5252" y="21600"/>
                    <a:pt x="9634" y="21064"/>
                    <a:pt x="13078" y="20529"/>
                  </a:cubicBezTo>
                  <a:cubicBezTo>
                    <a:pt x="16521" y="19993"/>
                    <a:pt x="19026" y="19458"/>
                    <a:pt x="21530" y="189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544312" y="1186568"/>
              <a:ext cx="237673" cy="376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2090" y="4821"/>
                  </a:moveTo>
                  <a:cubicBezTo>
                    <a:pt x="2090" y="7720"/>
                    <a:pt x="2090" y="10619"/>
                    <a:pt x="2206" y="13011"/>
                  </a:cubicBezTo>
                  <a:cubicBezTo>
                    <a:pt x="2323" y="15403"/>
                    <a:pt x="2555" y="17288"/>
                    <a:pt x="2671" y="18593"/>
                  </a:cubicBezTo>
                  <a:cubicBezTo>
                    <a:pt x="2787" y="19897"/>
                    <a:pt x="2787" y="20622"/>
                    <a:pt x="2555" y="20550"/>
                  </a:cubicBezTo>
                  <a:cubicBezTo>
                    <a:pt x="2323" y="20477"/>
                    <a:pt x="1858" y="19607"/>
                    <a:pt x="1277" y="16853"/>
                  </a:cubicBezTo>
                  <a:cubicBezTo>
                    <a:pt x="697" y="14099"/>
                    <a:pt x="0" y="9460"/>
                    <a:pt x="0" y="6488"/>
                  </a:cubicBezTo>
                  <a:cubicBezTo>
                    <a:pt x="0" y="3516"/>
                    <a:pt x="697" y="2211"/>
                    <a:pt x="1510" y="1269"/>
                  </a:cubicBezTo>
                  <a:cubicBezTo>
                    <a:pt x="2323" y="327"/>
                    <a:pt x="3252" y="-253"/>
                    <a:pt x="4529" y="109"/>
                  </a:cubicBezTo>
                  <a:cubicBezTo>
                    <a:pt x="5806" y="472"/>
                    <a:pt x="7432" y="1777"/>
                    <a:pt x="8013" y="4024"/>
                  </a:cubicBezTo>
                  <a:cubicBezTo>
                    <a:pt x="8594" y="6270"/>
                    <a:pt x="8129" y="9460"/>
                    <a:pt x="7432" y="11344"/>
                  </a:cubicBezTo>
                  <a:cubicBezTo>
                    <a:pt x="6735" y="13229"/>
                    <a:pt x="5806" y="13809"/>
                    <a:pt x="4645" y="14099"/>
                  </a:cubicBezTo>
                  <a:cubicBezTo>
                    <a:pt x="3484" y="14389"/>
                    <a:pt x="2090" y="14389"/>
                    <a:pt x="1858" y="14679"/>
                  </a:cubicBezTo>
                  <a:cubicBezTo>
                    <a:pt x="1626" y="14968"/>
                    <a:pt x="2555" y="15548"/>
                    <a:pt x="4994" y="16273"/>
                  </a:cubicBezTo>
                  <a:cubicBezTo>
                    <a:pt x="7432" y="16998"/>
                    <a:pt x="11381" y="17868"/>
                    <a:pt x="14400" y="18738"/>
                  </a:cubicBezTo>
                  <a:cubicBezTo>
                    <a:pt x="17419" y="19607"/>
                    <a:pt x="19510" y="20477"/>
                    <a:pt x="21600" y="213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4232062" y="773204"/>
              <a:ext cx="67237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8514" y="0"/>
                  </a:moveTo>
                  <a:cubicBezTo>
                    <a:pt x="20057" y="3927"/>
                    <a:pt x="21600" y="7855"/>
                    <a:pt x="18514" y="11455"/>
                  </a:cubicBezTo>
                  <a:cubicBezTo>
                    <a:pt x="15429" y="15055"/>
                    <a:pt x="7714" y="183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4651679" y="215579"/>
              <a:ext cx="178397" cy="55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521" fill="norm" stroke="1" extrusionOk="0">
                  <a:moveTo>
                    <a:pt x="21237" y="1105"/>
                  </a:moveTo>
                  <a:cubicBezTo>
                    <a:pt x="20020" y="710"/>
                    <a:pt x="18803" y="316"/>
                    <a:pt x="17282" y="118"/>
                  </a:cubicBezTo>
                  <a:cubicBezTo>
                    <a:pt x="15761" y="-79"/>
                    <a:pt x="13936" y="-79"/>
                    <a:pt x="11806" y="513"/>
                  </a:cubicBezTo>
                  <a:cubicBezTo>
                    <a:pt x="9676" y="1105"/>
                    <a:pt x="7243" y="2288"/>
                    <a:pt x="4961" y="4803"/>
                  </a:cubicBezTo>
                  <a:cubicBezTo>
                    <a:pt x="2679" y="7318"/>
                    <a:pt x="550" y="11165"/>
                    <a:pt x="93" y="14173"/>
                  </a:cubicBezTo>
                  <a:cubicBezTo>
                    <a:pt x="-363" y="17181"/>
                    <a:pt x="854" y="19351"/>
                    <a:pt x="3896" y="20436"/>
                  </a:cubicBezTo>
                  <a:cubicBezTo>
                    <a:pt x="6938" y="21521"/>
                    <a:pt x="11806" y="21521"/>
                    <a:pt x="16674" y="215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4945078" y="290193"/>
              <a:ext cx="153338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" y="3724"/>
                    <a:pt x="2160" y="7448"/>
                    <a:pt x="4140" y="10800"/>
                  </a:cubicBezTo>
                  <a:cubicBezTo>
                    <a:pt x="6120" y="14152"/>
                    <a:pt x="9000" y="17131"/>
                    <a:pt x="12060" y="18869"/>
                  </a:cubicBezTo>
                  <a:cubicBezTo>
                    <a:pt x="15120" y="20607"/>
                    <a:pt x="18360" y="2110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5037080" y="287240"/>
              <a:ext cx="161004" cy="485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21600" y="809"/>
                  </a:moveTo>
                  <a:cubicBezTo>
                    <a:pt x="19886" y="356"/>
                    <a:pt x="18171" y="-96"/>
                    <a:pt x="16629" y="17"/>
                  </a:cubicBezTo>
                  <a:cubicBezTo>
                    <a:pt x="15086" y="130"/>
                    <a:pt x="13714" y="809"/>
                    <a:pt x="11829" y="2901"/>
                  </a:cubicBezTo>
                  <a:cubicBezTo>
                    <a:pt x="9943" y="4993"/>
                    <a:pt x="7543" y="8499"/>
                    <a:pt x="5486" y="11835"/>
                  </a:cubicBezTo>
                  <a:cubicBezTo>
                    <a:pt x="3429" y="15171"/>
                    <a:pt x="1714" y="18338"/>
                    <a:pt x="0" y="215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5164465" y="628751"/>
              <a:ext cx="148622" cy="18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93" fill="norm" stroke="1" extrusionOk="0">
                  <a:moveTo>
                    <a:pt x="423" y="4357"/>
                  </a:moveTo>
                  <a:cubicBezTo>
                    <a:pt x="57" y="2857"/>
                    <a:pt x="-309" y="1357"/>
                    <a:pt x="423" y="607"/>
                  </a:cubicBezTo>
                  <a:cubicBezTo>
                    <a:pt x="1155" y="-143"/>
                    <a:pt x="2986" y="-143"/>
                    <a:pt x="4633" y="307"/>
                  </a:cubicBezTo>
                  <a:cubicBezTo>
                    <a:pt x="6281" y="757"/>
                    <a:pt x="7745" y="1657"/>
                    <a:pt x="8844" y="3607"/>
                  </a:cubicBezTo>
                  <a:cubicBezTo>
                    <a:pt x="9942" y="5557"/>
                    <a:pt x="10674" y="8557"/>
                    <a:pt x="10491" y="10657"/>
                  </a:cubicBezTo>
                  <a:cubicBezTo>
                    <a:pt x="10308" y="12757"/>
                    <a:pt x="9210" y="13957"/>
                    <a:pt x="7928" y="15607"/>
                  </a:cubicBezTo>
                  <a:cubicBezTo>
                    <a:pt x="6647" y="17257"/>
                    <a:pt x="5183" y="19357"/>
                    <a:pt x="5549" y="20407"/>
                  </a:cubicBezTo>
                  <a:cubicBezTo>
                    <a:pt x="5915" y="21457"/>
                    <a:pt x="8111" y="21457"/>
                    <a:pt x="11040" y="21007"/>
                  </a:cubicBezTo>
                  <a:cubicBezTo>
                    <a:pt x="13969" y="20557"/>
                    <a:pt x="17630" y="19657"/>
                    <a:pt x="21291" y="18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5366754" y="757870"/>
              <a:ext cx="76669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5658094" y="259526"/>
              <a:ext cx="299008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92" y="2880"/>
                    <a:pt x="7385" y="5760"/>
                    <a:pt x="10708" y="8760"/>
                  </a:cubicBezTo>
                  <a:cubicBezTo>
                    <a:pt x="14031" y="11760"/>
                    <a:pt x="16985" y="14880"/>
                    <a:pt x="18738" y="17040"/>
                  </a:cubicBezTo>
                  <a:cubicBezTo>
                    <a:pt x="20492" y="19200"/>
                    <a:pt x="21046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5780763" y="221191"/>
              <a:ext cx="214673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57" y="2880"/>
                    <a:pt x="14914" y="5760"/>
                    <a:pt x="11443" y="8949"/>
                  </a:cubicBezTo>
                  <a:cubicBezTo>
                    <a:pt x="7971" y="12137"/>
                    <a:pt x="4371" y="15634"/>
                    <a:pt x="2443" y="17794"/>
                  </a:cubicBezTo>
                  <a:cubicBezTo>
                    <a:pt x="514" y="19954"/>
                    <a:pt x="257" y="207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6026103" y="570915"/>
              <a:ext cx="184004" cy="14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7" fill="norm" stroke="1" extrusionOk="0">
                  <a:moveTo>
                    <a:pt x="0" y="430"/>
                  </a:moveTo>
                  <a:cubicBezTo>
                    <a:pt x="1500" y="57"/>
                    <a:pt x="3000" y="-315"/>
                    <a:pt x="4200" y="430"/>
                  </a:cubicBezTo>
                  <a:cubicBezTo>
                    <a:pt x="5400" y="1175"/>
                    <a:pt x="6300" y="3037"/>
                    <a:pt x="6600" y="5085"/>
                  </a:cubicBezTo>
                  <a:cubicBezTo>
                    <a:pt x="6900" y="7133"/>
                    <a:pt x="6600" y="9368"/>
                    <a:pt x="5850" y="11230"/>
                  </a:cubicBezTo>
                  <a:cubicBezTo>
                    <a:pt x="5100" y="13092"/>
                    <a:pt x="3900" y="14582"/>
                    <a:pt x="2850" y="16071"/>
                  </a:cubicBezTo>
                  <a:cubicBezTo>
                    <a:pt x="1800" y="17561"/>
                    <a:pt x="900" y="19051"/>
                    <a:pt x="1650" y="19982"/>
                  </a:cubicBezTo>
                  <a:cubicBezTo>
                    <a:pt x="2400" y="20913"/>
                    <a:pt x="4800" y="21285"/>
                    <a:pt x="8400" y="20540"/>
                  </a:cubicBezTo>
                  <a:cubicBezTo>
                    <a:pt x="12000" y="19795"/>
                    <a:pt x="16800" y="17933"/>
                    <a:pt x="21600" y="160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6248441" y="182857"/>
              <a:ext cx="114848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600" fill="norm" stroke="1" extrusionOk="0">
                  <a:moveTo>
                    <a:pt x="8272" y="0"/>
                  </a:moveTo>
                  <a:cubicBezTo>
                    <a:pt x="12408" y="2160"/>
                    <a:pt x="16545" y="4320"/>
                    <a:pt x="18843" y="6634"/>
                  </a:cubicBezTo>
                  <a:cubicBezTo>
                    <a:pt x="21140" y="8949"/>
                    <a:pt x="21600" y="11417"/>
                    <a:pt x="18153" y="13937"/>
                  </a:cubicBezTo>
                  <a:cubicBezTo>
                    <a:pt x="14706" y="16457"/>
                    <a:pt x="7353" y="190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6340442" y="681202"/>
              <a:ext cx="122671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50" y="2640"/>
                    <a:pt x="20700" y="5280"/>
                    <a:pt x="17100" y="8880"/>
                  </a:cubicBezTo>
                  <a:cubicBezTo>
                    <a:pt x="13500" y="12480"/>
                    <a:pt x="6750" y="170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6938456" y="742537"/>
              <a:ext cx="12267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7344799" y="734870"/>
              <a:ext cx="1226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7666805" y="719536"/>
              <a:ext cx="84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7812476" y="696535"/>
              <a:ext cx="6900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8050148" y="711869"/>
              <a:ext cx="107336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8561028" y="274859"/>
              <a:ext cx="148469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21269" y="0"/>
                  </a:moveTo>
                  <a:cubicBezTo>
                    <a:pt x="15777" y="1912"/>
                    <a:pt x="10286" y="3825"/>
                    <a:pt x="6259" y="6300"/>
                  </a:cubicBezTo>
                  <a:cubicBezTo>
                    <a:pt x="2232" y="8775"/>
                    <a:pt x="-331" y="11813"/>
                    <a:pt x="35" y="14456"/>
                  </a:cubicBezTo>
                  <a:cubicBezTo>
                    <a:pt x="401" y="17100"/>
                    <a:pt x="3696" y="19350"/>
                    <a:pt x="6259" y="20475"/>
                  </a:cubicBezTo>
                  <a:cubicBezTo>
                    <a:pt x="8822" y="21600"/>
                    <a:pt x="10652" y="21600"/>
                    <a:pt x="1248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8908834" y="259526"/>
              <a:ext cx="168672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6480"/>
                    <a:pt x="11782" y="12960"/>
                    <a:pt x="15382" y="16560"/>
                  </a:cubicBezTo>
                  <a:cubicBezTo>
                    <a:pt x="18982" y="20160"/>
                    <a:pt x="20291" y="208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9033268" y="274859"/>
              <a:ext cx="189907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21120" y="0"/>
                  </a:moveTo>
                  <a:cubicBezTo>
                    <a:pt x="19699" y="112"/>
                    <a:pt x="18278" y="225"/>
                    <a:pt x="16004" y="1462"/>
                  </a:cubicBezTo>
                  <a:cubicBezTo>
                    <a:pt x="13731" y="2700"/>
                    <a:pt x="10604" y="5062"/>
                    <a:pt x="7620" y="8325"/>
                  </a:cubicBezTo>
                  <a:cubicBezTo>
                    <a:pt x="4636" y="11587"/>
                    <a:pt x="1794" y="15750"/>
                    <a:pt x="657" y="18113"/>
                  </a:cubicBezTo>
                  <a:cubicBezTo>
                    <a:pt x="-480" y="20475"/>
                    <a:pt x="88" y="21038"/>
                    <a:pt x="6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9172062" y="655646"/>
              <a:ext cx="166116" cy="147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665" y="4841"/>
                  </a:moveTo>
                  <a:cubicBezTo>
                    <a:pt x="665" y="8938"/>
                    <a:pt x="665" y="13034"/>
                    <a:pt x="498" y="16200"/>
                  </a:cubicBezTo>
                  <a:cubicBezTo>
                    <a:pt x="332" y="19366"/>
                    <a:pt x="0" y="21600"/>
                    <a:pt x="0" y="21414"/>
                  </a:cubicBezTo>
                  <a:cubicBezTo>
                    <a:pt x="0" y="21228"/>
                    <a:pt x="332" y="18621"/>
                    <a:pt x="1828" y="15269"/>
                  </a:cubicBezTo>
                  <a:cubicBezTo>
                    <a:pt x="3323" y="11917"/>
                    <a:pt x="5982" y="7821"/>
                    <a:pt x="9138" y="4841"/>
                  </a:cubicBezTo>
                  <a:cubicBezTo>
                    <a:pt x="12295" y="1862"/>
                    <a:pt x="15951" y="0"/>
                    <a:pt x="18111" y="0"/>
                  </a:cubicBezTo>
                  <a:cubicBezTo>
                    <a:pt x="20271" y="0"/>
                    <a:pt x="20935" y="1862"/>
                    <a:pt x="21268" y="5586"/>
                  </a:cubicBezTo>
                  <a:cubicBezTo>
                    <a:pt x="21600" y="9310"/>
                    <a:pt x="21600" y="14897"/>
                    <a:pt x="21600" y="20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9483846" y="773204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9422512" y="796204"/>
              <a:ext cx="61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9768657" y="337342"/>
              <a:ext cx="290203" cy="42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41" fill="norm" stroke="1" extrusionOk="0">
                  <a:moveTo>
                    <a:pt x="1053" y="1119"/>
                  </a:moveTo>
                  <a:cubicBezTo>
                    <a:pt x="484" y="596"/>
                    <a:pt x="-84" y="72"/>
                    <a:pt x="11" y="6"/>
                  </a:cubicBezTo>
                  <a:cubicBezTo>
                    <a:pt x="105" y="-59"/>
                    <a:pt x="863" y="334"/>
                    <a:pt x="3137" y="2232"/>
                  </a:cubicBezTo>
                  <a:cubicBezTo>
                    <a:pt x="5411" y="4130"/>
                    <a:pt x="9200" y="7534"/>
                    <a:pt x="12516" y="11003"/>
                  </a:cubicBezTo>
                  <a:cubicBezTo>
                    <a:pt x="15832" y="14472"/>
                    <a:pt x="18674" y="18006"/>
                    <a:pt x="21516" y="21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9867189" y="314398"/>
              <a:ext cx="214672" cy="48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21600" y="1634"/>
                  </a:moveTo>
                  <a:cubicBezTo>
                    <a:pt x="21086" y="847"/>
                    <a:pt x="20571" y="59"/>
                    <a:pt x="20057" y="3"/>
                  </a:cubicBezTo>
                  <a:cubicBezTo>
                    <a:pt x="19543" y="-53"/>
                    <a:pt x="19029" y="622"/>
                    <a:pt x="16586" y="2647"/>
                  </a:cubicBezTo>
                  <a:cubicBezTo>
                    <a:pt x="14143" y="4672"/>
                    <a:pt x="9771" y="8047"/>
                    <a:pt x="6686" y="11422"/>
                  </a:cubicBezTo>
                  <a:cubicBezTo>
                    <a:pt x="3600" y="14797"/>
                    <a:pt x="1800" y="18172"/>
                    <a:pt x="0" y="21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10066526" y="709853"/>
              <a:ext cx="184006" cy="14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4" fill="norm" stroke="1" extrusionOk="0">
                  <a:moveTo>
                    <a:pt x="5400" y="2444"/>
                  </a:moveTo>
                  <a:cubicBezTo>
                    <a:pt x="4200" y="6044"/>
                    <a:pt x="3000" y="9644"/>
                    <a:pt x="1950" y="12524"/>
                  </a:cubicBezTo>
                  <a:cubicBezTo>
                    <a:pt x="900" y="15404"/>
                    <a:pt x="0" y="17564"/>
                    <a:pt x="0" y="17564"/>
                  </a:cubicBezTo>
                  <a:cubicBezTo>
                    <a:pt x="0" y="17564"/>
                    <a:pt x="900" y="15404"/>
                    <a:pt x="2400" y="12704"/>
                  </a:cubicBezTo>
                  <a:cubicBezTo>
                    <a:pt x="3900" y="10004"/>
                    <a:pt x="6000" y="6764"/>
                    <a:pt x="8700" y="4064"/>
                  </a:cubicBezTo>
                  <a:cubicBezTo>
                    <a:pt x="11400" y="1364"/>
                    <a:pt x="14700" y="-796"/>
                    <a:pt x="16950" y="284"/>
                  </a:cubicBezTo>
                  <a:cubicBezTo>
                    <a:pt x="19200" y="1364"/>
                    <a:pt x="20400" y="5684"/>
                    <a:pt x="21000" y="9644"/>
                  </a:cubicBezTo>
                  <a:cubicBezTo>
                    <a:pt x="21600" y="13604"/>
                    <a:pt x="21600" y="17204"/>
                    <a:pt x="21600" y="208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10419201" y="305527"/>
              <a:ext cx="100510" cy="55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6" h="21600" fill="norm" stroke="1" extrusionOk="0">
                  <a:moveTo>
                    <a:pt x="0" y="0"/>
                  </a:moveTo>
                  <a:cubicBezTo>
                    <a:pt x="2571" y="0"/>
                    <a:pt x="5143" y="0"/>
                    <a:pt x="8229" y="700"/>
                  </a:cubicBezTo>
                  <a:cubicBezTo>
                    <a:pt x="11314" y="1400"/>
                    <a:pt x="14914" y="2800"/>
                    <a:pt x="17486" y="5100"/>
                  </a:cubicBezTo>
                  <a:cubicBezTo>
                    <a:pt x="20057" y="7400"/>
                    <a:pt x="21600" y="10600"/>
                    <a:pt x="18514" y="13500"/>
                  </a:cubicBezTo>
                  <a:cubicBezTo>
                    <a:pt x="15429" y="16400"/>
                    <a:pt x="7714" y="19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10672207" y="166242"/>
              <a:ext cx="140068" cy="72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300" fill="norm" stroke="1" extrusionOk="0">
                  <a:moveTo>
                    <a:pt x="4547" y="1397"/>
                  </a:moveTo>
                  <a:cubicBezTo>
                    <a:pt x="4926" y="1019"/>
                    <a:pt x="5305" y="642"/>
                    <a:pt x="6253" y="340"/>
                  </a:cubicBezTo>
                  <a:cubicBezTo>
                    <a:pt x="7200" y="38"/>
                    <a:pt x="8716" y="-189"/>
                    <a:pt x="11747" y="226"/>
                  </a:cubicBezTo>
                  <a:cubicBezTo>
                    <a:pt x="14779" y="642"/>
                    <a:pt x="19326" y="1699"/>
                    <a:pt x="20463" y="3096"/>
                  </a:cubicBezTo>
                  <a:cubicBezTo>
                    <a:pt x="21600" y="4494"/>
                    <a:pt x="19326" y="6231"/>
                    <a:pt x="17621" y="7477"/>
                  </a:cubicBezTo>
                  <a:cubicBezTo>
                    <a:pt x="15916" y="8723"/>
                    <a:pt x="14779" y="9478"/>
                    <a:pt x="15347" y="10838"/>
                  </a:cubicBezTo>
                  <a:cubicBezTo>
                    <a:pt x="15916" y="12197"/>
                    <a:pt x="18189" y="14161"/>
                    <a:pt x="18758" y="15747"/>
                  </a:cubicBezTo>
                  <a:cubicBezTo>
                    <a:pt x="19326" y="17333"/>
                    <a:pt x="18189" y="18541"/>
                    <a:pt x="15726" y="19447"/>
                  </a:cubicBezTo>
                  <a:cubicBezTo>
                    <a:pt x="13263" y="20354"/>
                    <a:pt x="9474" y="20958"/>
                    <a:pt x="6632" y="21184"/>
                  </a:cubicBezTo>
                  <a:cubicBezTo>
                    <a:pt x="3789" y="21411"/>
                    <a:pt x="1895" y="21260"/>
                    <a:pt x="0" y="21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3097369" y="1662557"/>
              <a:ext cx="276008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617"/>
                    <a:pt x="4000" y="1234"/>
                    <a:pt x="6700" y="3703"/>
                  </a:cubicBezTo>
                  <a:cubicBezTo>
                    <a:pt x="9400" y="6171"/>
                    <a:pt x="12800" y="10491"/>
                    <a:pt x="15400" y="13783"/>
                  </a:cubicBezTo>
                  <a:cubicBezTo>
                    <a:pt x="18000" y="17074"/>
                    <a:pt x="19800" y="1933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3317298" y="1670224"/>
              <a:ext cx="132747" cy="5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21169" y="0"/>
                  </a:moveTo>
                  <a:cubicBezTo>
                    <a:pt x="17094" y="3273"/>
                    <a:pt x="13018" y="6545"/>
                    <a:pt x="9350" y="9678"/>
                  </a:cubicBezTo>
                  <a:cubicBezTo>
                    <a:pt x="5682" y="12810"/>
                    <a:pt x="2422" y="15803"/>
                    <a:pt x="995" y="17766"/>
                  </a:cubicBezTo>
                  <a:cubicBezTo>
                    <a:pt x="-431" y="19730"/>
                    <a:pt x="-23" y="20665"/>
                    <a:pt x="3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3681187" y="1879857"/>
              <a:ext cx="282536" cy="12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0855" fill="norm" stroke="1" extrusionOk="0">
                  <a:moveTo>
                    <a:pt x="1664" y="17019"/>
                  </a:moveTo>
                  <a:cubicBezTo>
                    <a:pt x="886" y="15773"/>
                    <a:pt x="108" y="14527"/>
                    <a:pt x="10" y="12658"/>
                  </a:cubicBezTo>
                  <a:cubicBezTo>
                    <a:pt x="-87" y="10788"/>
                    <a:pt x="497" y="8296"/>
                    <a:pt x="1178" y="6011"/>
                  </a:cubicBezTo>
                  <a:cubicBezTo>
                    <a:pt x="1859" y="3727"/>
                    <a:pt x="2637" y="1650"/>
                    <a:pt x="3610" y="611"/>
                  </a:cubicBezTo>
                  <a:cubicBezTo>
                    <a:pt x="4583" y="-427"/>
                    <a:pt x="5751" y="-427"/>
                    <a:pt x="7210" y="2896"/>
                  </a:cubicBezTo>
                  <a:cubicBezTo>
                    <a:pt x="8670" y="6219"/>
                    <a:pt x="10421" y="12865"/>
                    <a:pt x="11783" y="16604"/>
                  </a:cubicBezTo>
                  <a:cubicBezTo>
                    <a:pt x="13145" y="20342"/>
                    <a:pt x="14118" y="21173"/>
                    <a:pt x="14897" y="20758"/>
                  </a:cubicBezTo>
                  <a:cubicBezTo>
                    <a:pt x="15675" y="20342"/>
                    <a:pt x="16259" y="18681"/>
                    <a:pt x="17329" y="15150"/>
                  </a:cubicBezTo>
                  <a:cubicBezTo>
                    <a:pt x="18399" y="11619"/>
                    <a:pt x="19956" y="6219"/>
                    <a:pt x="21513" y="8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3689087" y="2137901"/>
              <a:ext cx="37430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2549" y="21600"/>
                  </a:moveTo>
                  <a:cubicBezTo>
                    <a:pt x="1819" y="20463"/>
                    <a:pt x="1090" y="19326"/>
                    <a:pt x="579" y="17811"/>
                  </a:cubicBezTo>
                  <a:cubicBezTo>
                    <a:pt x="68" y="16295"/>
                    <a:pt x="-224" y="14400"/>
                    <a:pt x="214" y="12126"/>
                  </a:cubicBezTo>
                  <a:cubicBezTo>
                    <a:pt x="652" y="9853"/>
                    <a:pt x="1819" y="7200"/>
                    <a:pt x="3060" y="6632"/>
                  </a:cubicBezTo>
                  <a:cubicBezTo>
                    <a:pt x="4300" y="6063"/>
                    <a:pt x="5614" y="7579"/>
                    <a:pt x="7146" y="10232"/>
                  </a:cubicBezTo>
                  <a:cubicBezTo>
                    <a:pt x="8679" y="12884"/>
                    <a:pt x="10430" y="16674"/>
                    <a:pt x="11817" y="18568"/>
                  </a:cubicBezTo>
                  <a:cubicBezTo>
                    <a:pt x="13203" y="20463"/>
                    <a:pt x="14225" y="20463"/>
                    <a:pt x="15246" y="18947"/>
                  </a:cubicBezTo>
                  <a:cubicBezTo>
                    <a:pt x="16268" y="17432"/>
                    <a:pt x="17290" y="14400"/>
                    <a:pt x="18311" y="10989"/>
                  </a:cubicBezTo>
                  <a:cubicBezTo>
                    <a:pt x="19333" y="7579"/>
                    <a:pt x="20354" y="3789"/>
                    <a:pt x="2137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4531727" y="1670943"/>
              <a:ext cx="265928" cy="783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580" fill="norm" stroke="1" extrusionOk="0">
                  <a:moveTo>
                    <a:pt x="3004" y="8001"/>
                  </a:moveTo>
                  <a:cubicBezTo>
                    <a:pt x="2597" y="9760"/>
                    <a:pt x="2189" y="11519"/>
                    <a:pt x="2189" y="13489"/>
                  </a:cubicBezTo>
                  <a:cubicBezTo>
                    <a:pt x="2189" y="15459"/>
                    <a:pt x="2597" y="17640"/>
                    <a:pt x="2801" y="18906"/>
                  </a:cubicBezTo>
                  <a:cubicBezTo>
                    <a:pt x="3004" y="20173"/>
                    <a:pt x="3004" y="20525"/>
                    <a:pt x="3004" y="20876"/>
                  </a:cubicBezTo>
                  <a:cubicBezTo>
                    <a:pt x="3004" y="21228"/>
                    <a:pt x="3004" y="21580"/>
                    <a:pt x="3004" y="21580"/>
                  </a:cubicBezTo>
                  <a:cubicBezTo>
                    <a:pt x="3004" y="21580"/>
                    <a:pt x="3004" y="21228"/>
                    <a:pt x="2393" y="19751"/>
                  </a:cubicBezTo>
                  <a:cubicBezTo>
                    <a:pt x="1782" y="18273"/>
                    <a:pt x="559" y="15670"/>
                    <a:pt x="152" y="13102"/>
                  </a:cubicBezTo>
                  <a:cubicBezTo>
                    <a:pt x="-256" y="10534"/>
                    <a:pt x="152" y="8001"/>
                    <a:pt x="1476" y="5855"/>
                  </a:cubicBezTo>
                  <a:cubicBezTo>
                    <a:pt x="2801" y="3709"/>
                    <a:pt x="5042" y="1950"/>
                    <a:pt x="6672" y="1035"/>
                  </a:cubicBezTo>
                  <a:cubicBezTo>
                    <a:pt x="8302" y="121"/>
                    <a:pt x="9321" y="50"/>
                    <a:pt x="10340" y="15"/>
                  </a:cubicBezTo>
                  <a:cubicBezTo>
                    <a:pt x="11359" y="-20"/>
                    <a:pt x="12378" y="-20"/>
                    <a:pt x="13601" y="297"/>
                  </a:cubicBezTo>
                  <a:cubicBezTo>
                    <a:pt x="14823" y="613"/>
                    <a:pt x="16250" y="1246"/>
                    <a:pt x="17065" y="2196"/>
                  </a:cubicBezTo>
                  <a:cubicBezTo>
                    <a:pt x="17880" y="3146"/>
                    <a:pt x="18084" y="4413"/>
                    <a:pt x="17778" y="5257"/>
                  </a:cubicBezTo>
                  <a:cubicBezTo>
                    <a:pt x="17472" y="6101"/>
                    <a:pt x="16657" y="6523"/>
                    <a:pt x="15842" y="6840"/>
                  </a:cubicBezTo>
                  <a:cubicBezTo>
                    <a:pt x="15027" y="7157"/>
                    <a:pt x="14212" y="7368"/>
                    <a:pt x="14314" y="7508"/>
                  </a:cubicBezTo>
                  <a:cubicBezTo>
                    <a:pt x="14416" y="7649"/>
                    <a:pt x="15435" y="7719"/>
                    <a:pt x="16759" y="8106"/>
                  </a:cubicBezTo>
                  <a:cubicBezTo>
                    <a:pt x="18084" y="8493"/>
                    <a:pt x="19714" y="9197"/>
                    <a:pt x="20529" y="9795"/>
                  </a:cubicBezTo>
                  <a:cubicBezTo>
                    <a:pt x="21344" y="10393"/>
                    <a:pt x="21344" y="10886"/>
                    <a:pt x="20936" y="11273"/>
                  </a:cubicBezTo>
                  <a:cubicBezTo>
                    <a:pt x="20529" y="11659"/>
                    <a:pt x="19714" y="11941"/>
                    <a:pt x="18797" y="12152"/>
                  </a:cubicBezTo>
                  <a:cubicBezTo>
                    <a:pt x="17880" y="12363"/>
                    <a:pt x="16861" y="12504"/>
                    <a:pt x="15842" y="12539"/>
                  </a:cubicBezTo>
                  <a:cubicBezTo>
                    <a:pt x="14823" y="12574"/>
                    <a:pt x="13804" y="12504"/>
                    <a:pt x="13499" y="12363"/>
                  </a:cubicBezTo>
                  <a:cubicBezTo>
                    <a:pt x="13193" y="12222"/>
                    <a:pt x="13601" y="12011"/>
                    <a:pt x="14008" y="11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4935902" y="1976898"/>
              <a:ext cx="129567" cy="151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0966" fill="norm" stroke="1" extrusionOk="0">
                  <a:moveTo>
                    <a:pt x="17357" y="6374"/>
                  </a:moveTo>
                  <a:cubicBezTo>
                    <a:pt x="14912" y="5666"/>
                    <a:pt x="12466" y="4957"/>
                    <a:pt x="9410" y="6374"/>
                  </a:cubicBezTo>
                  <a:cubicBezTo>
                    <a:pt x="6353" y="7790"/>
                    <a:pt x="2685" y="11331"/>
                    <a:pt x="1055" y="13987"/>
                  </a:cubicBezTo>
                  <a:cubicBezTo>
                    <a:pt x="-575" y="16643"/>
                    <a:pt x="-167" y="18413"/>
                    <a:pt x="1259" y="19652"/>
                  </a:cubicBezTo>
                  <a:cubicBezTo>
                    <a:pt x="2685" y="20892"/>
                    <a:pt x="5131" y="21600"/>
                    <a:pt x="8595" y="20184"/>
                  </a:cubicBezTo>
                  <a:cubicBezTo>
                    <a:pt x="12059" y="18767"/>
                    <a:pt x="16542" y="15226"/>
                    <a:pt x="18783" y="11685"/>
                  </a:cubicBezTo>
                  <a:cubicBezTo>
                    <a:pt x="21025" y="8144"/>
                    <a:pt x="21025" y="4603"/>
                    <a:pt x="20006" y="2656"/>
                  </a:cubicBezTo>
                  <a:cubicBezTo>
                    <a:pt x="18987" y="708"/>
                    <a:pt x="16950" y="354"/>
                    <a:pt x="149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5297752" y="1912330"/>
              <a:ext cx="230007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960" y="12302"/>
                    <a:pt x="1920" y="4448"/>
                    <a:pt x="5520" y="1502"/>
                  </a:cubicBezTo>
                  <a:cubicBezTo>
                    <a:pt x="9120" y="-1443"/>
                    <a:pt x="1536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5437810" y="1792894"/>
              <a:ext cx="28614" cy="33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3273"/>
                    <a:pt x="2153" y="6545"/>
                    <a:pt x="353" y="10145"/>
                  </a:cubicBezTo>
                  <a:cubicBezTo>
                    <a:pt x="-1447" y="13745"/>
                    <a:pt x="3953" y="17673"/>
                    <a:pt x="93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5934952" y="1575440"/>
              <a:ext cx="264933" cy="83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75" fill="norm" stroke="1" extrusionOk="0">
                  <a:moveTo>
                    <a:pt x="549" y="21475"/>
                  </a:moveTo>
                  <a:cubicBezTo>
                    <a:pt x="137" y="20624"/>
                    <a:pt x="-274" y="19773"/>
                    <a:pt x="240" y="18071"/>
                  </a:cubicBezTo>
                  <a:cubicBezTo>
                    <a:pt x="755" y="16370"/>
                    <a:pt x="2195" y="13817"/>
                    <a:pt x="3635" y="11166"/>
                  </a:cubicBezTo>
                  <a:cubicBezTo>
                    <a:pt x="5075" y="8515"/>
                    <a:pt x="6515" y="5766"/>
                    <a:pt x="7337" y="4130"/>
                  </a:cubicBezTo>
                  <a:cubicBezTo>
                    <a:pt x="8160" y="2493"/>
                    <a:pt x="8366" y="1970"/>
                    <a:pt x="8777" y="1413"/>
                  </a:cubicBezTo>
                  <a:cubicBezTo>
                    <a:pt x="9189" y="857"/>
                    <a:pt x="9806" y="268"/>
                    <a:pt x="10629" y="71"/>
                  </a:cubicBezTo>
                  <a:cubicBezTo>
                    <a:pt x="11452" y="-125"/>
                    <a:pt x="12480" y="71"/>
                    <a:pt x="13612" y="824"/>
                  </a:cubicBezTo>
                  <a:cubicBezTo>
                    <a:pt x="14743" y="1577"/>
                    <a:pt x="15977" y="2886"/>
                    <a:pt x="16595" y="3737"/>
                  </a:cubicBezTo>
                  <a:cubicBezTo>
                    <a:pt x="17212" y="4588"/>
                    <a:pt x="17212" y="4980"/>
                    <a:pt x="17006" y="5340"/>
                  </a:cubicBezTo>
                  <a:cubicBezTo>
                    <a:pt x="16800" y="5700"/>
                    <a:pt x="16389" y="6028"/>
                    <a:pt x="15875" y="6322"/>
                  </a:cubicBezTo>
                  <a:cubicBezTo>
                    <a:pt x="15360" y="6617"/>
                    <a:pt x="14743" y="6879"/>
                    <a:pt x="14743" y="7140"/>
                  </a:cubicBezTo>
                  <a:cubicBezTo>
                    <a:pt x="14743" y="7402"/>
                    <a:pt x="15360" y="7664"/>
                    <a:pt x="16492" y="8024"/>
                  </a:cubicBezTo>
                  <a:cubicBezTo>
                    <a:pt x="17623" y="8384"/>
                    <a:pt x="19269" y="8842"/>
                    <a:pt x="20195" y="9235"/>
                  </a:cubicBezTo>
                  <a:cubicBezTo>
                    <a:pt x="21120" y="9628"/>
                    <a:pt x="21326" y="9955"/>
                    <a:pt x="21326" y="10282"/>
                  </a:cubicBezTo>
                  <a:cubicBezTo>
                    <a:pt x="21326" y="10610"/>
                    <a:pt x="21120" y="10937"/>
                    <a:pt x="20195" y="11166"/>
                  </a:cubicBezTo>
                  <a:cubicBezTo>
                    <a:pt x="19269" y="11395"/>
                    <a:pt x="17623" y="11526"/>
                    <a:pt x="16183" y="11526"/>
                  </a:cubicBezTo>
                  <a:cubicBezTo>
                    <a:pt x="14743" y="11526"/>
                    <a:pt x="13509" y="11395"/>
                    <a:pt x="12275" y="11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6401777" y="1907896"/>
              <a:ext cx="15335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760"/>
                    <a:pt x="7200" y="11520"/>
                    <a:pt x="10800" y="15120"/>
                  </a:cubicBezTo>
                  <a:cubicBezTo>
                    <a:pt x="14400" y="18720"/>
                    <a:pt x="18000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6585782" y="1601223"/>
              <a:ext cx="260673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2555"/>
                    <a:pt x="5082" y="5110"/>
                    <a:pt x="7941" y="7839"/>
                  </a:cubicBezTo>
                  <a:cubicBezTo>
                    <a:pt x="10800" y="10568"/>
                    <a:pt x="13976" y="13471"/>
                    <a:pt x="16306" y="15794"/>
                  </a:cubicBezTo>
                  <a:cubicBezTo>
                    <a:pt x="18635" y="18116"/>
                    <a:pt x="20118" y="1985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6578115" y="1578222"/>
              <a:ext cx="306674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2335"/>
                    <a:pt x="15840" y="4670"/>
                    <a:pt x="12690" y="7443"/>
                  </a:cubicBezTo>
                  <a:cubicBezTo>
                    <a:pt x="9540" y="10216"/>
                    <a:pt x="6120" y="13427"/>
                    <a:pt x="3960" y="15859"/>
                  </a:cubicBezTo>
                  <a:cubicBezTo>
                    <a:pt x="1800" y="18292"/>
                    <a:pt x="900" y="1994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1387664" y="2982548"/>
              <a:ext cx="260674" cy="22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4294"/>
                  </a:moveTo>
                  <a:cubicBezTo>
                    <a:pt x="212" y="2575"/>
                    <a:pt x="424" y="857"/>
                    <a:pt x="1165" y="244"/>
                  </a:cubicBezTo>
                  <a:cubicBezTo>
                    <a:pt x="1906" y="-370"/>
                    <a:pt x="3176" y="121"/>
                    <a:pt x="4871" y="2330"/>
                  </a:cubicBezTo>
                  <a:cubicBezTo>
                    <a:pt x="6565" y="4539"/>
                    <a:pt x="8682" y="8466"/>
                    <a:pt x="11541" y="11903"/>
                  </a:cubicBezTo>
                  <a:cubicBezTo>
                    <a:pt x="14400" y="15339"/>
                    <a:pt x="18000" y="18285"/>
                    <a:pt x="21600" y="212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1610002" y="3011921"/>
              <a:ext cx="69003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2933"/>
                    <a:pt x="15200" y="5867"/>
                    <a:pt x="11600" y="8467"/>
                  </a:cubicBezTo>
                  <a:cubicBezTo>
                    <a:pt x="8000" y="11067"/>
                    <a:pt x="4000" y="13333"/>
                    <a:pt x="2000" y="15467"/>
                  </a:cubicBezTo>
                  <a:cubicBezTo>
                    <a:pt x="0" y="17600"/>
                    <a:pt x="0" y="19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1755672" y="3402930"/>
              <a:ext cx="76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1749144" y="3257260"/>
              <a:ext cx="5860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5799" y="12343"/>
                  </a:moveTo>
                  <a:cubicBezTo>
                    <a:pt x="12199" y="9257"/>
                    <a:pt x="8599" y="6171"/>
                    <a:pt x="5449" y="6686"/>
                  </a:cubicBezTo>
                  <a:cubicBezTo>
                    <a:pt x="2299" y="7200"/>
                    <a:pt x="-401" y="11314"/>
                    <a:pt x="49" y="14914"/>
                  </a:cubicBezTo>
                  <a:cubicBezTo>
                    <a:pt x="499" y="18514"/>
                    <a:pt x="4099" y="21600"/>
                    <a:pt x="8149" y="21600"/>
                  </a:cubicBezTo>
                  <a:cubicBezTo>
                    <a:pt x="12199" y="21600"/>
                    <a:pt x="16699" y="18514"/>
                    <a:pt x="18949" y="14400"/>
                  </a:cubicBezTo>
                  <a:cubicBezTo>
                    <a:pt x="21199" y="10286"/>
                    <a:pt x="21199" y="5143"/>
                    <a:pt x="18949" y="2571"/>
                  </a:cubicBezTo>
                  <a:cubicBezTo>
                    <a:pt x="16699" y="0"/>
                    <a:pt x="12199" y="0"/>
                    <a:pt x="769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1475513" y="2667101"/>
              <a:ext cx="203492" cy="200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0923" fill="norm" stroke="1" extrusionOk="0">
                  <a:moveTo>
                    <a:pt x="3679" y="9580"/>
                  </a:moveTo>
                  <a:cubicBezTo>
                    <a:pt x="2599" y="12514"/>
                    <a:pt x="1519" y="15447"/>
                    <a:pt x="844" y="17580"/>
                  </a:cubicBezTo>
                  <a:cubicBezTo>
                    <a:pt x="169" y="19714"/>
                    <a:pt x="-101" y="21047"/>
                    <a:pt x="34" y="20914"/>
                  </a:cubicBezTo>
                  <a:cubicBezTo>
                    <a:pt x="169" y="20780"/>
                    <a:pt x="709" y="19180"/>
                    <a:pt x="1654" y="16114"/>
                  </a:cubicBezTo>
                  <a:cubicBezTo>
                    <a:pt x="2599" y="13047"/>
                    <a:pt x="3949" y="8514"/>
                    <a:pt x="5029" y="5580"/>
                  </a:cubicBezTo>
                  <a:cubicBezTo>
                    <a:pt x="6109" y="2647"/>
                    <a:pt x="6919" y="1314"/>
                    <a:pt x="8134" y="514"/>
                  </a:cubicBezTo>
                  <a:cubicBezTo>
                    <a:pt x="9349" y="-286"/>
                    <a:pt x="10969" y="-553"/>
                    <a:pt x="13264" y="2780"/>
                  </a:cubicBezTo>
                  <a:cubicBezTo>
                    <a:pt x="15559" y="6114"/>
                    <a:pt x="18529" y="13047"/>
                    <a:pt x="21499" y="199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1425998" y="3686603"/>
              <a:ext cx="3833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1533334" y="3709603"/>
              <a:ext cx="46002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614788" y="4102153"/>
              <a:ext cx="220865" cy="384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14" fill="norm" stroke="1" extrusionOk="0">
                  <a:moveTo>
                    <a:pt x="19967" y="3347"/>
                  </a:moveTo>
                  <a:cubicBezTo>
                    <a:pt x="20464" y="2632"/>
                    <a:pt x="20960" y="1917"/>
                    <a:pt x="20712" y="1344"/>
                  </a:cubicBezTo>
                  <a:cubicBezTo>
                    <a:pt x="20464" y="772"/>
                    <a:pt x="19471" y="343"/>
                    <a:pt x="17857" y="129"/>
                  </a:cubicBezTo>
                  <a:cubicBezTo>
                    <a:pt x="16243" y="-86"/>
                    <a:pt x="14009" y="-86"/>
                    <a:pt x="11898" y="558"/>
                  </a:cubicBezTo>
                  <a:cubicBezTo>
                    <a:pt x="9788" y="1201"/>
                    <a:pt x="7802" y="2489"/>
                    <a:pt x="5816" y="4778"/>
                  </a:cubicBezTo>
                  <a:cubicBezTo>
                    <a:pt x="3829" y="7066"/>
                    <a:pt x="1843" y="10356"/>
                    <a:pt x="850" y="12931"/>
                  </a:cubicBezTo>
                  <a:cubicBezTo>
                    <a:pt x="-143" y="15506"/>
                    <a:pt x="-143" y="17366"/>
                    <a:pt x="229" y="18582"/>
                  </a:cubicBezTo>
                  <a:cubicBezTo>
                    <a:pt x="602" y="19797"/>
                    <a:pt x="1347" y="20370"/>
                    <a:pt x="4326" y="20799"/>
                  </a:cubicBezTo>
                  <a:cubicBezTo>
                    <a:pt x="7305" y="21228"/>
                    <a:pt x="12519" y="21514"/>
                    <a:pt x="15747" y="21514"/>
                  </a:cubicBezTo>
                  <a:cubicBezTo>
                    <a:pt x="18974" y="21514"/>
                    <a:pt x="20216" y="21228"/>
                    <a:pt x="21457" y="20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643981" y="4338284"/>
              <a:ext cx="176338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2035" y="12436"/>
                  </a:cubicBezTo>
                  <a:cubicBezTo>
                    <a:pt x="4070" y="9818"/>
                    <a:pt x="8139" y="7855"/>
                    <a:pt x="11739" y="5891"/>
                  </a:cubicBezTo>
                  <a:cubicBezTo>
                    <a:pt x="15339" y="3927"/>
                    <a:pt x="18470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940201" y="4081337"/>
              <a:ext cx="186792" cy="430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10" fill="norm" stroke="1" extrusionOk="0">
                  <a:moveTo>
                    <a:pt x="21334" y="958"/>
                  </a:moveTo>
                  <a:cubicBezTo>
                    <a:pt x="20458" y="450"/>
                    <a:pt x="19583" y="-58"/>
                    <a:pt x="17248" y="6"/>
                  </a:cubicBezTo>
                  <a:cubicBezTo>
                    <a:pt x="14912" y="69"/>
                    <a:pt x="11118" y="704"/>
                    <a:pt x="8491" y="2420"/>
                  </a:cubicBezTo>
                  <a:cubicBezTo>
                    <a:pt x="5864" y="4135"/>
                    <a:pt x="4404" y="6930"/>
                    <a:pt x="3237" y="9662"/>
                  </a:cubicBezTo>
                  <a:cubicBezTo>
                    <a:pt x="2069" y="12394"/>
                    <a:pt x="1193" y="15062"/>
                    <a:pt x="610" y="17031"/>
                  </a:cubicBezTo>
                  <a:cubicBezTo>
                    <a:pt x="26" y="19001"/>
                    <a:pt x="-266" y="20271"/>
                    <a:pt x="318" y="20907"/>
                  </a:cubicBezTo>
                  <a:cubicBezTo>
                    <a:pt x="902" y="21542"/>
                    <a:pt x="2361" y="21542"/>
                    <a:pt x="5134" y="21097"/>
                  </a:cubicBezTo>
                  <a:cubicBezTo>
                    <a:pt x="7907" y="20653"/>
                    <a:pt x="11993" y="19763"/>
                    <a:pt x="16080" y="188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1195993" y="4161947"/>
              <a:ext cx="138004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1313551" y="4146613"/>
              <a:ext cx="104782" cy="24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21600" y="0"/>
                  </a:moveTo>
                  <a:cubicBezTo>
                    <a:pt x="18966" y="223"/>
                    <a:pt x="16332" y="445"/>
                    <a:pt x="13434" y="2561"/>
                  </a:cubicBezTo>
                  <a:cubicBezTo>
                    <a:pt x="10537" y="4676"/>
                    <a:pt x="7376" y="8685"/>
                    <a:pt x="5268" y="11357"/>
                  </a:cubicBezTo>
                  <a:cubicBezTo>
                    <a:pt x="3161" y="14029"/>
                    <a:pt x="2107" y="15365"/>
                    <a:pt x="1317" y="16924"/>
                  </a:cubicBezTo>
                  <a:cubicBezTo>
                    <a:pt x="527" y="18482"/>
                    <a:pt x="0" y="20264"/>
                    <a:pt x="0" y="20932"/>
                  </a:cubicBezTo>
                  <a:cubicBezTo>
                    <a:pt x="0" y="21600"/>
                    <a:pt x="527" y="21155"/>
                    <a:pt x="1054" y="207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1448999" y="4353618"/>
              <a:ext cx="766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1470523" y="4242340"/>
              <a:ext cx="16811" cy="2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702" fill="norm" stroke="1" extrusionOk="0">
                  <a:moveTo>
                    <a:pt x="11040" y="20702"/>
                  </a:moveTo>
                  <a:cubicBezTo>
                    <a:pt x="4868" y="10884"/>
                    <a:pt x="-1303" y="1066"/>
                    <a:pt x="240" y="84"/>
                  </a:cubicBezTo>
                  <a:cubicBezTo>
                    <a:pt x="1783" y="-898"/>
                    <a:pt x="11040" y="6956"/>
                    <a:pt x="20297" y="14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1633003" y="4055198"/>
              <a:ext cx="23002" cy="50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21600" y="938"/>
                  </a:moveTo>
                  <a:cubicBezTo>
                    <a:pt x="19200" y="404"/>
                    <a:pt x="16800" y="-131"/>
                    <a:pt x="15600" y="29"/>
                  </a:cubicBezTo>
                  <a:cubicBezTo>
                    <a:pt x="14400" y="190"/>
                    <a:pt x="14400" y="1045"/>
                    <a:pt x="13200" y="3130"/>
                  </a:cubicBezTo>
                  <a:cubicBezTo>
                    <a:pt x="12000" y="5216"/>
                    <a:pt x="9600" y="8530"/>
                    <a:pt x="7200" y="11471"/>
                  </a:cubicBezTo>
                  <a:cubicBezTo>
                    <a:pt x="4800" y="14412"/>
                    <a:pt x="2400" y="16978"/>
                    <a:pt x="1200" y="18635"/>
                  </a:cubicBezTo>
                  <a:cubicBezTo>
                    <a:pt x="0" y="20293"/>
                    <a:pt x="0" y="21041"/>
                    <a:pt x="0" y="21255"/>
                  </a:cubicBezTo>
                  <a:cubicBezTo>
                    <a:pt x="0" y="21469"/>
                    <a:pt x="0" y="21148"/>
                    <a:pt x="0" y="208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1740339" y="4215615"/>
              <a:ext cx="138004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1784160" y="4179335"/>
              <a:ext cx="140184" cy="243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419" fill="norm" stroke="1" extrusionOk="0">
                  <a:moveTo>
                    <a:pt x="21158" y="1169"/>
                  </a:moveTo>
                  <a:cubicBezTo>
                    <a:pt x="19615" y="494"/>
                    <a:pt x="18072" y="-181"/>
                    <a:pt x="16337" y="44"/>
                  </a:cubicBezTo>
                  <a:cubicBezTo>
                    <a:pt x="14601" y="269"/>
                    <a:pt x="12672" y="1394"/>
                    <a:pt x="9779" y="4094"/>
                  </a:cubicBezTo>
                  <a:cubicBezTo>
                    <a:pt x="6887" y="6794"/>
                    <a:pt x="3029" y="11069"/>
                    <a:pt x="1294" y="14219"/>
                  </a:cubicBezTo>
                  <a:cubicBezTo>
                    <a:pt x="-442" y="17369"/>
                    <a:pt x="-56" y="19394"/>
                    <a:pt x="329" y="214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1962677" y="4345951"/>
              <a:ext cx="1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1985678" y="4253949"/>
              <a:ext cx="1533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2039345" y="4024902"/>
              <a:ext cx="161977" cy="45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554" fill="norm" stroke="1" extrusionOk="0">
                  <a:moveTo>
                    <a:pt x="0" y="2883"/>
                  </a:moveTo>
                  <a:cubicBezTo>
                    <a:pt x="332" y="2273"/>
                    <a:pt x="665" y="1662"/>
                    <a:pt x="2492" y="1174"/>
                  </a:cubicBezTo>
                  <a:cubicBezTo>
                    <a:pt x="4320" y="686"/>
                    <a:pt x="7643" y="320"/>
                    <a:pt x="10302" y="137"/>
                  </a:cubicBezTo>
                  <a:cubicBezTo>
                    <a:pt x="12960" y="-46"/>
                    <a:pt x="14954" y="-46"/>
                    <a:pt x="16615" y="137"/>
                  </a:cubicBezTo>
                  <a:cubicBezTo>
                    <a:pt x="18277" y="320"/>
                    <a:pt x="19606" y="686"/>
                    <a:pt x="20271" y="1174"/>
                  </a:cubicBezTo>
                  <a:cubicBezTo>
                    <a:pt x="20935" y="1662"/>
                    <a:pt x="20935" y="2273"/>
                    <a:pt x="20437" y="4042"/>
                  </a:cubicBezTo>
                  <a:cubicBezTo>
                    <a:pt x="19938" y="5812"/>
                    <a:pt x="18942" y="8740"/>
                    <a:pt x="18942" y="11181"/>
                  </a:cubicBezTo>
                  <a:cubicBezTo>
                    <a:pt x="18942" y="13622"/>
                    <a:pt x="19938" y="15574"/>
                    <a:pt x="20603" y="17100"/>
                  </a:cubicBezTo>
                  <a:cubicBezTo>
                    <a:pt x="21268" y="18625"/>
                    <a:pt x="21600" y="19723"/>
                    <a:pt x="18775" y="20395"/>
                  </a:cubicBezTo>
                  <a:cubicBezTo>
                    <a:pt x="15951" y="21066"/>
                    <a:pt x="9969" y="21310"/>
                    <a:pt x="3988" y="21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1359073" y="3858160"/>
              <a:ext cx="496269" cy="14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172" fill="norm" stroke="1" extrusionOk="0">
                  <a:moveTo>
                    <a:pt x="6888" y="7530"/>
                  </a:moveTo>
                  <a:cubicBezTo>
                    <a:pt x="6556" y="6014"/>
                    <a:pt x="6224" y="4498"/>
                    <a:pt x="5781" y="3930"/>
                  </a:cubicBezTo>
                  <a:cubicBezTo>
                    <a:pt x="5338" y="3361"/>
                    <a:pt x="4784" y="3740"/>
                    <a:pt x="3898" y="5825"/>
                  </a:cubicBezTo>
                  <a:cubicBezTo>
                    <a:pt x="3012" y="7909"/>
                    <a:pt x="1793" y="11698"/>
                    <a:pt x="1018" y="14540"/>
                  </a:cubicBezTo>
                  <a:cubicBezTo>
                    <a:pt x="242" y="17383"/>
                    <a:pt x="-90" y="19277"/>
                    <a:pt x="21" y="19846"/>
                  </a:cubicBezTo>
                  <a:cubicBezTo>
                    <a:pt x="132" y="20414"/>
                    <a:pt x="685" y="19656"/>
                    <a:pt x="1848" y="17004"/>
                  </a:cubicBezTo>
                  <a:cubicBezTo>
                    <a:pt x="3012" y="14351"/>
                    <a:pt x="4784" y="9804"/>
                    <a:pt x="5947" y="6393"/>
                  </a:cubicBezTo>
                  <a:cubicBezTo>
                    <a:pt x="7110" y="2983"/>
                    <a:pt x="7664" y="709"/>
                    <a:pt x="8273" y="140"/>
                  </a:cubicBezTo>
                  <a:cubicBezTo>
                    <a:pt x="8882" y="-428"/>
                    <a:pt x="9547" y="709"/>
                    <a:pt x="11485" y="3930"/>
                  </a:cubicBezTo>
                  <a:cubicBezTo>
                    <a:pt x="13424" y="7151"/>
                    <a:pt x="16636" y="12456"/>
                    <a:pt x="18519" y="15677"/>
                  </a:cubicBezTo>
                  <a:cubicBezTo>
                    <a:pt x="20402" y="18898"/>
                    <a:pt x="20956" y="20035"/>
                    <a:pt x="21510" y="21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1234327" y="4583623"/>
              <a:ext cx="674683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" y="3812"/>
                    <a:pt x="655" y="7624"/>
                    <a:pt x="1309" y="10800"/>
                  </a:cubicBezTo>
                  <a:cubicBezTo>
                    <a:pt x="1964" y="13976"/>
                    <a:pt x="2945" y="16518"/>
                    <a:pt x="4255" y="16729"/>
                  </a:cubicBezTo>
                  <a:cubicBezTo>
                    <a:pt x="5564" y="16941"/>
                    <a:pt x="7200" y="14823"/>
                    <a:pt x="8714" y="14823"/>
                  </a:cubicBezTo>
                  <a:cubicBezTo>
                    <a:pt x="10227" y="14823"/>
                    <a:pt x="11618" y="16941"/>
                    <a:pt x="13255" y="18000"/>
                  </a:cubicBezTo>
                  <a:cubicBezTo>
                    <a:pt x="14891" y="19059"/>
                    <a:pt x="16773" y="19059"/>
                    <a:pt x="18205" y="19482"/>
                  </a:cubicBezTo>
                  <a:cubicBezTo>
                    <a:pt x="19636" y="19906"/>
                    <a:pt x="20618" y="207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1383505" y="4842084"/>
              <a:ext cx="226498" cy="37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32" fill="norm" stroke="1" extrusionOk="0">
                  <a:moveTo>
                    <a:pt x="4764" y="12111"/>
                  </a:moveTo>
                  <a:cubicBezTo>
                    <a:pt x="4036" y="14627"/>
                    <a:pt x="3308" y="17142"/>
                    <a:pt x="2580" y="18843"/>
                  </a:cubicBezTo>
                  <a:cubicBezTo>
                    <a:pt x="1852" y="20544"/>
                    <a:pt x="1123" y="21432"/>
                    <a:pt x="638" y="21432"/>
                  </a:cubicBezTo>
                  <a:cubicBezTo>
                    <a:pt x="153" y="21432"/>
                    <a:pt x="-90" y="20544"/>
                    <a:pt x="31" y="18103"/>
                  </a:cubicBezTo>
                  <a:cubicBezTo>
                    <a:pt x="153" y="15662"/>
                    <a:pt x="638" y="11668"/>
                    <a:pt x="2094" y="8413"/>
                  </a:cubicBezTo>
                  <a:cubicBezTo>
                    <a:pt x="3550" y="5158"/>
                    <a:pt x="5977" y="2643"/>
                    <a:pt x="8404" y="1311"/>
                  </a:cubicBezTo>
                  <a:cubicBezTo>
                    <a:pt x="10831" y="-20"/>
                    <a:pt x="13258" y="-168"/>
                    <a:pt x="14715" y="128"/>
                  </a:cubicBezTo>
                  <a:cubicBezTo>
                    <a:pt x="16171" y="424"/>
                    <a:pt x="16656" y="1164"/>
                    <a:pt x="16171" y="2569"/>
                  </a:cubicBezTo>
                  <a:cubicBezTo>
                    <a:pt x="15685" y="3974"/>
                    <a:pt x="14229" y="6046"/>
                    <a:pt x="12894" y="7303"/>
                  </a:cubicBezTo>
                  <a:cubicBezTo>
                    <a:pt x="11559" y="8561"/>
                    <a:pt x="10346" y="9005"/>
                    <a:pt x="9254" y="9522"/>
                  </a:cubicBezTo>
                  <a:cubicBezTo>
                    <a:pt x="8162" y="10040"/>
                    <a:pt x="7191" y="10632"/>
                    <a:pt x="7191" y="11224"/>
                  </a:cubicBezTo>
                  <a:cubicBezTo>
                    <a:pt x="7191" y="11816"/>
                    <a:pt x="8162" y="12407"/>
                    <a:pt x="10710" y="13591"/>
                  </a:cubicBezTo>
                  <a:cubicBezTo>
                    <a:pt x="13258" y="14774"/>
                    <a:pt x="17384" y="16550"/>
                    <a:pt x="21510" y="183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1679004" y="4890297"/>
              <a:ext cx="184005" cy="21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6781"/>
                  </a:moveTo>
                  <a:cubicBezTo>
                    <a:pt x="1800" y="9042"/>
                    <a:pt x="3600" y="11302"/>
                    <a:pt x="4950" y="13437"/>
                  </a:cubicBezTo>
                  <a:cubicBezTo>
                    <a:pt x="6300" y="15572"/>
                    <a:pt x="7200" y="17581"/>
                    <a:pt x="8100" y="19088"/>
                  </a:cubicBezTo>
                  <a:cubicBezTo>
                    <a:pt x="9000" y="20595"/>
                    <a:pt x="9900" y="21600"/>
                    <a:pt x="10950" y="21474"/>
                  </a:cubicBezTo>
                  <a:cubicBezTo>
                    <a:pt x="12000" y="21349"/>
                    <a:pt x="13200" y="20093"/>
                    <a:pt x="14400" y="16702"/>
                  </a:cubicBezTo>
                  <a:cubicBezTo>
                    <a:pt x="15600" y="13312"/>
                    <a:pt x="16800" y="7786"/>
                    <a:pt x="18000" y="4647"/>
                  </a:cubicBezTo>
                  <a:cubicBezTo>
                    <a:pt x="19200" y="1507"/>
                    <a:pt x="20400" y="75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2576024" y="4223282"/>
              <a:ext cx="99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2583691" y="4338284"/>
              <a:ext cx="84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2948860" y="4032828"/>
              <a:ext cx="204734" cy="596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372" fill="norm" stroke="1" extrusionOk="0">
                  <a:moveTo>
                    <a:pt x="4243" y="7095"/>
                  </a:moveTo>
                  <a:cubicBezTo>
                    <a:pt x="3453" y="7919"/>
                    <a:pt x="2663" y="8742"/>
                    <a:pt x="2268" y="10710"/>
                  </a:cubicBezTo>
                  <a:cubicBezTo>
                    <a:pt x="1873" y="12678"/>
                    <a:pt x="1873" y="15790"/>
                    <a:pt x="1873" y="17895"/>
                  </a:cubicBezTo>
                  <a:cubicBezTo>
                    <a:pt x="1873" y="20000"/>
                    <a:pt x="1873" y="21098"/>
                    <a:pt x="1741" y="21327"/>
                  </a:cubicBezTo>
                  <a:cubicBezTo>
                    <a:pt x="1609" y="21556"/>
                    <a:pt x="1346" y="20915"/>
                    <a:pt x="819" y="19039"/>
                  </a:cubicBezTo>
                  <a:cubicBezTo>
                    <a:pt x="292" y="17163"/>
                    <a:pt x="-498" y="14051"/>
                    <a:pt x="424" y="11076"/>
                  </a:cubicBezTo>
                  <a:cubicBezTo>
                    <a:pt x="1346" y="8102"/>
                    <a:pt x="3980" y="5264"/>
                    <a:pt x="5692" y="3571"/>
                  </a:cubicBezTo>
                  <a:cubicBezTo>
                    <a:pt x="7404" y="1878"/>
                    <a:pt x="8195" y="1329"/>
                    <a:pt x="9117" y="917"/>
                  </a:cubicBezTo>
                  <a:cubicBezTo>
                    <a:pt x="10039" y="505"/>
                    <a:pt x="11092" y="231"/>
                    <a:pt x="12278" y="93"/>
                  </a:cubicBezTo>
                  <a:cubicBezTo>
                    <a:pt x="13463" y="-44"/>
                    <a:pt x="14780" y="-44"/>
                    <a:pt x="15570" y="185"/>
                  </a:cubicBezTo>
                  <a:cubicBezTo>
                    <a:pt x="16361" y="414"/>
                    <a:pt x="16624" y="871"/>
                    <a:pt x="16624" y="1558"/>
                  </a:cubicBezTo>
                  <a:cubicBezTo>
                    <a:pt x="16624" y="2244"/>
                    <a:pt x="16361" y="3159"/>
                    <a:pt x="15702" y="3983"/>
                  </a:cubicBezTo>
                  <a:cubicBezTo>
                    <a:pt x="15043" y="4807"/>
                    <a:pt x="13990" y="5539"/>
                    <a:pt x="14121" y="5997"/>
                  </a:cubicBezTo>
                  <a:cubicBezTo>
                    <a:pt x="14253" y="6454"/>
                    <a:pt x="15570" y="6637"/>
                    <a:pt x="16756" y="6912"/>
                  </a:cubicBezTo>
                  <a:cubicBezTo>
                    <a:pt x="17941" y="7187"/>
                    <a:pt x="18995" y="7553"/>
                    <a:pt x="19785" y="7964"/>
                  </a:cubicBezTo>
                  <a:cubicBezTo>
                    <a:pt x="20575" y="8376"/>
                    <a:pt x="21102" y="8834"/>
                    <a:pt x="21102" y="9383"/>
                  </a:cubicBezTo>
                  <a:cubicBezTo>
                    <a:pt x="21102" y="9932"/>
                    <a:pt x="20575" y="10573"/>
                    <a:pt x="19258" y="10939"/>
                  </a:cubicBezTo>
                  <a:cubicBezTo>
                    <a:pt x="17941" y="11305"/>
                    <a:pt x="15834" y="11397"/>
                    <a:pt x="14780" y="11214"/>
                  </a:cubicBezTo>
                  <a:cubicBezTo>
                    <a:pt x="13726" y="11031"/>
                    <a:pt x="13726" y="10573"/>
                    <a:pt x="13726" y="10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3210900" y="4238615"/>
              <a:ext cx="66322" cy="9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291" fill="norm" stroke="1" extrusionOk="0">
                  <a:moveTo>
                    <a:pt x="12461" y="13292"/>
                  </a:moveTo>
                  <a:cubicBezTo>
                    <a:pt x="10061" y="11077"/>
                    <a:pt x="7661" y="8862"/>
                    <a:pt x="5261" y="8862"/>
                  </a:cubicBezTo>
                  <a:cubicBezTo>
                    <a:pt x="2861" y="8862"/>
                    <a:pt x="461" y="11077"/>
                    <a:pt x="61" y="13569"/>
                  </a:cubicBezTo>
                  <a:cubicBezTo>
                    <a:pt x="-339" y="16062"/>
                    <a:pt x="1261" y="18831"/>
                    <a:pt x="4061" y="20215"/>
                  </a:cubicBezTo>
                  <a:cubicBezTo>
                    <a:pt x="6861" y="21600"/>
                    <a:pt x="10861" y="21600"/>
                    <a:pt x="14061" y="20492"/>
                  </a:cubicBezTo>
                  <a:cubicBezTo>
                    <a:pt x="17261" y="19385"/>
                    <a:pt x="19661" y="17169"/>
                    <a:pt x="20461" y="14400"/>
                  </a:cubicBezTo>
                  <a:cubicBezTo>
                    <a:pt x="21261" y="11631"/>
                    <a:pt x="20461" y="8308"/>
                    <a:pt x="18061" y="5815"/>
                  </a:cubicBezTo>
                  <a:cubicBezTo>
                    <a:pt x="15661" y="3323"/>
                    <a:pt x="11661" y="1662"/>
                    <a:pt x="766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3102481" y="3726080"/>
              <a:ext cx="155893" cy="14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8" fill="norm" stroke="1" extrusionOk="0">
                  <a:moveTo>
                    <a:pt x="4603" y="11005"/>
                  </a:moveTo>
                  <a:cubicBezTo>
                    <a:pt x="3541" y="12495"/>
                    <a:pt x="2479" y="13985"/>
                    <a:pt x="1593" y="16033"/>
                  </a:cubicBezTo>
                  <a:cubicBezTo>
                    <a:pt x="708" y="18081"/>
                    <a:pt x="0" y="20688"/>
                    <a:pt x="0" y="21061"/>
                  </a:cubicBezTo>
                  <a:cubicBezTo>
                    <a:pt x="0" y="21433"/>
                    <a:pt x="708" y="19571"/>
                    <a:pt x="2302" y="16033"/>
                  </a:cubicBezTo>
                  <a:cubicBezTo>
                    <a:pt x="3895" y="12495"/>
                    <a:pt x="6374" y="7281"/>
                    <a:pt x="8321" y="4116"/>
                  </a:cubicBezTo>
                  <a:cubicBezTo>
                    <a:pt x="10269" y="950"/>
                    <a:pt x="11685" y="-167"/>
                    <a:pt x="13102" y="19"/>
                  </a:cubicBezTo>
                  <a:cubicBezTo>
                    <a:pt x="14518" y="205"/>
                    <a:pt x="15934" y="1695"/>
                    <a:pt x="17351" y="4674"/>
                  </a:cubicBezTo>
                  <a:cubicBezTo>
                    <a:pt x="18767" y="7654"/>
                    <a:pt x="20184" y="12123"/>
                    <a:pt x="21600" y="165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3534379" y="4207948"/>
              <a:ext cx="20700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3681327" y="4115946"/>
              <a:ext cx="29391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584"/>
                    <a:pt x="6300" y="1168"/>
                    <a:pt x="2700" y="3697"/>
                  </a:cubicBezTo>
                  <a:cubicBezTo>
                    <a:pt x="-900" y="6227"/>
                    <a:pt x="-900" y="10703"/>
                    <a:pt x="2700" y="14011"/>
                  </a:cubicBezTo>
                  <a:cubicBezTo>
                    <a:pt x="6300" y="17319"/>
                    <a:pt x="13500" y="19459"/>
                    <a:pt x="207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3887054" y="3995022"/>
              <a:ext cx="221565" cy="726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48" fill="norm" stroke="1" extrusionOk="0">
                  <a:moveTo>
                    <a:pt x="0" y="21548"/>
                  </a:moveTo>
                  <a:cubicBezTo>
                    <a:pt x="248" y="18744"/>
                    <a:pt x="497" y="15940"/>
                    <a:pt x="993" y="13476"/>
                  </a:cubicBezTo>
                  <a:cubicBezTo>
                    <a:pt x="1490" y="11013"/>
                    <a:pt x="2234" y="8891"/>
                    <a:pt x="3600" y="6921"/>
                  </a:cubicBezTo>
                  <a:cubicBezTo>
                    <a:pt x="4966" y="4950"/>
                    <a:pt x="6952" y="3131"/>
                    <a:pt x="9186" y="1994"/>
                  </a:cubicBezTo>
                  <a:cubicBezTo>
                    <a:pt x="11421" y="857"/>
                    <a:pt x="13903" y="403"/>
                    <a:pt x="15766" y="175"/>
                  </a:cubicBezTo>
                  <a:cubicBezTo>
                    <a:pt x="17628" y="-52"/>
                    <a:pt x="18869" y="-52"/>
                    <a:pt x="19738" y="137"/>
                  </a:cubicBezTo>
                  <a:cubicBezTo>
                    <a:pt x="20607" y="327"/>
                    <a:pt x="21103" y="706"/>
                    <a:pt x="21352" y="1312"/>
                  </a:cubicBezTo>
                  <a:cubicBezTo>
                    <a:pt x="21600" y="1919"/>
                    <a:pt x="21600" y="2752"/>
                    <a:pt x="21228" y="3321"/>
                  </a:cubicBezTo>
                  <a:cubicBezTo>
                    <a:pt x="20855" y="3889"/>
                    <a:pt x="20110" y="4192"/>
                    <a:pt x="18993" y="4533"/>
                  </a:cubicBezTo>
                  <a:cubicBezTo>
                    <a:pt x="17876" y="4874"/>
                    <a:pt x="16386" y="5253"/>
                    <a:pt x="16386" y="5519"/>
                  </a:cubicBezTo>
                  <a:cubicBezTo>
                    <a:pt x="16386" y="5784"/>
                    <a:pt x="17876" y="5935"/>
                    <a:pt x="18993" y="6163"/>
                  </a:cubicBezTo>
                  <a:cubicBezTo>
                    <a:pt x="20110" y="6390"/>
                    <a:pt x="20855" y="6693"/>
                    <a:pt x="21228" y="7034"/>
                  </a:cubicBezTo>
                  <a:cubicBezTo>
                    <a:pt x="21600" y="7375"/>
                    <a:pt x="21600" y="7754"/>
                    <a:pt x="20110" y="8247"/>
                  </a:cubicBezTo>
                  <a:cubicBezTo>
                    <a:pt x="18621" y="8740"/>
                    <a:pt x="15641" y="9346"/>
                    <a:pt x="12662" y="99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4193728" y="4238615"/>
              <a:ext cx="15334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4033601" y="3777977"/>
              <a:ext cx="152461" cy="13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304" fill="norm" stroke="1" extrusionOk="0">
                  <a:moveTo>
                    <a:pt x="5276" y="97"/>
                  </a:moveTo>
                  <a:cubicBezTo>
                    <a:pt x="4196" y="4024"/>
                    <a:pt x="3116" y="7951"/>
                    <a:pt x="2216" y="11093"/>
                  </a:cubicBezTo>
                  <a:cubicBezTo>
                    <a:pt x="1316" y="14235"/>
                    <a:pt x="596" y="16591"/>
                    <a:pt x="236" y="16788"/>
                  </a:cubicBezTo>
                  <a:cubicBezTo>
                    <a:pt x="-124" y="16984"/>
                    <a:pt x="-124" y="15020"/>
                    <a:pt x="596" y="12075"/>
                  </a:cubicBezTo>
                  <a:cubicBezTo>
                    <a:pt x="1316" y="9129"/>
                    <a:pt x="2756" y="5202"/>
                    <a:pt x="4736" y="2846"/>
                  </a:cubicBezTo>
                  <a:cubicBezTo>
                    <a:pt x="6716" y="489"/>
                    <a:pt x="9236" y="-296"/>
                    <a:pt x="11036" y="97"/>
                  </a:cubicBezTo>
                  <a:cubicBezTo>
                    <a:pt x="12836" y="489"/>
                    <a:pt x="13916" y="2060"/>
                    <a:pt x="15536" y="5791"/>
                  </a:cubicBezTo>
                  <a:cubicBezTo>
                    <a:pt x="17156" y="9522"/>
                    <a:pt x="19316" y="15413"/>
                    <a:pt x="21476" y="21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4459511" y="4065921"/>
              <a:ext cx="217228" cy="30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2541" y="2983"/>
                  </a:moveTo>
                  <a:cubicBezTo>
                    <a:pt x="1271" y="1723"/>
                    <a:pt x="0" y="463"/>
                    <a:pt x="0" y="103"/>
                  </a:cubicBezTo>
                  <a:cubicBezTo>
                    <a:pt x="0" y="-257"/>
                    <a:pt x="1271" y="283"/>
                    <a:pt x="4193" y="2353"/>
                  </a:cubicBezTo>
                  <a:cubicBezTo>
                    <a:pt x="7115" y="4423"/>
                    <a:pt x="11689" y="8023"/>
                    <a:pt x="14866" y="11443"/>
                  </a:cubicBezTo>
                  <a:cubicBezTo>
                    <a:pt x="18042" y="14863"/>
                    <a:pt x="19821" y="18103"/>
                    <a:pt x="21600" y="21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4523402" y="4046944"/>
              <a:ext cx="184005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00" y="1991"/>
                    <a:pt x="15000" y="3983"/>
                    <a:pt x="11400" y="7583"/>
                  </a:cubicBezTo>
                  <a:cubicBezTo>
                    <a:pt x="7800" y="11183"/>
                    <a:pt x="3900" y="163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4853076" y="4307617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4876076" y="4154719"/>
              <a:ext cx="33328" cy="40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0" h="19204" fill="norm" stroke="1" extrusionOk="0">
                  <a:moveTo>
                    <a:pt x="9257" y="6994"/>
                  </a:moveTo>
                  <a:cubicBezTo>
                    <a:pt x="4629" y="11794"/>
                    <a:pt x="0" y="16594"/>
                    <a:pt x="1543" y="18394"/>
                  </a:cubicBezTo>
                  <a:cubicBezTo>
                    <a:pt x="3086" y="20194"/>
                    <a:pt x="10800" y="18994"/>
                    <a:pt x="15429" y="14794"/>
                  </a:cubicBezTo>
                  <a:cubicBezTo>
                    <a:pt x="20057" y="10594"/>
                    <a:pt x="21600" y="3394"/>
                    <a:pt x="18514" y="994"/>
                  </a:cubicBezTo>
                  <a:cubicBezTo>
                    <a:pt x="15429" y="-1406"/>
                    <a:pt x="7714" y="994"/>
                    <a:pt x="0" y="3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79313" y="4679576"/>
              <a:ext cx="482777" cy="53435"/>
            </a:xfrm>
            <a:prstGeom prst="rect">
              <a:avLst/>
            </a:prstGeom>
            <a:effectLst/>
          </p:spPr>
        </p:pic>
        <p:pic>
          <p:nvPicPr>
            <p:cNvPr id="22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91854" y="4717910"/>
              <a:ext cx="592906" cy="95942"/>
            </a:xfrm>
            <a:prstGeom prst="rect">
              <a:avLst/>
            </a:prstGeom>
            <a:effectLst/>
          </p:spPr>
        </p:pic>
        <p:pic>
          <p:nvPicPr>
            <p:cNvPr id="22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22334" y="4756244"/>
              <a:ext cx="467444" cy="61102"/>
            </a:xfrm>
            <a:prstGeom prst="rect">
              <a:avLst/>
            </a:prstGeom>
            <a:effectLst/>
          </p:spPr>
        </p:pic>
        <p:pic>
          <p:nvPicPr>
            <p:cNvPr id="22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60668" y="4809912"/>
              <a:ext cx="490445" cy="91769"/>
            </a:xfrm>
            <a:prstGeom prst="rect">
              <a:avLst/>
            </a:prstGeom>
            <a:effectLst/>
          </p:spPr>
        </p:pic>
        <p:pic>
          <p:nvPicPr>
            <p:cNvPr id="22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79033" y="5166880"/>
              <a:ext cx="296605" cy="533620"/>
            </a:xfrm>
            <a:prstGeom prst="rect">
              <a:avLst/>
            </a:prstGeom>
            <a:effectLst/>
          </p:spPr>
        </p:pic>
        <p:pic>
          <p:nvPicPr>
            <p:cNvPr id="22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28962" y="5455981"/>
              <a:ext cx="204447" cy="164147"/>
            </a:xfrm>
            <a:prstGeom prst="rect">
              <a:avLst/>
            </a:prstGeom>
            <a:effectLst/>
          </p:spPr>
        </p:pic>
        <p:pic>
          <p:nvPicPr>
            <p:cNvPr id="23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54133" y="5172809"/>
              <a:ext cx="338143" cy="440464"/>
            </a:xfrm>
            <a:prstGeom prst="rect">
              <a:avLst/>
            </a:prstGeom>
            <a:effectLst/>
          </p:spPr>
        </p:pic>
        <p:pic>
          <p:nvPicPr>
            <p:cNvPr id="233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70653" y="5308257"/>
              <a:ext cx="45767" cy="76435"/>
            </a:xfrm>
            <a:prstGeom prst="rect">
              <a:avLst/>
            </a:prstGeom>
            <a:effectLst/>
          </p:spPr>
        </p:pic>
        <p:pic>
          <p:nvPicPr>
            <p:cNvPr id="235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82270" y="5484594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23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81760" y="5246922"/>
              <a:ext cx="64335" cy="298773"/>
            </a:xfrm>
            <a:prstGeom prst="rect">
              <a:avLst/>
            </a:prstGeom>
            <a:effectLst/>
          </p:spPr>
        </p:pic>
        <p:pic>
          <p:nvPicPr>
            <p:cNvPr id="23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377326" y="5093585"/>
              <a:ext cx="260440" cy="283440"/>
            </a:xfrm>
            <a:prstGeom prst="rect">
              <a:avLst/>
            </a:prstGeom>
            <a:effectLst/>
          </p:spPr>
        </p:pic>
        <p:pic>
          <p:nvPicPr>
            <p:cNvPr id="241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400327" y="5269922"/>
              <a:ext cx="214438" cy="91769"/>
            </a:xfrm>
            <a:prstGeom prst="rect">
              <a:avLst/>
            </a:prstGeom>
            <a:effectLst/>
          </p:spPr>
        </p:pic>
        <p:pic>
          <p:nvPicPr>
            <p:cNvPr id="24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52189" y="5377258"/>
              <a:ext cx="70243" cy="128900"/>
            </a:xfrm>
            <a:prstGeom prst="rect">
              <a:avLst/>
            </a:prstGeom>
            <a:effectLst/>
          </p:spPr>
        </p:pic>
        <p:pic>
          <p:nvPicPr>
            <p:cNvPr id="24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591998" y="5223921"/>
              <a:ext cx="38101" cy="114770"/>
            </a:xfrm>
            <a:prstGeom prst="rect">
              <a:avLst/>
            </a:prstGeom>
            <a:effectLst/>
          </p:spPr>
        </p:pic>
        <p:pic>
          <p:nvPicPr>
            <p:cNvPr id="24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642171" y="5277589"/>
              <a:ext cx="202599" cy="183771"/>
            </a:xfrm>
            <a:prstGeom prst="rect">
              <a:avLst/>
            </a:prstGeom>
            <a:effectLst/>
          </p:spPr>
        </p:pic>
        <p:pic>
          <p:nvPicPr>
            <p:cNvPr id="24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838352" y="5052326"/>
              <a:ext cx="198089" cy="463217"/>
            </a:xfrm>
            <a:prstGeom prst="rect">
              <a:avLst/>
            </a:prstGeom>
            <a:effectLst/>
          </p:spPr>
        </p:pic>
        <p:pic>
          <p:nvPicPr>
            <p:cNvPr id="25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454177" y="5125391"/>
              <a:ext cx="256956" cy="642056"/>
            </a:xfrm>
            <a:prstGeom prst="rect">
              <a:avLst/>
            </a:prstGeom>
            <a:effectLst/>
          </p:spPr>
        </p:pic>
        <p:pic>
          <p:nvPicPr>
            <p:cNvPr id="25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711346" y="5354258"/>
              <a:ext cx="130113" cy="147203"/>
            </a:xfrm>
            <a:prstGeom prst="rect">
              <a:avLst/>
            </a:prstGeom>
            <a:effectLst/>
          </p:spPr>
        </p:pic>
        <p:pic>
          <p:nvPicPr>
            <p:cNvPr id="25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566563" y="4937304"/>
              <a:ext cx="182894" cy="158604"/>
            </a:xfrm>
            <a:prstGeom prst="rect">
              <a:avLst/>
            </a:prstGeom>
            <a:effectLst/>
          </p:spPr>
        </p:pic>
        <p:pic>
          <p:nvPicPr>
            <p:cNvPr id="25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304258" y="5149778"/>
              <a:ext cx="211883" cy="319249"/>
            </a:xfrm>
            <a:prstGeom prst="rect">
              <a:avLst/>
            </a:prstGeom>
            <a:effectLst/>
          </p:spPr>
        </p:pic>
        <p:pic>
          <p:nvPicPr>
            <p:cNvPr id="25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724018" y="5053731"/>
              <a:ext cx="225814" cy="649707"/>
            </a:xfrm>
            <a:prstGeom prst="rect">
              <a:avLst/>
            </a:prstGeom>
            <a:effectLst/>
          </p:spPr>
        </p:pic>
        <p:pic>
          <p:nvPicPr>
            <p:cNvPr id="261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999386" y="5308257"/>
              <a:ext cx="38101" cy="137770"/>
            </a:xfrm>
            <a:prstGeom prst="rect">
              <a:avLst/>
            </a:prstGeom>
            <a:effectLst/>
          </p:spPr>
        </p:pic>
        <p:pic>
          <p:nvPicPr>
            <p:cNvPr id="26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806239" y="4821307"/>
              <a:ext cx="146912" cy="187710"/>
            </a:xfrm>
            <a:prstGeom prst="rect">
              <a:avLst/>
            </a:prstGeom>
            <a:effectLst/>
          </p:spPr>
        </p:pic>
        <p:pic>
          <p:nvPicPr>
            <p:cNvPr id="26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512446" y="5142142"/>
              <a:ext cx="155193" cy="314107"/>
            </a:xfrm>
            <a:prstGeom prst="rect">
              <a:avLst/>
            </a:prstGeom>
            <a:effectLst/>
          </p:spPr>
        </p:pic>
        <p:pic>
          <p:nvPicPr>
            <p:cNvPr id="26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762990" y="5187668"/>
              <a:ext cx="271185" cy="220979"/>
            </a:xfrm>
            <a:prstGeom prst="rect">
              <a:avLst/>
            </a:prstGeom>
            <a:effectLst/>
          </p:spPr>
        </p:pic>
        <p:pic>
          <p:nvPicPr>
            <p:cNvPr id="26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048267" y="4961886"/>
              <a:ext cx="353917" cy="445806"/>
            </a:xfrm>
            <a:prstGeom prst="rect">
              <a:avLst/>
            </a:prstGeom>
            <a:effectLst/>
          </p:spPr>
        </p:pic>
        <p:pic>
          <p:nvPicPr>
            <p:cNvPr id="27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852205" y="4818401"/>
              <a:ext cx="780208" cy="598691"/>
            </a:xfrm>
            <a:prstGeom prst="rect">
              <a:avLst/>
            </a:prstGeom>
            <a:effectLst/>
          </p:spPr>
        </p:pic>
        <p:pic>
          <p:nvPicPr>
            <p:cNvPr id="27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413106" y="5093585"/>
              <a:ext cx="254106" cy="91769"/>
            </a:xfrm>
            <a:prstGeom prst="rect">
              <a:avLst/>
            </a:prstGeom>
            <a:effectLst/>
          </p:spPr>
        </p:pic>
        <p:pic>
          <p:nvPicPr>
            <p:cNvPr id="27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204768" y="5223921"/>
              <a:ext cx="282796" cy="202144"/>
            </a:xfrm>
            <a:prstGeom prst="rect">
              <a:avLst/>
            </a:prstGeom>
            <a:effectLst/>
          </p:spPr>
        </p:pic>
        <p:pic>
          <p:nvPicPr>
            <p:cNvPr id="277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464176" y="5165797"/>
              <a:ext cx="215059" cy="249562"/>
            </a:xfrm>
            <a:prstGeom prst="rect">
              <a:avLst/>
            </a:prstGeom>
            <a:effectLst/>
          </p:spPr>
        </p:pic>
        <p:pic>
          <p:nvPicPr>
            <p:cNvPr id="27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011197" y="5213832"/>
              <a:ext cx="280776" cy="230762"/>
            </a:xfrm>
            <a:prstGeom prst="rect">
              <a:avLst/>
            </a:prstGeom>
            <a:effectLst/>
          </p:spPr>
        </p:pic>
        <p:pic>
          <p:nvPicPr>
            <p:cNvPr id="28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341372" y="5147253"/>
              <a:ext cx="96880" cy="238804"/>
            </a:xfrm>
            <a:prstGeom prst="rect">
              <a:avLst/>
            </a:prstGeom>
            <a:effectLst/>
          </p:spPr>
        </p:pic>
        <p:pic>
          <p:nvPicPr>
            <p:cNvPr id="28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427358" y="5193254"/>
              <a:ext cx="179564" cy="214756"/>
            </a:xfrm>
            <a:prstGeom prst="rect">
              <a:avLst/>
            </a:prstGeom>
            <a:effectLst/>
          </p:spPr>
        </p:pic>
        <p:pic>
          <p:nvPicPr>
            <p:cNvPr id="28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607156" y="5269922"/>
              <a:ext cx="61101" cy="128702"/>
            </a:xfrm>
            <a:prstGeom prst="rect">
              <a:avLst/>
            </a:prstGeom>
            <a:effectLst/>
          </p:spPr>
        </p:pic>
        <p:pic>
          <p:nvPicPr>
            <p:cNvPr id="287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668490" y="5131919"/>
              <a:ext cx="68769" cy="61102"/>
            </a:xfrm>
            <a:prstGeom prst="rect">
              <a:avLst/>
            </a:prstGeom>
            <a:effectLst/>
          </p:spPr>
        </p:pic>
        <p:pic>
          <p:nvPicPr>
            <p:cNvPr id="289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701433" y="5166106"/>
              <a:ext cx="195232" cy="440205"/>
            </a:xfrm>
            <a:prstGeom prst="rect">
              <a:avLst/>
            </a:prstGeom>
            <a:effectLst/>
          </p:spPr>
        </p:pic>
        <p:pic>
          <p:nvPicPr>
            <p:cNvPr id="291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870999" y="5140810"/>
              <a:ext cx="310936" cy="189689"/>
            </a:xfrm>
            <a:prstGeom prst="rect">
              <a:avLst/>
            </a:prstGeom>
            <a:effectLst/>
          </p:spPr>
        </p:pic>
        <p:pic>
          <p:nvPicPr>
            <p:cNvPr id="293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651682" y="5281621"/>
              <a:ext cx="116244" cy="113690"/>
            </a:xfrm>
            <a:prstGeom prst="rect">
              <a:avLst/>
            </a:prstGeom>
            <a:effectLst/>
          </p:spPr>
        </p:pic>
        <p:pic>
          <p:nvPicPr>
            <p:cNvPr id="295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726768" y="4983694"/>
              <a:ext cx="131686" cy="124992"/>
            </a:xfrm>
            <a:prstGeom prst="rect">
              <a:avLst/>
            </a:prstGeom>
            <a:effectLst/>
          </p:spPr>
        </p:pic>
        <p:pic>
          <p:nvPicPr>
            <p:cNvPr id="297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867829" y="4978582"/>
              <a:ext cx="38101" cy="99436"/>
            </a:xfrm>
            <a:prstGeom prst="rect">
              <a:avLst/>
            </a:prstGeom>
            <a:effectLst/>
          </p:spPr>
        </p:pic>
        <p:pic>
          <p:nvPicPr>
            <p:cNvPr id="299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898496" y="4894247"/>
              <a:ext cx="68768" cy="68768"/>
            </a:xfrm>
            <a:prstGeom prst="rect">
              <a:avLst/>
            </a:prstGeom>
            <a:effectLst/>
          </p:spPr>
        </p:pic>
        <p:pic>
          <p:nvPicPr>
            <p:cNvPr id="301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687384" y="5918090"/>
              <a:ext cx="182650" cy="320280"/>
            </a:xfrm>
            <a:prstGeom prst="rect">
              <a:avLst/>
            </a:prstGeom>
            <a:effectLst/>
          </p:spPr>
        </p:pic>
        <p:pic>
          <p:nvPicPr>
            <p:cNvPr id="303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966196" y="5925123"/>
              <a:ext cx="135497" cy="275789"/>
            </a:xfrm>
            <a:prstGeom prst="rect">
              <a:avLst/>
            </a:prstGeom>
            <a:effectLst/>
          </p:spPr>
        </p:pic>
        <p:pic>
          <p:nvPicPr>
            <p:cNvPr id="305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211455" y="5908956"/>
              <a:ext cx="182017" cy="312101"/>
            </a:xfrm>
            <a:prstGeom prst="rect">
              <a:avLst/>
            </a:prstGeom>
            <a:effectLst/>
          </p:spPr>
        </p:pic>
        <p:pic>
          <p:nvPicPr>
            <p:cNvPr id="307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240368" y="6067274"/>
              <a:ext cx="168438" cy="61101"/>
            </a:xfrm>
            <a:prstGeom prst="rect">
              <a:avLst/>
            </a:prstGeom>
            <a:effectLst/>
          </p:spPr>
        </p:pic>
        <p:pic>
          <p:nvPicPr>
            <p:cNvPr id="309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562375" y="6044273"/>
              <a:ext cx="130104" cy="45768"/>
            </a:xfrm>
            <a:prstGeom prst="rect">
              <a:avLst/>
            </a:prstGeom>
            <a:effectLst/>
          </p:spPr>
        </p:pic>
        <p:pic>
          <p:nvPicPr>
            <p:cNvPr id="311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542831" y="6151609"/>
              <a:ext cx="210982" cy="87105"/>
            </a:xfrm>
            <a:prstGeom prst="rect">
              <a:avLst/>
            </a:prstGeom>
            <a:effectLst/>
          </p:spPr>
        </p:pic>
        <p:pic>
          <p:nvPicPr>
            <p:cNvPr id="313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067021" y="5922301"/>
              <a:ext cx="169803" cy="346683"/>
            </a:xfrm>
            <a:prstGeom prst="rect">
              <a:avLst/>
            </a:prstGeom>
            <a:effectLst/>
          </p:spPr>
        </p:pic>
        <p:pic>
          <p:nvPicPr>
            <p:cNvPr id="315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329059" y="6082607"/>
              <a:ext cx="168437" cy="53435"/>
            </a:xfrm>
            <a:prstGeom prst="rect">
              <a:avLst/>
            </a:prstGeom>
            <a:effectLst/>
          </p:spPr>
        </p:pic>
        <p:pic>
          <p:nvPicPr>
            <p:cNvPr id="317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352060" y="6228278"/>
              <a:ext cx="176104" cy="45768"/>
            </a:xfrm>
            <a:prstGeom prst="rect">
              <a:avLst/>
            </a:prstGeom>
            <a:effectLst/>
          </p:spPr>
        </p:pic>
        <p:pic>
          <p:nvPicPr>
            <p:cNvPr id="319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930732" y="6007993"/>
              <a:ext cx="402450" cy="411722"/>
            </a:xfrm>
            <a:prstGeom prst="rect">
              <a:avLst/>
            </a:prstGeom>
            <a:effectLst/>
          </p:spPr>
        </p:pic>
        <p:pic>
          <p:nvPicPr>
            <p:cNvPr id="321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957740" y="6611619"/>
              <a:ext cx="45768" cy="91769"/>
            </a:xfrm>
            <a:prstGeom prst="rect">
              <a:avLst/>
            </a:prstGeom>
            <a:effectLst/>
          </p:spPr>
        </p:pic>
        <p:pic>
          <p:nvPicPr>
            <p:cNvPr id="323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969358" y="6534951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25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042075" y="6562386"/>
              <a:ext cx="122437" cy="64334"/>
            </a:xfrm>
            <a:prstGeom prst="rect">
              <a:avLst/>
            </a:prstGeom>
            <a:effectLst/>
          </p:spPr>
        </p:pic>
        <p:pic>
          <p:nvPicPr>
            <p:cNvPr id="327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080409" y="6657620"/>
              <a:ext cx="91770" cy="45768"/>
            </a:xfrm>
            <a:prstGeom prst="rect">
              <a:avLst/>
            </a:prstGeom>
            <a:effectLst/>
          </p:spPr>
        </p:pic>
        <p:pic>
          <p:nvPicPr>
            <p:cNvPr id="329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226080" y="6580952"/>
              <a:ext cx="61101" cy="130103"/>
            </a:xfrm>
            <a:prstGeom prst="rect">
              <a:avLst/>
            </a:prstGeom>
            <a:effectLst/>
          </p:spPr>
        </p:pic>
        <p:pic>
          <p:nvPicPr>
            <p:cNvPr id="331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103849" y="5790520"/>
              <a:ext cx="175666" cy="185884"/>
            </a:xfrm>
            <a:prstGeom prst="rect">
              <a:avLst/>
            </a:prstGeom>
            <a:effectLst/>
          </p:spPr>
        </p:pic>
        <p:pic>
          <p:nvPicPr>
            <p:cNvPr id="333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652993" y="6045871"/>
              <a:ext cx="255202" cy="327843"/>
            </a:xfrm>
            <a:prstGeom prst="rect">
              <a:avLst/>
            </a:prstGeom>
            <a:effectLst/>
          </p:spPr>
        </p:pic>
        <p:pic>
          <p:nvPicPr>
            <p:cNvPr id="335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908429" y="6350947"/>
              <a:ext cx="61101" cy="91769"/>
            </a:xfrm>
            <a:prstGeom prst="rect">
              <a:avLst/>
            </a:prstGeom>
            <a:effectLst/>
          </p:spPr>
        </p:pic>
        <p:pic>
          <p:nvPicPr>
            <p:cNvPr id="337" name="Shape Shape" descr="Shap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913436" y="6228278"/>
              <a:ext cx="74379" cy="83123"/>
            </a:xfrm>
            <a:prstGeom prst="rect">
              <a:avLst/>
            </a:prstGeom>
            <a:effectLst/>
          </p:spPr>
        </p:pic>
        <p:pic>
          <p:nvPicPr>
            <p:cNvPr id="339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784290" y="5824009"/>
              <a:ext cx="177573" cy="181697"/>
            </a:xfrm>
            <a:prstGeom prst="rect">
              <a:avLst/>
            </a:prstGeom>
            <a:effectLst/>
          </p:spPr>
        </p:pic>
        <p:pic>
          <p:nvPicPr>
            <p:cNvPr id="341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023431" y="5975272"/>
              <a:ext cx="222312" cy="429110"/>
            </a:xfrm>
            <a:prstGeom prst="rect">
              <a:avLst/>
            </a:prstGeom>
            <a:effectLst/>
          </p:spPr>
        </p:pic>
        <p:pic>
          <p:nvPicPr>
            <p:cNvPr id="343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482813" y="5923350"/>
              <a:ext cx="172376" cy="481032"/>
            </a:xfrm>
            <a:prstGeom prst="rect">
              <a:avLst/>
            </a:prstGeom>
            <a:effectLst/>
          </p:spPr>
        </p:pic>
        <p:pic>
          <p:nvPicPr>
            <p:cNvPr id="345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238102" y="5803942"/>
              <a:ext cx="214439" cy="186430"/>
            </a:xfrm>
            <a:prstGeom prst="rect">
              <a:avLst/>
            </a:prstGeom>
            <a:effectLst/>
          </p:spPr>
        </p:pic>
        <p:sp>
          <p:nvSpPr>
            <p:cNvPr id="347" name="Line"/>
            <p:cNvSpPr/>
            <p:nvPr/>
          </p:nvSpPr>
          <p:spPr>
            <a:xfrm>
              <a:off x="371745" y="4584062"/>
              <a:ext cx="1745633" cy="17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426" fill="norm" stroke="1" extrusionOk="0">
                  <a:moveTo>
                    <a:pt x="1090" y="13287"/>
                  </a:moveTo>
                  <a:cubicBezTo>
                    <a:pt x="1848" y="12334"/>
                    <a:pt x="2606" y="11381"/>
                    <a:pt x="3522" y="10746"/>
                  </a:cubicBezTo>
                  <a:cubicBezTo>
                    <a:pt x="4438" y="10111"/>
                    <a:pt x="5511" y="9793"/>
                    <a:pt x="6601" y="9475"/>
                  </a:cubicBezTo>
                  <a:cubicBezTo>
                    <a:pt x="7690" y="9158"/>
                    <a:pt x="8796" y="8840"/>
                    <a:pt x="9980" y="8522"/>
                  </a:cubicBezTo>
                  <a:cubicBezTo>
                    <a:pt x="11164" y="8205"/>
                    <a:pt x="12427" y="7887"/>
                    <a:pt x="13706" y="7887"/>
                  </a:cubicBezTo>
                  <a:cubicBezTo>
                    <a:pt x="14985" y="7887"/>
                    <a:pt x="16280" y="8205"/>
                    <a:pt x="17432" y="8522"/>
                  </a:cubicBezTo>
                  <a:cubicBezTo>
                    <a:pt x="18585" y="8840"/>
                    <a:pt x="19596" y="9158"/>
                    <a:pt x="20196" y="9317"/>
                  </a:cubicBezTo>
                  <a:cubicBezTo>
                    <a:pt x="20796" y="9475"/>
                    <a:pt x="20985" y="9475"/>
                    <a:pt x="21174" y="9158"/>
                  </a:cubicBezTo>
                  <a:cubicBezTo>
                    <a:pt x="21364" y="8840"/>
                    <a:pt x="21553" y="8205"/>
                    <a:pt x="21569" y="7570"/>
                  </a:cubicBezTo>
                  <a:cubicBezTo>
                    <a:pt x="21585" y="6934"/>
                    <a:pt x="21427" y="6299"/>
                    <a:pt x="20827" y="5664"/>
                  </a:cubicBezTo>
                  <a:cubicBezTo>
                    <a:pt x="20227" y="5028"/>
                    <a:pt x="19185" y="4393"/>
                    <a:pt x="18048" y="4234"/>
                  </a:cubicBezTo>
                  <a:cubicBezTo>
                    <a:pt x="16911" y="4075"/>
                    <a:pt x="15680" y="4393"/>
                    <a:pt x="14448" y="5028"/>
                  </a:cubicBezTo>
                  <a:cubicBezTo>
                    <a:pt x="13217" y="5664"/>
                    <a:pt x="11985" y="6617"/>
                    <a:pt x="10832" y="7887"/>
                  </a:cubicBezTo>
                  <a:cubicBezTo>
                    <a:pt x="9680" y="9158"/>
                    <a:pt x="8606" y="10746"/>
                    <a:pt x="7564" y="12334"/>
                  </a:cubicBezTo>
                  <a:cubicBezTo>
                    <a:pt x="6522" y="13922"/>
                    <a:pt x="5511" y="15511"/>
                    <a:pt x="4548" y="16940"/>
                  </a:cubicBezTo>
                  <a:cubicBezTo>
                    <a:pt x="3585" y="18370"/>
                    <a:pt x="2669" y="19640"/>
                    <a:pt x="2085" y="20434"/>
                  </a:cubicBezTo>
                  <a:cubicBezTo>
                    <a:pt x="1501" y="21228"/>
                    <a:pt x="1248" y="21546"/>
                    <a:pt x="1232" y="21387"/>
                  </a:cubicBezTo>
                  <a:cubicBezTo>
                    <a:pt x="1217" y="21228"/>
                    <a:pt x="1438" y="20593"/>
                    <a:pt x="2132" y="19164"/>
                  </a:cubicBezTo>
                  <a:cubicBezTo>
                    <a:pt x="2827" y="17734"/>
                    <a:pt x="3996" y="15511"/>
                    <a:pt x="5117" y="13605"/>
                  </a:cubicBezTo>
                  <a:cubicBezTo>
                    <a:pt x="6238" y="11699"/>
                    <a:pt x="7311" y="10111"/>
                    <a:pt x="8496" y="8681"/>
                  </a:cubicBezTo>
                  <a:cubicBezTo>
                    <a:pt x="9680" y="7252"/>
                    <a:pt x="10974" y="5981"/>
                    <a:pt x="12253" y="4870"/>
                  </a:cubicBezTo>
                  <a:cubicBezTo>
                    <a:pt x="13532" y="3758"/>
                    <a:pt x="14796" y="2805"/>
                    <a:pt x="16074" y="2011"/>
                  </a:cubicBezTo>
                  <a:cubicBezTo>
                    <a:pt x="17353" y="1217"/>
                    <a:pt x="18648" y="581"/>
                    <a:pt x="19643" y="264"/>
                  </a:cubicBezTo>
                  <a:cubicBezTo>
                    <a:pt x="20638" y="-54"/>
                    <a:pt x="21332" y="-54"/>
                    <a:pt x="21096" y="105"/>
                  </a:cubicBezTo>
                  <a:cubicBezTo>
                    <a:pt x="20859" y="264"/>
                    <a:pt x="19690" y="581"/>
                    <a:pt x="18490" y="1058"/>
                  </a:cubicBezTo>
                  <a:cubicBezTo>
                    <a:pt x="17290" y="1534"/>
                    <a:pt x="16059" y="2170"/>
                    <a:pt x="14796" y="2964"/>
                  </a:cubicBezTo>
                  <a:cubicBezTo>
                    <a:pt x="13532" y="3758"/>
                    <a:pt x="12238" y="4711"/>
                    <a:pt x="10974" y="5822"/>
                  </a:cubicBezTo>
                  <a:cubicBezTo>
                    <a:pt x="9711" y="6934"/>
                    <a:pt x="8480" y="8205"/>
                    <a:pt x="7248" y="9634"/>
                  </a:cubicBezTo>
                  <a:cubicBezTo>
                    <a:pt x="6017" y="11064"/>
                    <a:pt x="4785" y="12652"/>
                    <a:pt x="3648" y="14081"/>
                  </a:cubicBezTo>
                  <a:cubicBezTo>
                    <a:pt x="2511" y="15511"/>
                    <a:pt x="1469" y="16781"/>
                    <a:pt x="838" y="17417"/>
                  </a:cubicBezTo>
                  <a:cubicBezTo>
                    <a:pt x="206" y="18052"/>
                    <a:pt x="-15" y="18052"/>
                    <a:pt x="1" y="17734"/>
                  </a:cubicBezTo>
                  <a:cubicBezTo>
                    <a:pt x="17" y="17417"/>
                    <a:pt x="269" y="16781"/>
                    <a:pt x="1011" y="15828"/>
                  </a:cubicBezTo>
                  <a:cubicBezTo>
                    <a:pt x="1753" y="14875"/>
                    <a:pt x="2985" y="13605"/>
                    <a:pt x="4169" y="12493"/>
                  </a:cubicBezTo>
                  <a:cubicBezTo>
                    <a:pt x="5353" y="11381"/>
                    <a:pt x="6490" y="10428"/>
                    <a:pt x="7690" y="9634"/>
                  </a:cubicBezTo>
                  <a:cubicBezTo>
                    <a:pt x="8890" y="8840"/>
                    <a:pt x="10153" y="8205"/>
                    <a:pt x="11417" y="7728"/>
                  </a:cubicBezTo>
                  <a:cubicBezTo>
                    <a:pt x="12680" y="7252"/>
                    <a:pt x="13943" y="6934"/>
                    <a:pt x="15238" y="6617"/>
                  </a:cubicBezTo>
                  <a:cubicBezTo>
                    <a:pt x="16532" y="6299"/>
                    <a:pt x="17859" y="5981"/>
                    <a:pt x="19106" y="5822"/>
                  </a:cubicBezTo>
                  <a:cubicBezTo>
                    <a:pt x="20353" y="5664"/>
                    <a:pt x="21522" y="5664"/>
                    <a:pt x="21427" y="5822"/>
                  </a:cubicBezTo>
                  <a:cubicBezTo>
                    <a:pt x="21332" y="5981"/>
                    <a:pt x="19974" y="6299"/>
                    <a:pt x="18632" y="6775"/>
                  </a:cubicBezTo>
                  <a:cubicBezTo>
                    <a:pt x="17290" y="7252"/>
                    <a:pt x="15964" y="7887"/>
                    <a:pt x="14622" y="8522"/>
                  </a:cubicBezTo>
                  <a:cubicBezTo>
                    <a:pt x="13280" y="9158"/>
                    <a:pt x="11922" y="9793"/>
                    <a:pt x="10690" y="10587"/>
                  </a:cubicBezTo>
                  <a:cubicBezTo>
                    <a:pt x="9459" y="11381"/>
                    <a:pt x="8353" y="12334"/>
                    <a:pt x="7517" y="13128"/>
                  </a:cubicBezTo>
                  <a:cubicBezTo>
                    <a:pt x="6680" y="13922"/>
                    <a:pt x="6111" y="14558"/>
                    <a:pt x="5669" y="15034"/>
                  </a:cubicBezTo>
                  <a:cubicBezTo>
                    <a:pt x="5227" y="15511"/>
                    <a:pt x="4911" y="15828"/>
                    <a:pt x="4832" y="15193"/>
                  </a:cubicBezTo>
                  <a:cubicBezTo>
                    <a:pt x="4753" y="14558"/>
                    <a:pt x="4911" y="12970"/>
                    <a:pt x="5559" y="11222"/>
                  </a:cubicBezTo>
                  <a:cubicBezTo>
                    <a:pt x="6206" y="9475"/>
                    <a:pt x="7343" y="7570"/>
                    <a:pt x="8590" y="6617"/>
                  </a:cubicBezTo>
                  <a:cubicBezTo>
                    <a:pt x="9838" y="5664"/>
                    <a:pt x="11196" y="5664"/>
                    <a:pt x="12553" y="56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1557471" y="3984280"/>
              <a:ext cx="579668" cy="683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00" fill="norm" stroke="1" extrusionOk="0">
                  <a:moveTo>
                    <a:pt x="20990" y="4842"/>
                  </a:moveTo>
                  <a:cubicBezTo>
                    <a:pt x="20705" y="4042"/>
                    <a:pt x="20421" y="3242"/>
                    <a:pt x="19474" y="2522"/>
                  </a:cubicBezTo>
                  <a:cubicBezTo>
                    <a:pt x="18526" y="1802"/>
                    <a:pt x="16916" y="1162"/>
                    <a:pt x="15069" y="682"/>
                  </a:cubicBezTo>
                  <a:cubicBezTo>
                    <a:pt x="13221" y="202"/>
                    <a:pt x="11137" y="-118"/>
                    <a:pt x="9005" y="42"/>
                  </a:cubicBezTo>
                  <a:cubicBezTo>
                    <a:pt x="6874" y="202"/>
                    <a:pt x="4695" y="842"/>
                    <a:pt x="3321" y="1482"/>
                  </a:cubicBezTo>
                  <a:cubicBezTo>
                    <a:pt x="1947" y="2122"/>
                    <a:pt x="1379" y="2762"/>
                    <a:pt x="905" y="3882"/>
                  </a:cubicBezTo>
                  <a:cubicBezTo>
                    <a:pt x="432" y="5002"/>
                    <a:pt x="53" y="6602"/>
                    <a:pt x="5" y="7922"/>
                  </a:cubicBezTo>
                  <a:cubicBezTo>
                    <a:pt x="-42" y="9242"/>
                    <a:pt x="242" y="10282"/>
                    <a:pt x="432" y="11402"/>
                  </a:cubicBezTo>
                  <a:cubicBezTo>
                    <a:pt x="621" y="12522"/>
                    <a:pt x="716" y="13722"/>
                    <a:pt x="1237" y="14802"/>
                  </a:cubicBezTo>
                  <a:cubicBezTo>
                    <a:pt x="1758" y="15882"/>
                    <a:pt x="2705" y="16842"/>
                    <a:pt x="4079" y="17762"/>
                  </a:cubicBezTo>
                  <a:cubicBezTo>
                    <a:pt x="5453" y="18682"/>
                    <a:pt x="7253" y="19562"/>
                    <a:pt x="9432" y="20202"/>
                  </a:cubicBezTo>
                  <a:cubicBezTo>
                    <a:pt x="11611" y="20842"/>
                    <a:pt x="14169" y="21242"/>
                    <a:pt x="15921" y="21362"/>
                  </a:cubicBezTo>
                  <a:cubicBezTo>
                    <a:pt x="17674" y="21482"/>
                    <a:pt x="18621" y="21322"/>
                    <a:pt x="19426" y="20842"/>
                  </a:cubicBezTo>
                  <a:cubicBezTo>
                    <a:pt x="20232" y="20362"/>
                    <a:pt x="20895" y="19562"/>
                    <a:pt x="21226" y="18482"/>
                  </a:cubicBezTo>
                  <a:cubicBezTo>
                    <a:pt x="21558" y="17402"/>
                    <a:pt x="21558" y="16042"/>
                    <a:pt x="21321" y="14722"/>
                  </a:cubicBezTo>
                  <a:cubicBezTo>
                    <a:pt x="21084" y="13402"/>
                    <a:pt x="20611" y="12122"/>
                    <a:pt x="20042" y="10362"/>
                  </a:cubicBezTo>
                  <a:cubicBezTo>
                    <a:pt x="19474" y="8602"/>
                    <a:pt x="18811" y="6362"/>
                    <a:pt x="18100" y="4682"/>
                  </a:cubicBezTo>
                  <a:cubicBezTo>
                    <a:pt x="17390" y="3002"/>
                    <a:pt x="16632" y="1882"/>
                    <a:pt x="15874" y="7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Drawing"/>
          <p:cNvGrpSpPr/>
          <p:nvPr/>
        </p:nvGrpSpPr>
        <p:grpSpPr>
          <a:xfrm>
            <a:off x="1142359" y="289974"/>
            <a:ext cx="4141461" cy="1185099"/>
            <a:chOff x="0" y="0"/>
            <a:chExt cx="4141459" cy="1185097"/>
          </a:xfrm>
        </p:grpSpPr>
        <p:sp>
          <p:nvSpPr>
            <p:cNvPr id="2231" name="Line"/>
            <p:cNvSpPr/>
            <p:nvPr/>
          </p:nvSpPr>
          <p:spPr>
            <a:xfrm>
              <a:off x="0" y="325652"/>
              <a:ext cx="322008" cy="27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2822"/>
                  </a:moveTo>
                  <a:cubicBezTo>
                    <a:pt x="0" y="1822"/>
                    <a:pt x="0" y="822"/>
                    <a:pt x="429" y="322"/>
                  </a:cubicBezTo>
                  <a:cubicBezTo>
                    <a:pt x="857" y="-178"/>
                    <a:pt x="1714" y="-178"/>
                    <a:pt x="3171" y="922"/>
                  </a:cubicBezTo>
                  <a:cubicBezTo>
                    <a:pt x="4629" y="2022"/>
                    <a:pt x="6686" y="4222"/>
                    <a:pt x="9514" y="7422"/>
                  </a:cubicBezTo>
                  <a:cubicBezTo>
                    <a:pt x="12343" y="10622"/>
                    <a:pt x="15943" y="14822"/>
                    <a:pt x="18086" y="17322"/>
                  </a:cubicBezTo>
                  <a:cubicBezTo>
                    <a:pt x="20229" y="19822"/>
                    <a:pt x="20914" y="20622"/>
                    <a:pt x="21600" y="21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271859" y="315705"/>
              <a:ext cx="88483" cy="49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fill="norm" stroke="1" extrusionOk="0">
                  <a:moveTo>
                    <a:pt x="21367" y="0"/>
                  </a:moveTo>
                  <a:cubicBezTo>
                    <a:pt x="17664" y="3102"/>
                    <a:pt x="13961" y="6203"/>
                    <a:pt x="10567" y="8917"/>
                  </a:cubicBezTo>
                  <a:cubicBezTo>
                    <a:pt x="7173" y="11631"/>
                    <a:pt x="4087" y="13957"/>
                    <a:pt x="2236" y="15729"/>
                  </a:cubicBezTo>
                  <a:cubicBezTo>
                    <a:pt x="384" y="17502"/>
                    <a:pt x="-233" y="18720"/>
                    <a:pt x="76" y="19606"/>
                  </a:cubicBezTo>
                  <a:cubicBezTo>
                    <a:pt x="384" y="20492"/>
                    <a:pt x="1618" y="21046"/>
                    <a:pt x="3778" y="21323"/>
                  </a:cubicBezTo>
                  <a:cubicBezTo>
                    <a:pt x="5938" y="21600"/>
                    <a:pt x="9024" y="21600"/>
                    <a:pt x="1211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467677" y="798716"/>
              <a:ext cx="2300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446737" y="638672"/>
              <a:ext cx="72863" cy="6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8" h="21276" fill="norm" stroke="1" extrusionOk="0">
                  <a:moveTo>
                    <a:pt x="14540" y="2268"/>
                  </a:moveTo>
                  <a:cubicBezTo>
                    <a:pt x="10940" y="2268"/>
                    <a:pt x="7340" y="2268"/>
                    <a:pt x="4460" y="3996"/>
                  </a:cubicBezTo>
                  <a:cubicBezTo>
                    <a:pt x="1580" y="5724"/>
                    <a:pt x="-580" y="9180"/>
                    <a:pt x="140" y="13068"/>
                  </a:cubicBezTo>
                  <a:cubicBezTo>
                    <a:pt x="860" y="16956"/>
                    <a:pt x="4460" y="21276"/>
                    <a:pt x="8420" y="21276"/>
                  </a:cubicBezTo>
                  <a:cubicBezTo>
                    <a:pt x="12380" y="21276"/>
                    <a:pt x="16700" y="16956"/>
                    <a:pt x="18860" y="12636"/>
                  </a:cubicBezTo>
                  <a:cubicBezTo>
                    <a:pt x="21020" y="8316"/>
                    <a:pt x="21020" y="3996"/>
                    <a:pt x="19220" y="1836"/>
                  </a:cubicBezTo>
                  <a:cubicBezTo>
                    <a:pt x="17420" y="-324"/>
                    <a:pt x="13820" y="-324"/>
                    <a:pt x="11300" y="540"/>
                  </a:cubicBezTo>
                  <a:cubicBezTo>
                    <a:pt x="8780" y="1404"/>
                    <a:pt x="7340" y="3132"/>
                    <a:pt x="5900" y="48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123984" y="0"/>
              <a:ext cx="205691" cy="14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102" fill="norm" stroke="1" extrusionOk="0">
                  <a:moveTo>
                    <a:pt x="2263" y="7024"/>
                  </a:moveTo>
                  <a:cubicBezTo>
                    <a:pt x="2263" y="10813"/>
                    <a:pt x="2263" y="14603"/>
                    <a:pt x="1863" y="17256"/>
                  </a:cubicBezTo>
                  <a:cubicBezTo>
                    <a:pt x="1463" y="19908"/>
                    <a:pt x="663" y="21424"/>
                    <a:pt x="263" y="21045"/>
                  </a:cubicBezTo>
                  <a:cubicBezTo>
                    <a:pt x="-137" y="20666"/>
                    <a:pt x="-137" y="18392"/>
                    <a:pt x="663" y="15171"/>
                  </a:cubicBezTo>
                  <a:cubicBezTo>
                    <a:pt x="1463" y="11950"/>
                    <a:pt x="3063" y="7782"/>
                    <a:pt x="5063" y="4750"/>
                  </a:cubicBezTo>
                  <a:cubicBezTo>
                    <a:pt x="7063" y="1719"/>
                    <a:pt x="9463" y="-176"/>
                    <a:pt x="11196" y="13"/>
                  </a:cubicBezTo>
                  <a:cubicBezTo>
                    <a:pt x="12930" y="203"/>
                    <a:pt x="13996" y="2477"/>
                    <a:pt x="15596" y="6266"/>
                  </a:cubicBezTo>
                  <a:cubicBezTo>
                    <a:pt x="17196" y="10056"/>
                    <a:pt x="19330" y="15361"/>
                    <a:pt x="21463" y="206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728349" y="499710"/>
              <a:ext cx="1916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805018" y="668380"/>
              <a:ext cx="19933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1705531" y="438375"/>
              <a:ext cx="11842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383"/>
                    <a:pt x="-1585" y="8765"/>
                    <a:pt x="575" y="12365"/>
                  </a:cubicBezTo>
                  <a:cubicBezTo>
                    <a:pt x="2735" y="15965"/>
                    <a:pt x="11375" y="18783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1821475" y="392374"/>
              <a:ext cx="26234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806"/>
                    <a:pt x="4448" y="11613"/>
                    <a:pt x="1502" y="15213"/>
                  </a:cubicBezTo>
                  <a:cubicBezTo>
                    <a:pt x="-1443" y="18813"/>
                    <a:pt x="521" y="20206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1556368" y="722048"/>
              <a:ext cx="36800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8000"/>
                    <a:pt x="9000" y="14400"/>
                    <a:pt x="12600" y="10800"/>
                  </a:cubicBezTo>
                  <a:cubicBezTo>
                    <a:pt x="16200" y="7200"/>
                    <a:pt x="189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1690243" y="875385"/>
              <a:ext cx="180466" cy="30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56" fill="norm" stroke="1" extrusionOk="0">
                  <a:moveTo>
                    <a:pt x="21483" y="0"/>
                  </a:moveTo>
                  <a:cubicBezTo>
                    <a:pt x="17224" y="2302"/>
                    <a:pt x="12965" y="4603"/>
                    <a:pt x="9466" y="7259"/>
                  </a:cubicBezTo>
                  <a:cubicBezTo>
                    <a:pt x="5968" y="9915"/>
                    <a:pt x="3229" y="12925"/>
                    <a:pt x="1708" y="14872"/>
                  </a:cubicBezTo>
                  <a:cubicBezTo>
                    <a:pt x="187" y="16820"/>
                    <a:pt x="-117" y="17705"/>
                    <a:pt x="35" y="18590"/>
                  </a:cubicBezTo>
                  <a:cubicBezTo>
                    <a:pt x="187" y="19475"/>
                    <a:pt x="796" y="20361"/>
                    <a:pt x="2013" y="20892"/>
                  </a:cubicBezTo>
                  <a:cubicBezTo>
                    <a:pt x="3229" y="21423"/>
                    <a:pt x="5055" y="21600"/>
                    <a:pt x="7337" y="21334"/>
                  </a:cubicBezTo>
                  <a:cubicBezTo>
                    <a:pt x="9618" y="21069"/>
                    <a:pt x="12356" y="20361"/>
                    <a:pt x="14029" y="19564"/>
                  </a:cubicBezTo>
                  <a:cubicBezTo>
                    <a:pt x="15703" y="18767"/>
                    <a:pt x="16311" y="17882"/>
                    <a:pt x="16159" y="17085"/>
                  </a:cubicBezTo>
                  <a:cubicBezTo>
                    <a:pt x="16007" y="16289"/>
                    <a:pt x="15094" y="15580"/>
                    <a:pt x="12508" y="14695"/>
                  </a:cubicBezTo>
                  <a:cubicBezTo>
                    <a:pt x="9922" y="13810"/>
                    <a:pt x="5663" y="12748"/>
                    <a:pt x="1404" y="116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2300051" y="683714"/>
              <a:ext cx="29134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05" y="14400"/>
                    <a:pt x="10611" y="7200"/>
                    <a:pt x="14211" y="3600"/>
                  </a:cubicBezTo>
                  <a:cubicBezTo>
                    <a:pt x="17811" y="0"/>
                    <a:pt x="1970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2468722" y="591712"/>
              <a:ext cx="30668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280"/>
                    <a:pt x="3600" y="10560"/>
                    <a:pt x="7200" y="14160"/>
                  </a:cubicBezTo>
                  <a:cubicBezTo>
                    <a:pt x="10800" y="17760"/>
                    <a:pt x="16200" y="196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3097403" y="363623"/>
              <a:ext cx="200784" cy="28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454" fill="norm" stroke="1" extrusionOk="0">
                  <a:moveTo>
                    <a:pt x="2430" y="3357"/>
                  </a:moveTo>
                  <a:cubicBezTo>
                    <a:pt x="7290" y="2189"/>
                    <a:pt x="12150" y="1022"/>
                    <a:pt x="15255" y="438"/>
                  </a:cubicBezTo>
                  <a:cubicBezTo>
                    <a:pt x="18360" y="-146"/>
                    <a:pt x="19710" y="-146"/>
                    <a:pt x="20520" y="438"/>
                  </a:cubicBezTo>
                  <a:cubicBezTo>
                    <a:pt x="21330" y="1022"/>
                    <a:pt x="21600" y="2189"/>
                    <a:pt x="20385" y="3940"/>
                  </a:cubicBezTo>
                  <a:cubicBezTo>
                    <a:pt x="19170" y="5692"/>
                    <a:pt x="16470" y="8027"/>
                    <a:pt x="14580" y="9486"/>
                  </a:cubicBezTo>
                  <a:cubicBezTo>
                    <a:pt x="12690" y="10946"/>
                    <a:pt x="11610" y="11530"/>
                    <a:pt x="11745" y="11919"/>
                  </a:cubicBezTo>
                  <a:cubicBezTo>
                    <a:pt x="11880" y="12308"/>
                    <a:pt x="13230" y="12503"/>
                    <a:pt x="14715" y="12697"/>
                  </a:cubicBezTo>
                  <a:cubicBezTo>
                    <a:pt x="16200" y="12892"/>
                    <a:pt x="17820" y="13086"/>
                    <a:pt x="19035" y="13670"/>
                  </a:cubicBezTo>
                  <a:cubicBezTo>
                    <a:pt x="20250" y="14254"/>
                    <a:pt x="21060" y="15227"/>
                    <a:pt x="19440" y="16589"/>
                  </a:cubicBezTo>
                  <a:cubicBezTo>
                    <a:pt x="17820" y="17951"/>
                    <a:pt x="13770" y="19703"/>
                    <a:pt x="10125" y="20578"/>
                  </a:cubicBezTo>
                  <a:cubicBezTo>
                    <a:pt x="6480" y="21454"/>
                    <a:pt x="3240" y="21454"/>
                    <a:pt x="0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3013067" y="752715"/>
              <a:ext cx="375677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2" y="14400"/>
                    <a:pt x="9404" y="7200"/>
                    <a:pt x="13004" y="3600"/>
                  </a:cubicBezTo>
                  <a:cubicBezTo>
                    <a:pt x="16604" y="0"/>
                    <a:pt x="1910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3085795" y="883052"/>
              <a:ext cx="195613" cy="190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67" fill="norm" stroke="1" extrusionOk="0">
                  <a:moveTo>
                    <a:pt x="8007" y="0"/>
                  </a:moveTo>
                  <a:cubicBezTo>
                    <a:pt x="6043" y="4608"/>
                    <a:pt x="4080" y="9216"/>
                    <a:pt x="2537" y="12816"/>
                  </a:cubicBezTo>
                  <a:cubicBezTo>
                    <a:pt x="994" y="16416"/>
                    <a:pt x="-128" y="19008"/>
                    <a:pt x="12" y="20304"/>
                  </a:cubicBezTo>
                  <a:cubicBezTo>
                    <a:pt x="153" y="21600"/>
                    <a:pt x="1555" y="21600"/>
                    <a:pt x="5342" y="21312"/>
                  </a:cubicBezTo>
                  <a:cubicBezTo>
                    <a:pt x="9129" y="21024"/>
                    <a:pt x="15301" y="20448"/>
                    <a:pt x="21472" y="19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3225007" y="998054"/>
              <a:ext cx="41067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3927"/>
                    <a:pt x="-1183" y="7855"/>
                    <a:pt x="1993" y="11455"/>
                  </a:cubicBezTo>
                  <a:cubicBezTo>
                    <a:pt x="5170" y="15055"/>
                    <a:pt x="12793" y="18327"/>
                    <a:pt x="204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3733751" y="469042"/>
              <a:ext cx="214672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4800"/>
                    <a:pt x="9257" y="9600"/>
                    <a:pt x="12857" y="13200"/>
                  </a:cubicBezTo>
                  <a:cubicBezTo>
                    <a:pt x="16457" y="16800"/>
                    <a:pt x="19029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3822750" y="476709"/>
              <a:ext cx="148674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600" fill="norm" stroke="1" extrusionOk="0">
                  <a:moveTo>
                    <a:pt x="21298" y="0"/>
                  </a:moveTo>
                  <a:cubicBezTo>
                    <a:pt x="16539" y="4062"/>
                    <a:pt x="11779" y="8123"/>
                    <a:pt x="8301" y="11169"/>
                  </a:cubicBezTo>
                  <a:cubicBezTo>
                    <a:pt x="4823" y="14215"/>
                    <a:pt x="2627" y="16246"/>
                    <a:pt x="1345" y="17723"/>
                  </a:cubicBezTo>
                  <a:cubicBezTo>
                    <a:pt x="64" y="19200"/>
                    <a:pt x="-302" y="20123"/>
                    <a:pt x="247" y="20677"/>
                  </a:cubicBezTo>
                  <a:cubicBezTo>
                    <a:pt x="796" y="21231"/>
                    <a:pt x="2261" y="21415"/>
                    <a:pt x="372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4086425" y="745048"/>
              <a:ext cx="7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4078748" y="645380"/>
              <a:ext cx="62712" cy="4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6" h="20570" fill="norm" stroke="1" extrusionOk="0">
                  <a:moveTo>
                    <a:pt x="14957" y="0"/>
                  </a:moveTo>
                  <a:cubicBezTo>
                    <a:pt x="10803" y="0"/>
                    <a:pt x="6649" y="0"/>
                    <a:pt x="3741" y="3176"/>
                  </a:cubicBezTo>
                  <a:cubicBezTo>
                    <a:pt x="834" y="6353"/>
                    <a:pt x="-828" y="12706"/>
                    <a:pt x="418" y="16518"/>
                  </a:cubicBezTo>
                  <a:cubicBezTo>
                    <a:pt x="1664" y="20329"/>
                    <a:pt x="5818" y="21600"/>
                    <a:pt x="10387" y="19694"/>
                  </a:cubicBezTo>
                  <a:cubicBezTo>
                    <a:pt x="14957" y="17788"/>
                    <a:pt x="19941" y="12706"/>
                    <a:pt x="20357" y="9529"/>
                  </a:cubicBezTo>
                  <a:cubicBezTo>
                    <a:pt x="20772" y="6353"/>
                    <a:pt x="16618" y="5082"/>
                    <a:pt x="12880" y="6353"/>
                  </a:cubicBezTo>
                  <a:cubicBezTo>
                    <a:pt x="9141" y="7624"/>
                    <a:pt x="5818" y="11435"/>
                    <a:pt x="2495" y="152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628" name="Drawing"/>
          <p:cNvGrpSpPr/>
          <p:nvPr/>
        </p:nvGrpSpPr>
        <p:grpSpPr>
          <a:xfrm>
            <a:off x="593831" y="143490"/>
            <a:ext cx="12165828" cy="9394059"/>
            <a:chOff x="0" y="0"/>
            <a:chExt cx="12165826" cy="9394057"/>
          </a:xfrm>
        </p:grpSpPr>
        <p:sp>
          <p:nvSpPr>
            <p:cNvPr id="2253" name="Line"/>
            <p:cNvSpPr/>
            <p:nvPr/>
          </p:nvSpPr>
          <p:spPr>
            <a:xfrm>
              <a:off x="6115324" y="569449"/>
              <a:ext cx="166627" cy="527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47" fill="norm" stroke="1" extrusionOk="0">
                  <a:moveTo>
                    <a:pt x="20356" y="262"/>
                  </a:moveTo>
                  <a:cubicBezTo>
                    <a:pt x="16756" y="55"/>
                    <a:pt x="13156" y="-153"/>
                    <a:pt x="9720" y="159"/>
                  </a:cubicBezTo>
                  <a:cubicBezTo>
                    <a:pt x="6283" y="470"/>
                    <a:pt x="3011" y="1301"/>
                    <a:pt x="1538" y="1976"/>
                  </a:cubicBezTo>
                  <a:cubicBezTo>
                    <a:pt x="65" y="2651"/>
                    <a:pt x="393" y="3170"/>
                    <a:pt x="1538" y="3585"/>
                  </a:cubicBezTo>
                  <a:cubicBezTo>
                    <a:pt x="2683" y="4001"/>
                    <a:pt x="4647" y="4312"/>
                    <a:pt x="6283" y="4624"/>
                  </a:cubicBezTo>
                  <a:cubicBezTo>
                    <a:pt x="7920" y="4935"/>
                    <a:pt x="9229" y="5247"/>
                    <a:pt x="10211" y="5870"/>
                  </a:cubicBezTo>
                  <a:cubicBezTo>
                    <a:pt x="11193" y="6493"/>
                    <a:pt x="11847" y="7428"/>
                    <a:pt x="11029" y="8310"/>
                  </a:cubicBezTo>
                  <a:cubicBezTo>
                    <a:pt x="10211" y="9193"/>
                    <a:pt x="7920" y="10024"/>
                    <a:pt x="5956" y="10647"/>
                  </a:cubicBezTo>
                  <a:cubicBezTo>
                    <a:pt x="3993" y="11270"/>
                    <a:pt x="2356" y="11685"/>
                    <a:pt x="3011" y="11997"/>
                  </a:cubicBezTo>
                  <a:cubicBezTo>
                    <a:pt x="3665" y="12309"/>
                    <a:pt x="6611" y="12516"/>
                    <a:pt x="8083" y="12880"/>
                  </a:cubicBezTo>
                  <a:cubicBezTo>
                    <a:pt x="9556" y="13243"/>
                    <a:pt x="9556" y="13762"/>
                    <a:pt x="8411" y="14541"/>
                  </a:cubicBezTo>
                  <a:cubicBezTo>
                    <a:pt x="7265" y="15320"/>
                    <a:pt x="4974" y="16359"/>
                    <a:pt x="3338" y="17137"/>
                  </a:cubicBezTo>
                  <a:cubicBezTo>
                    <a:pt x="1702" y="17916"/>
                    <a:pt x="720" y="18435"/>
                    <a:pt x="229" y="19059"/>
                  </a:cubicBezTo>
                  <a:cubicBezTo>
                    <a:pt x="-262" y="19682"/>
                    <a:pt x="-262" y="20409"/>
                    <a:pt x="3338" y="20824"/>
                  </a:cubicBezTo>
                  <a:cubicBezTo>
                    <a:pt x="6938" y="21239"/>
                    <a:pt x="14138" y="21343"/>
                    <a:pt x="21338" y="21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6515515" y="690917"/>
              <a:ext cx="180445" cy="370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75" fill="norm" stroke="1" extrusionOk="0">
                  <a:moveTo>
                    <a:pt x="20567" y="888"/>
                  </a:moveTo>
                  <a:cubicBezTo>
                    <a:pt x="19046" y="444"/>
                    <a:pt x="17525" y="0"/>
                    <a:pt x="16156" y="0"/>
                  </a:cubicBezTo>
                  <a:cubicBezTo>
                    <a:pt x="14787" y="0"/>
                    <a:pt x="13570" y="444"/>
                    <a:pt x="11136" y="2071"/>
                  </a:cubicBezTo>
                  <a:cubicBezTo>
                    <a:pt x="8703" y="3699"/>
                    <a:pt x="5052" y="6510"/>
                    <a:pt x="2922" y="9025"/>
                  </a:cubicBezTo>
                  <a:cubicBezTo>
                    <a:pt x="793" y="11540"/>
                    <a:pt x="184" y="13759"/>
                    <a:pt x="32" y="15460"/>
                  </a:cubicBezTo>
                  <a:cubicBezTo>
                    <a:pt x="-120" y="17162"/>
                    <a:pt x="184" y="18345"/>
                    <a:pt x="2618" y="19381"/>
                  </a:cubicBezTo>
                  <a:cubicBezTo>
                    <a:pt x="5052" y="20416"/>
                    <a:pt x="9615" y="21304"/>
                    <a:pt x="13114" y="21452"/>
                  </a:cubicBezTo>
                  <a:cubicBezTo>
                    <a:pt x="16612" y="21600"/>
                    <a:pt x="19046" y="21008"/>
                    <a:pt x="21480" y="20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6823063" y="710794"/>
              <a:ext cx="182000" cy="30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328" fill="norm" stroke="1" extrusionOk="0">
                  <a:moveTo>
                    <a:pt x="374" y="4540"/>
                  </a:moveTo>
                  <a:cubicBezTo>
                    <a:pt x="78" y="3640"/>
                    <a:pt x="-218" y="2740"/>
                    <a:pt x="226" y="2020"/>
                  </a:cubicBezTo>
                  <a:cubicBezTo>
                    <a:pt x="670" y="1300"/>
                    <a:pt x="1853" y="760"/>
                    <a:pt x="3333" y="400"/>
                  </a:cubicBezTo>
                  <a:cubicBezTo>
                    <a:pt x="4812" y="40"/>
                    <a:pt x="6587" y="-140"/>
                    <a:pt x="8955" y="130"/>
                  </a:cubicBezTo>
                  <a:cubicBezTo>
                    <a:pt x="11322" y="400"/>
                    <a:pt x="14281" y="1120"/>
                    <a:pt x="14872" y="2560"/>
                  </a:cubicBezTo>
                  <a:cubicBezTo>
                    <a:pt x="15464" y="4000"/>
                    <a:pt x="13689" y="6160"/>
                    <a:pt x="12061" y="7870"/>
                  </a:cubicBezTo>
                  <a:cubicBezTo>
                    <a:pt x="10434" y="9580"/>
                    <a:pt x="8955" y="10840"/>
                    <a:pt x="8955" y="11380"/>
                  </a:cubicBezTo>
                  <a:cubicBezTo>
                    <a:pt x="8955" y="11920"/>
                    <a:pt x="10434" y="11740"/>
                    <a:pt x="12653" y="12100"/>
                  </a:cubicBezTo>
                  <a:cubicBezTo>
                    <a:pt x="14872" y="12460"/>
                    <a:pt x="17831" y="13360"/>
                    <a:pt x="19459" y="14710"/>
                  </a:cubicBezTo>
                  <a:cubicBezTo>
                    <a:pt x="21086" y="16060"/>
                    <a:pt x="21382" y="17860"/>
                    <a:pt x="20790" y="19120"/>
                  </a:cubicBezTo>
                  <a:cubicBezTo>
                    <a:pt x="20198" y="20380"/>
                    <a:pt x="18719" y="21100"/>
                    <a:pt x="16500" y="21280"/>
                  </a:cubicBezTo>
                  <a:cubicBezTo>
                    <a:pt x="14281" y="21460"/>
                    <a:pt x="11322" y="21100"/>
                    <a:pt x="8363" y="207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7094635" y="1005257"/>
              <a:ext cx="6133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7263305" y="771105"/>
              <a:ext cx="207006" cy="20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4488"/>
                  </a:moveTo>
                  <a:cubicBezTo>
                    <a:pt x="0" y="3138"/>
                    <a:pt x="0" y="1788"/>
                    <a:pt x="1200" y="978"/>
                  </a:cubicBezTo>
                  <a:cubicBezTo>
                    <a:pt x="2400" y="168"/>
                    <a:pt x="4800" y="-102"/>
                    <a:pt x="6667" y="33"/>
                  </a:cubicBezTo>
                  <a:cubicBezTo>
                    <a:pt x="8533" y="168"/>
                    <a:pt x="9867" y="708"/>
                    <a:pt x="10533" y="1653"/>
                  </a:cubicBezTo>
                  <a:cubicBezTo>
                    <a:pt x="11200" y="2598"/>
                    <a:pt x="11200" y="3948"/>
                    <a:pt x="10000" y="6378"/>
                  </a:cubicBezTo>
                  <a:cubicBezTo>
                    <a:pt x="8800" y="8808"/>
                    <a:pt x="6400" y="12318"/>
                    <a:pt x="4667" y="15018"/>
                  </a:cubicBezTo>
                  <a:cubicBezTo>
                    <a:pt x="2933" y="17718"/>
                    <a:pt x="1867" y="19608"/>
                    <a:pt x="2133" y="20553"/>
                  </a:cubicBezTo>
                  <a:cubicBezTo>
                    <a:pt x="2400" y="21498"/>
                    <a:pt x="4000" y="21498"/>
                    <a:pt x="7467" y="21093"/>
                  </a:cubicBezTo>
                  <a:cubicBezTo>
                    <a:pt x="10933" y="20688"/>
                    <a:pt x="16267" y="19878"/>
                    <a:pt x="21600" y="190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7615980" y="729251"/>
              <a:ext cx="103791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1" h="21600" fill="norm" stroke="1" extrusionOk="0">
                  <a:moveTo>
                    <a:pt x="0" y="0"/>
                  </a:moveTo>
                  <a:cubicBezTo>
                    <a:pt x="2512" y="0"/>
                    <a:pt x="5023" y="0"/>
                    <a:pt x="8288" y="861"/>
                  </a:cubicBezTo>
                  <a:cubicBezTo>
                    <a:pt x="11553" y="1722"/>
                    <a:pt x="15572" y="3443"/>
                    <a:pt x="18084" y="6104"/>
                  </a:cubicBezTo>
                  <a:cubicBezTo>
                    <a:pt x="20595" y="8765"/>
                    <a:pt x="21600" y="12365"/>
                    <a:pt x="18335" y="15104"/>
                  </a:cubicBezTo>
                  <a:cubicBezTo>
                    <a:pt x="15070" y="17843"/>
                    <a:pt x="7535" y="197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8045323" y="1020591"/>
              <a:ext cx="130337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4800"/>
                    <a:pt x="13129" y="9600"/>
                    <a:pt x="9529" y="13200"/>
                  </a:cubicBezTo>
                  <a:cubicBezTo>
                    <a:pt x="5929" y="16800"/>
                    <a:pt x="2965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8575538" y="675583"/>
              <a:ext cx="167468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21446" y="0"/>
                  </a:moveTo>
                  <a:cubicBezTo>
                    <a:pt x="18501" y="0"/>
                    <a:pt x="15555" y="0"/>
                    <a:pt x="12610" y="919"/>
                  </a:cubicBezTo>
                  <a:cubicBezTo>
                    <a:pt x="9664" y="1838"/>
                    <a:pt x="6719" y="3677"/>
                    <a:pt x="4264" y="5974"/>
                  </a:cubicBezTo>
                  <a:cubicBezTo>
                    <a:pt x="1810" y="8272"/>
                    <a:pt x="-154" y="11030"/>
                    <a:pt x="10" y="13711"/>
                  </a:cubicBezTo>
                  <a:cubicBezTo>
                    <a:pt x="173" y="16391"/>
                    <a:pt x="2464" y="18996"/>
                    <a:pt x="5737" y="20298"/>
                  </a:cubicBezTo>
                  <a:cubicBezTo>
                    <a:pt x="9010" y="21600"/>
                    <a:pt x="13264" y="21600"/>
                    <a:pt x="1751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8819674" y="767585"/>
              <a:ext cx="129120" cy="24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1" h="21244" fill="norm" stroke="1" extrusionOk="0">
                  <a:moveTo>
                    <a:pt x="15894" y="1322"/>
                  </a:moveTo>
                  <a:cubicBezTo>
                    <a:pt x="14264" y="661"/>
                    <a:pt x="12634" y="0"/>
                    <a:pt x="9985" y="0"/>
                  </a:cubicBezTo>
                  <a:cubicBezTo>
                    <a:pt x="7336" y="0"/>
                    <a:pt x="3668" y="661"/>
                    <a:pt x="1630" y="1543"/>
                  </a:cubicBezTo>
                  <a:cubicBezTo>
                    <a:pt x="-407" y="2424"/>
                    <a:pt x="-815" y="3527"/>
                    <a:pt x="2038" y="5620"/>
                  </a:cubicBezTo>
                  <a:cubicBezTo>
                    <a:pt x="4891" y="7714"/>
                    <a:pt x="11004" y="10800"/>
                    <a:pt x="14672" y="12784"/>
                  </a:cubicBezTo>
                  <a:cubicBezTo>
                    <a:pt x="18340" y="14767"/>
                    <a:pt x="19562" y="15649"/>
                    <a:pt x="20174" y="16861"/>
                  </a:cubicBezTo>
                  <a:cubicBezTo>
                    <a:pt x="20785" y="18073"/>
                    <a:pt x="20785" y="19616"/>
                    <a:pt x="19766" y="20498"/>
                  </a:cubicBezTo>
                  <a:cubicBezTo>
                    <a:pt x="18747" y="21380"/>
                    <a:pt x="16710" y="21600"/>
                    <a:pt x="14264" y="20498"/>
                  </a:cubicBezTo>
                  <a:cubicBezTo>
                    <a:pt x="11819" y="19396"/>
                    <a:pt x="8966" y="16971"/>
                    <a:pt x="6113" y="14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8804340" y="736918"/>
              <a:ext cx="283674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9" y="14400"/>
                    <a:pt x="10897" y="7200"/>
                    <a:pt x="14497" y="3600"/>
                  </a:cubicBezTo>
                  <a:cubicBezTo>
                    <a:pt x="18097" y="0"/>
                    <a:pt x="1984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9080346" y="1005257"/>
              <a:ext cx="84337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5506"/>
                    <a:pt x="15055" y="11012"/>
                    <a:pt x="11455" y="14612"/>
                  </a:cubicBezTo>
                  <a:cubicBezTo>
                    <a:pt x="7855" y="18212"/>
                    <a:pt x="3927" y="1990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9382039" y="744585"/>
              <a:ext cx="127651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802" y="0"/>
                  </a:moveTo>
                  <a:cubicBezTo>
                    <a:pt x="11837" y="2504"/>
                    <a:pt x="8873" y="5009"/>
                    <a:pt x="6331" y="7826"/>
                  </a:cubicBezTo>
                  <a:cubicBezTo>
                    <a:pt x="3790" y="10643"/>
                    <a:pt x="1673" y="13774"/>
                    <a:pt x="614" y="16122"/>
                  </a:cubicBezTo>
                  <a:cubicBezTo>
                    <a:pt x="-445" y="18470"/>
                    <a:pt x="-445" y="20035"/>
                    <a:pt x="3155" y="20817"/>
                  </a:cubicBezTo>
                  <a:cubicBezTo>
                    <a:pt x="6755" y="21600"/>
                    <a:pt x="13955" y="21600"/>
                    <a:pt x="211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9463008" y="882588"/>
              <a:ext cx="23682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815"/>
                    <a:pt x="2735" y="11631"/>
                    <a:pt x="575" y="15231"/>
                  </a:cubicBezTo>
                  <a:cubicBezTo>
                    <a:pt x="-1585" y="18831"/>
                    <a:pt x="2735" y="20215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9601691" y="698583"/>
              <a:ext cx="92023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600" fill="norm" stroke="1" extrusionOk="0">
                  <a:moveTo>
                    <a:pt x="0" y="0"/>
                  </a:moveTo>
                  <a:cubicBezTo>
                    <a:pt x="5684" y="1766"/>
                    <a:pt x="11368" y="3532"/>
                    <a:pt x="15347" y="6045"/>
                  </a:cubicBezTo>
                  <a:cubicBezTo>
                    <a:pt x="19326" y="8558"/>
                    <a:pt x="21600" y="11819"/>
                    <a:pt x="19895" y="14536"/>
                  </a:cubicBezTo>
                  <a:cubicBezTo>
                    <a:pt x="18189" y="17253"/>
                    <a:pt x="12505" y="19426"/>
                    <a:pt x="68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9885364" y="1120260"/>
              <a:ext cx="76670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10533232" y="715682"/>
              <a:ext cx="187819" cy="39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367" fill="norm" stroke="1" extrusionOk="0">
                  <a:moveTo>
                    <a:pt x="21166" y="317"/>
                  </a:moveTo>
                  <a:cubicBezTo>
                    <a:pt x="19438" y="42"/>
                    <a:pt x="17710" y="-233"/>
                    <a:pt x="15406" y="317"/>
                  </a:cubicBezTo>
                  <a:cubicBezTo>
                    <a:pt x="13102" y="868"/>
                    <a:pt x="10222" y="2243"/>
                    <a:pt x="7486" y="4513"/>
                  </a:cubicBezTo>
                  <a:cubicBezTo>
                    <a:pt x="4750" y="6784"/>
                    <a:pt x="2158" y="9948"/>
                    <a:pt x="862" y="12356"/>
                  </a:cubicBezTo>
                  <a:cubicBezTo>
                    <a:pt x="-434" y="14763"/>
                    <a:pt x="-434" y="16414"/>
                    <a:pt x="2014" y="17790"/>
                  </a:cubicBezTo>
                  <a:cubicBezTo>
                    <a:pt x="4462" y="19166"/>
                    <a:pt x="9358" y="20266"/>
                    <a:pt x="14254" y="21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10874387" y="756965"/>
              <a:ext cx="191672" cy="24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1627"/>
                  </a:moveTo>
                  <a:cubicBezTo>
                    <a:pt x="864" y="717"/>
                    <a:pt x="1728" y="-192"/>
                    <a:pt x="3888" y="35"/>
                  </a:cubicBezTo>
                  <a:cubicBezTo>
                    <a:pt x="6048" y="263"/>
                    <a:pt x="9504" y="1627"/>
                    <a:pt x="10656" y="4128"/>
                  </a:cubicBezTo>
                  <a:cubicBezTo>
                    <a:pt x="11808" y="6629"/>
                    <a:pt x="10656" y="10267"/>
                    <a:pt x="9360" y="12654"/>
                  </a:cubicBezTo>
                  <a:cubicBezTo>
                    <a:pt x="8064" y="15042"/>
                    <a:pt x="6624" y="16179"/>
                    <a:pt x="5328" y="17429"/>
                  </a:cubicBezTo>
                  <a:cubicBezTo>
                    <a:pt x="4032" y="18680"/>
                    <a:pt x="2880" y="20044"/>
                    <a:pt x="3600" y="20612"/>
                  </a:cubicBezTo>
                  <a:cubicBezTo>
                    <a:pt x="4320" y="21181"/>
                    <a:pt x="6912" y="20953"/>
                    <a:pt x="10224" y="20953"/>
                  </a:cubicBezTo>
                  <a:cubicBezTo>
                    <a:pt x="13536" y="20953"/>
                    <a:pt x="17568" y="21181"/>
                    <a:pt x="21600" y="21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11058391" y="1020591"/>
              <a:ext cx="84337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11281873" y="831122"/>
              <a:ext cx="175194" cy="22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888" fill="norm" stroke="1" extrusionOk="0">
                  <a:moveTo>
                    <a:pt x="21460" y="507"/>
                  </a:moveTo>
                  <a:cubicBezTo>
                    <a:pt x="19895" y="33"/>
                    <a:pt x="18330" y="-442"/>
                    <a:pt x="15043" y="745"/>
                  </a:cubicBezTo>
                  <a:cubicBezTo>
                    <a:pt x="11756" y="1932"/>
                    <a:pt x="6747" y="4780"/>
                    <a:pt x="3773" y="8222"/>
                  </a:cubicBezTo>
                  <a:cubicBezTo>
                    <a:pt x="799" y="11663"/>
                    <a:pt x="-140" y="15699"/>
                    <a:pt x="17" y="18072"/>
                  </a:cubicBezTo>
                  <a:cubicBezTo>
                    <a:pt x="173" y="20446"/>
                    <a:pt x="1425" y="21158"/>
                    <a:pt x="4556" y="20802"/>
                  </a:cubicBezTo>
                  <a:cubicBezTo>
                    <a:pt x="7686" y="20446"/>
                    <a:pt x="12695" y="19022"/>
                    <a:pt x="15825" y="17004"/>
                  </a:cubicBezTo>
                  <a:cubicBezTo>
                    <a:pt x="18956" y="14987"/>
                    <a:pt x="20208" y="12376"/>
                    <a:pt x="19895" y="9646"/>
                  </a:cubicBezTo>
                  <a:cubicBezTo>
                    <a:pt x="19582" y="6916"/>
                    <a:pt x="17704" y="4068"/>
                    <a:pt x="15825" y="12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11526068" y="722721"/>
              <a:ext cx="106134" cy="36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533" fill="norm" stroke="1" extrusionOk="0">
                  <a:moveTo>
                    <a:pt x="0" y="833"/>
                  </a:moveTo>
                  <a:cubicBezTo>
                    <a:pt x="2057" y="383"/>
                    <a:pt x="4114" y="-67"/>
                    <a:pt x="6429" y="8"/>
                  </a:cubicBezTo>
                  <a:cubicBezTo>
                    <a:pt x="8743" y="83"/>
                    <a:pt x="11314" y="683"/>
                    <a:pt x="14400" y="3008"/>
                  </a:cubicBezTo>
                  <a:cubicBezTo>
                    <a:pt x="17486" y="5333"/>
                    <a:pt x="21086" y="9383"/>
                    <a:pt x="21343" y="12608"/>
                  </a:cubicBezTo>
                  <a:cubicBezTo>
                    <a:pt x="21600" y="15833"/>
                    <a:pt x="18514" y="18233"/>
                    <a:pt x="15943" y="19658"/>
                  </a:cubicBezTo>
                  <a:cubicBezTo>
                    <a:pt x="13371" y="21083"/>
                    <a:pt x="11314" y="21533"/>
                    <a:pt x="9257" y="21533"/>
                  </a:cubicBezTo>
                  <a:cubicBezTo>
                    <a:pt x="7200" y="21533"/>
                    <a:pt x="5143" y="21083"/>
                    <a:pt x="3086" y="206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11725406" y="623053"/>
              <a:ext cx="142102" cy="50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551" fill="norm" stroke="1" extrusionOk="0">
                  <a:moveTo>
                    <a:pt x="9257" y="606"/>
                  </a:moveTo>
                  <a:cubicBezTo>
                    <a:pt x="11571" y="278"/>
                    <a:pt x="13886" y="-49"/>
                    <a:pt x="15814" y="6"/>
                  </a:cubicBezTo>
                  <a:cubicBezTo>
                    <a:pt x="17743" y="60"/>
                    <a:pt x="19286" y="496"/>
                    <a:pt x="20250" y="1315"/>
                  </a:cubicBezTo>
                  <a:cubicBezTo>
                    <a:pt x="21214" y="2133"/>
                    <a:pt x="21600" y="3333"/>
                    <a:pt x="20443" y="4478"/>
                  </a:cubicBezTo>
                  <a:cubicBezTo>
                    <a:pt x="19286" y="5624"/>
                    <a:pt x="16586" y="6715"/>
                    <a:pt x="14657" y="7478"/>
                  </a:cubicBezTo>
                  <a:cubicBezTo>
                    <a:pt x="12729" y="8242"/>
                    <a:pt x="11571" y="8678"/>
                    <a:pt x="10993" y="9224"/>
                  </a:cubicBezTo>
                  <a:cubicBezTo>
                    <a:pt x="10414" y="9769"/>
                    <a:pt x="10414" y="10424"/>
                    <a:pt x="11957" y="11351"/>
                  </a:cubicBezTo>
                  <a:cubicBezTo>
                    <a:pt x="13500" y="12278"/>
                    <a:pt x="16586" y="13478"/>
                    <a:pt x="18514" y="14624"/>
                  </a:cubicBezTo>
                  <a:cubicBezTo>
                    <a:pt x="20443" y="15769"/>
                    <a:pt x="21214" y="16860"/>
                    <a:pt x="21407" y="17733"/>
                  </a:cubicBezTo>
                  <a:cubicBezTo>
                    <a:pt x="21600" y="18606"/>
                    <a:pt x="21214" y="19260"/>
                    <a:pt x="17550" y="19860"/>
                  </a:cubicBezTo>
                  <a:cubicBezTo>
                    <a:pt x="13886" y="20460"/>
                    <a:pt x="6943" y="21006"/>
                    <a:pt x="0" y="21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65516" y="1842220"/>
              <a:ext cx="11523261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" y="21130"/>
                    <a:pt x="230" y="20661"/>
                    <a:pt x="388" y="20426"/>
                  </a:cubicBezTo>
                  <a:cubicBezTo>
                    <a:pt x="546" y="20191"/>
                    <a:pt x="747" y="20191"/>
                    <a:pt x="932" y="20113"/>
                  </a:cubicBezTo>
                  <a:cubicBezTo>
                    <a:pt x="1116" y="20035"/>
                    <a:pt x="1284" y="19878"/>
                    <a:pt x="1468" y="19722"/>
                  </a:cubicBezTo>
                  <a:cubicBezTo>
                    <a:pt x="1653" y="19565"/>
                    <a:pt x="1854" y="19409"/>
                    <a:pt x="2050" y="19252"/>
                  </a:cubicBezTo>
                  <a:cubicBezTo>
                    <a:pt x="2247" y="19096"/>
                    <a:pt x="2438" y="18939"/>
                    <a:pt x="2618" y="18783"/>
                  </a:cubicBezTo>
                  <a:cubicBezTo>
                    <a:pt x="2798" y="18626"/>
                    <a:pt x="2965" y="18470"/>
                    <a:pt x="3143" y="18313"/>
                  </a:cubicBezTo>
                  <a:cubicBezTo>
                    <a:pt x="3320" y="18157"/>
                    <a:pt x="3507" y="18000"/>
                    <a:pt x="3701" y="17843"/>
                  </a:cubicBezTo>
                  <a:cubicBezTo>
                    <a:pt x="3895" y="17687"/>
                    <a:pt x="4096" y="17530"/>
                    <a:pt x="4275" y="17296"/>
                  </a:cubicBezTo>
                  <a:cubicBezTo>
                    <a:pt x="4455" y="17061"/>
                    <a:pt x="4613" y="16748"/>
                    <a:pt x="4783" y="16357"/>
                  </a:cubicBezTo>
                  <a:cubicBezTo>
                    <a:pt x="4953" y="15965"/>
                    <a:pt x="5135" y="15496"/>
                    <a:pt x="5317" y="14948"/>
                  </a:cubicBezTo>
                  <a:cubicBezTo>
                    <a:pt x="5499" y="14400"/>
                    <a:pt x="5681" y="13774"/>
                    <a:pt x="5868" y="13148"/>
                  </a:cubicBezTo>
                  <a:cubicBezTo>
                    <a:pt x="6055" y="12522"/>
                    <a:pt x="6247" y="11896"/>
                    <a:pt x="6438" y="11270"/>
                  </a:cubicBezTo>
                  <a:cubicBezTo>
                    <a:pt x="6630" y="10643"/>
                    <a:pt x="6822" y="10017"/>
                    <a:pt x="7018" y="9470"/>
                  </a:cubicBezTo>
                  <a:cubicBezTo>
                    <a:pt x="7214" y="8922"/>
                    <a:pt x="7416" y="8452"/>
                    <a:pt x="7614" y="7904"/>
                  </a:cubicBezTo>
                  <a:cubicBezTo>
                    <a:pt x="7813" y="7357"/>
                    <a:pt x="8010" y="6730"/>
                    <a:pt x="8204" y="6261"/>
                  </a:cubicBezTo>
                  <a:cubicBezTo>
                    <a:pt x="8398" y="5791"/>
                    <a:pt x="8589" y="5478"/>
                    <a:pt x="8783" y="5165"/>
                  </a:cubicBezTo>
                  <a:cubicBezTo>
                    <a:pt x="8977" y="4852"/>
                    <a:pt x="9174" y="4539"/>
                    <a:pt x="9368" y="4226"/>
                  </a:cubicBezTo>
                  <a:cubicBezTo>
                    <a:pt x="9562" y="3913"/>
                    <a:pt x="9753" y="3600"/>
                    <a:pt x="9943" y="3287"/>
                  </a:cubicBezTo>
                  <a:cubicBezTo>
                    <a:pt x="10132" y="2974"/>
                    <a:pt x="10319" y="2661"/>
                    <a:pt x="10508" y="2426"/>
                  </a:cubicBezTo>
                  <a:cubicBezTo>
                    <a:pt x="10697" y="2191"/>
                    <a:pt x="10889" y="2035"/>
                    <a:pt x="11083" y="1800"/>
                  </a:cubicBezTo>
                  <a:cubicBezTo>
                    <a:pt x="11277" y="1565"/>
                    <a:pt x="11473" y="1252"/>
                    <a:pt x="11669" y="1017"/>
                  </a:cubicBezTo>
                  <a:cubicBezTo>
                    <a:pt x="11866" y="783"/>
                    <a:pt x="12062" y="626"/>
                    <a:pt x="12256" y="470"/>
                  </a:cubicBezTo>
                  <a:cubicBezTo>
                    <a:pt x="12450" y="313"/>
                    <a:pt x="12642" y="157"/>
                    <a:pt x="12826" y="78"/>
                  </a:cubicBezTo>
                  <a:cubicBezTo>
                    <a:pt x="13011" y="0"/>
                    <a:pt x="13188" y="0"/>
                    <a:pt x="13365" y="0"/>
                  </a:cubicBezTo>
                  <a:cubicBezTo>
                    <a:pt x="13543" y="0"/>
                    <a:pt x="13720" y="0"/>
                    <a:pt x="13904" y="78"/>
                  </a:cubicBezTo>
                  <a:cubicBezTo>
                    <a:pt x="14089" y="157"/>
                    <a:pt x="14280" y="313"/>
                    <a:pt x="14467" y="470"/>
                  </a:cubicBezTo>
                  <a:cubicBezTo>
                    <a:pt x="14654" y="626"/>
                    <a:pt x="14836" y="783"/>
                    <a:pt x="15023" y="1017"/>
                  </a:cubicBezTo>
                  <a:cubicBezTo>
                    <a:pt x="15210" y="1252"/>
                    <a:pt x="15401" y="1565"/>
                    <a:pt x="15590" y="1800"/>
                  </a:cubicBezTo>
                  <a:cubicBezTo>
                    <a:pt x="15780" y="2035"/>
                    <a:pt x="15966" y="2191"/>
                    <a:pt x="16160" y="2348"/>
                  </a:cubicBezTo>
                  <a:cubicBezTo>
                    <a:pt x="16354" y="2504"/>
                    <a:pt x="16556" y="2661"/>
                    <a:pt x="16752" y="2896"/>
                  </a:cubicBezTo>
                  <a:cubicBezTo>
                    <a:pt x="16949" y="3130"/>
                    <a:pt x="17140" y="3443"/>
                    <a:pt x="17332" y="3678"/>
                  </a:cubicBezTo>
                  <a:cubicBezTo>
                    <a:pt x="17523" y="3913"/>
                    <a:pt x="17715" y="4070"/>
                    <a:pt x="17897" y="4304"/>
                  </a:cubicBezTo>
                  <a:cubicBezTo>
                    <a:pt x="18079" y="4539"/>
                    <a:pt x="18251" y="4852"/>
                    <a:pt x="18429" y="5165"/>
                  </a:cubicBezTo>
                  <a:cubicBezTo>
                    <a:pt x="18606" y="5478"/>
                    <a:pt x="18788" y="5791"/>
                    <a:pt x="18977" y="6261"/>
                  </a:cubicBezTo>
                  <a:cubicBezTo>
                    <a:pt x="19166" y="6730"/>
                    <a:pt x="19363" y="7357"/>
                    <a:pt x="19547" y="7904"/>
                  </a:cubicBezTo>
                  <a:cubicBezTo>
                    <a:pt x="19732" y="8452"/>
                    <a:pt x="19904" y="8922"/>
                    <a:pt x="20084" y="9391"/>
                  </a:cubicBezTo>
                  <a:cubicBezTo>
                    <a:pt x="20263" y="9861"/>
                    <a:pt x="20450" y="10330"/>
                    <a:pt x="20625" y="10878"/>
                  </a:cubicBezTo>
                  <a:cubicBezTo>
                    <a:pt x="20800" y="11426"/>
                    <a:pt x="20963" y="12052"/>
                    <a:pt x="21123" y="12835"/>
                  </a:cubicBezTo>
                  <a:cubicBezTo>
                    <a:pt x="21284" y="13617"/>
                    <a:pt x="21442" y="14557"/>
                    <a:pt x="21600" y="15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27182" y="2800576"/>
              <a:ext cx="11162919" cy="42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" y="21086"/>
                    <a:pt x="138" y="20571"/>
                    <a:pt x="265" y="20057"/>
                  </a:cubicBezTo>
                  <a:cubicBezTo>
                    <a:pt x="391" y="19543"/>
                    <a:pt x="574" y="19029"/>
                    <a:pt x="757" y="18386"/>
                  </a:cubicBezTo>
                  <a:cubicBezTo>
                    <a:pt x="940" y="17743"/>
                    <a:pt x="1123" y="16971"/>
                    <a:pt x="1318" y="16264"/>
                  </a:cubicBezTo>
                  <a:cubicBezTo>
                    <a:pt x="1513" y="15557"/>
                    <a:pt x="1721" y="14914"/>
                    <a:pt x="1921" y="14271"/>
                  </a:cubicBezTo>
                  <a:cubicBezTo>
                    <a:pt x="2121" y="13629"/>
                    <a:pt x="2314" y="12986"/>
                    <a:pt x="2512" y="12407"/>
                  </a:cubicBezTo>
                  <a:cubicBezTo>
                    <a:pt x="2710" y="11829"/>
                    <a:pt x="2913" y="11314"/>
                    <a:pt x="3101" y="10929"/>
                  </a:cubicBezTo>
                  <a:cubicBezTo>
                    <a:pt x="3288" y="10543"/>
                    <a:pt x="3462" y="10286"/>
                    <a:pt x="3635" y="10093"/>
                  </a:cubicBezTo>
                  <a:cubicBezTo>
                    <a:pt x="3808" y="9900"/>
                    <a:pt x="3981" y="9771"/>
                    <a:pt x="4164" y="9579"/>
                  </a:cubicBezTo>
                  <a:cubicBezTo>
                    <a:pt x="4347" y="9386"/>
                    <a:pt x="4540" y="9129"/>
                    <a:pt x="4740" y="8871"/>
                  </a:cubicBezTo>
                  <a:cubicBezTo>
                    <a:pt x="4940" y="8614"/>
                    <a:pt x="5148" y="8357"/>
                    <a:pt x="5358" y="8100"/>
                  </a:cubicBezTo>
                  <a:cubicBezTo>
                    <a:pt x="5568" y="7843"/>
                    <a:pt x="5781" y="7586"/>
                    <a:pt x="5993" y="7329"/>
                  </a:cubicBezTo>
                  <a:cubicBezTo>
                    <a:pt x="6206" y="7071"/>
                    <a:pt x="6419" y="6814"/>
                    <a:pt x="6604" y="6557"/>
                  </a:cubicBezTo>
                  <a:cubicBezTo>
                    <a:pt x="6790" y="6300"/>
                    <a:pt x="6948" y="6043"/>
                    <a:pt x="7146" y="5721"/>
                  </a:cubicBezTo>
                  <a:cubicBezTo>
                    <a:pt x="7343" y="5400"/>
                    <a:pt x="7581" y="5014"/>
                    <a:pt x="7779" y="4693"/>
                  </a:cubicBezTo>
                  <a:cubicBezTo>
                    <a:pt x="7976" y="4371"/>
                    <a:pt x="8135" y="4114"/>
                    <a:pt x="8298" y="3857"/>
                  </a:cubicBezTo>
                  <a:cubicBezTo>
                    <a:pt x="8461" y="3600"/>
                    <a:pt x="8629" y="3343"/>
                    <a:pt x="8805" y="3086"/>
                  </a:cubicBezTo>
                  <a:cubicBezTo>
                    <a:pt x="8980" y="2829"/>
                    <a:pt x="9163" y="2571"/>
                    <a:pt x="9334" y="2379"/>
                  </a:cubicBezTo>
                  <a:cubicBezTo>
                    <a:pt x="9504" y="2186"/>
                    <a:pt x="9663" y="2057"/>
                    <a:pt x="9828" y="1929"/>
                  </a:cubicBezTo>
                  <a:cubicBezTo>
                    <a:pt x="9994" y="1800"/>
                    <a:pt x="10167" y="1671"/>
                    <a:pt x="10343" y="1607"/>
                  </a:cubicBezTo>
                  <a:cubicBezTo>
                    <a:pt x="10518" y="1543"/>
                    <a:pt x="10696" y="1543"/>
                    <a:pt x="10864" y="1479"/>
                  </a:cubicBezTo>
                  <a:cubicBezTo>
                    <a:pt x="11032" y="1414"/>
                    <a:pt x="11191" y="1286"/>
                    <a:pt x="11351" y="1221"/>
                  </a:cubicBezTo>
                  <a:cubicBezTo>
                    <a:pt x="11512" y="1157"/>
                    <a:pt x="11675" y="1157"/>
                    <a:pt x="11876" y="1093"/>
                  </a:cubicBezTo>
                  <a:cubicBezTo>
                    <a:pt x="12076" y="1029"/>
                    <a:pt x="12313" y="900"/>
                    <a:pt x="12518" y="836"/>
                  </a:cubicBezTo>
                  <a:cubicBezTo>
                    <a:pt x="12724" y="771"/>
                    <a:pt x="12897" y="771"/>
                    <a:pt x="13062" y="707"/>
                  </a:cubicBezTo>
                  <a:cubicBezTo>
                    <a:pt x="13228" y="643"/>
                    <a:pt x="13386" y="514"/>
                    <a:pt x="13557" y="450"/>
                  </a:cubicBezTo>
                  <a:cubicBezTo>
                    <a:pt x="13727" y="386"/>
                    <a:pt x="13910" y="386"/>
                    <a:pt x="14088" y="386"/>
                  </a:cubicBezTo>
                  <a:cubicBezTo>
                    <a:pt x="14266" y="386"/>
                    <a:pt x="14440" y="386"/>
                    <a:pt x="14620" y="321"/>
                  </a:cubicBezTo>
                  <a:cubicBezTo>
                    <a:pt x="14801" y="257"/>
                    <a:pt x="14988" y="129"/>
                    <a:pt x="15166" y="64"/>
                  </a:cubicBezTo>
                  <a:cubicBezTo>
                    <a:pt x="15345" y="0"/>
                    <a:pt x="15513" y="0"/>
                    <a:pt x="15693" y="0"/>
                  </a:cubicBezTo>
                  <a:cubicBezTo>
                    <a:pt x="15874" y="0"/>
                    <a:pt x="16066" y="0"/>
                    <a:pt x="16247" y="0"/>
                  </a:cubicBezTo>
                  <a:cubicBezTo>
                    <a:pt x="16427" y="0"/>
                    <a:pt x="16596" y="0"/>
                    <a:pt x="16774" y="64"/>
                  </a:cubicBezTo>
                  <a:cubicBezTo>
                    <a:pt x="16952" y="129"/>
                    <a:pt x="17140" y="257"/>
                    <a:pt x="17318" y="450"/>
                  </a:cubicBezTo>
                  <a:cubicBezTo>
                    <a:pt x="17496" y="643"/>
                    <a:pt x="17664" y="900"/>
                    <a:pt x="17822" y="1157"/>
                  </a:cubicBezTo>
                  <a:cubicBezTo>
                    <a:pt x="17980" y="1414"/>
                    <a:pt x="18129" y="1671"/>
                    <a:pt x="18312" y="2057"/>
                  </a:cubicBezTo>
                  <a:cubicBezTo>
                    <a:pt x="18495" y="2443"/>
                    <a:pt x="18712" y="2957"/>
                    <a:pt x="18915" y="3407"/>
                  </a:cubicBezTo>
                  <a:cubicBezTo>
                    <a:pt x="19118" y="3857"/>
                    <a:pt x="19305" y="4243"/>
                    <a:pt x="19491" y="4693"/>
                  </a:cubicBezTo>
                  <a:cubicBezTo>
                    <a:pt x="19676" y="5143"/>
                    <a:pt x="19859" y="5657"/>
                    <a:pt x="20060" y="6171"/>
                  </a:cubicBezTo>
                  <a:cubicBezTo>
                    <a:pt x="20260" y="6686"/>
                    <a:pt x="20477" y="7200"/>
                    <a:pt x="20712" y="7779"/>
                  </a:cubicBezTo>
                  <a:cubicBezTo>
                    <a:pt x="20947" y="8357"/>
                    <a:pt x="21199" y="9000"/>
                    <a:pt x="21350" y="9386"/>
                  </a:cubicBezTo>
                  <a:cubicBezTo>
                    <a:pt x="21501" y="9771"/>
                    <a:pt x="21551" y="9900"/>
                    <a:pt x="21600" y="10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464192" y="2532236"/>
              <a:ext cx="299007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8" y="3200"/>
                    <a:pt x="6277" y="6400"/>
                    <a:pt x="9877" y="10000"/>
                  </a:cubicBezTo>
                  <a:cubicBezTo>
                    <a:pt x="13477" y="13600"/>
                    <a:pt x="17538" y="17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602195" y="2486235"/>
              <a:ext cx="184005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359"/>
                    <a:pt x="14400" y="4717"/>
                    <a:pt x="11550" y="7572"/>
                  </a:cubicBezTo>
                  <a:cubicBezTo>
                    <a:pt x="8700" y="10428"/>
                    <a:pt x="6600" y="13779"/>
                    <a:pt x="4800" y="16200"/>
                  </a:cubicBezTo>
                  <a:cubicBezTo>
                    <a:pt x="3000" y="18621"/>
                    <a:pt x="1500" y="201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905636" y="2769908"/>
              <a:ext cx="26234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600"/>
                    <a:pt x="-1443" y="11200"/>
                    <a:pt x="1502" y="14800"/>
                  </a:cubicBezTo>
                  <a:cubicBezTo>
                    <a:pt x="4448" y="18400"/>
                    <a:pt x="12302" y="20000"/>
                    <a:pt x="201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901201" y="2654905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1405733" y="2118227"/>
              <a:ext cx="69844" cy="5573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5075" y="0"/>
                  </a:moveTo>
                  <a:cubicBezTo>
                    <a:pt x="2761" y="307"/>
                    <a:pt x="446" y="614"/>
                    <a:pt x="61" y="976"/>
                  </a:cubicBezTo>
                  <a:cubicBezTo>
                    <a:pt x="-325" y="1337"/>
                    <a:pt x="1218" y="1753"/>
                    <a:pt x="1989" y="2164"/>
                  </a:cubicBezTo>
                  <a:cubicBezTo>
                    <a:pt x="2761" y="2575"/>
                    <a:pt x="2761" y="2981"/>
                    <a:pt x="2761" y="3392"/>
                  </a:cubicBezTo>
                  <a:cubicBezTo>
                    <a:pt x="2761" y="3803"/>
                    <a:pt x="2761" y="4219"/>
                    <a:pt x="2761" y="4630"/>
                  </a:cubicBezTo>
                  <a:cubicBezTo>
                    <a:pt x="2761" y="5041"/>
                    <a:pt x="2761" y="5447"/>
                    <a:pt x="2761" y="5833"/>
                  </a:cubicBezTo>
                  <a:cubicBezTo>
                    <a:pt x="2761" y="6220"/>
                    <a:pt x="2761" y="6586"/>
                    <a:pt x="3146" y="6972"/>
                  </a:cubicBezTo>
                  <a:cubicBezTo>
                    <a:pt x="3532" y="7358"/>
                    <a:pt x="4304" y="7765"/>
                    <a:pt x="5075" y="8156"/>
                  </a:cubicBezTo>
                  <a:cubicBezTo>
                    <a:pt x="5846" y="8547"/>
                    <a:pt x="6618" y="8923"/>
                    <a:pt x="7775" y="9300"/>
                  </a:cubicBezTo>
                  <a:cubicBezTo>
                    <a:pt x="8932" y="9676"/>
                    <a:pt x="10475" y="10052"/>
                    <a:pt x="12018" y="10429"/>
                  </a:cubicBezTo>
                  <a:cubicBezTo>
                    <a:pt x="13561" y="10805"/>
                    <a:pt x="15104" y="11181"/>
                    <a:pt x="16646" y="11577"/>
                  </a:cubicBezTo>
                  <a:cubicBezTo>
                    <a:pt x="18189" y="11974"/>
                    <a:pt x="19732" y="12390"/>
                    <a:pt x="20504" y="12810"/>
                  </a:cubicBezTo>
                  <a:cubicBezTo>
                    <a:pt x="21275" y="13231"/>
                    <a:pt x="21275" y="13657"/>
                    <a:pt x="20504" y="14058"/>
                  </a:cubicBezTo>
                  <a:cubicBezTo>
                    <a:pt x="19732" y="14459"/>
                    <a:pt x="18189" y="14836"/>
                    <a:pt x="16261" y="15227"/>
                  </a:cubicBezTo>
                  <a:cubicBezTo>
                    <a:pt x="14332" y="15618"/>
                    <a:pt x="12018" y="16024"/>
                    <a:pt x="10861" y="16415"/>
                  </a:cubicBezTo>
                  <a:cubicBezTo>
                    <a:pt x="9704" y="16807"/>
                    <a:pt x="9704" y="17183"/>
                    <a:pt x="9704" y="17544"/>
                  </a:cubicBezTo>
                  <a:cubicBezTo>
                    <a:pt x="9704" y="17906"/>
                    <a:pt x="9704" y="18253"/>
                    <a:pt x="10089" y="18629"/>
                  </a:cubicBezTo>
                  <a:cubicBezTo>
                    <a:pt x="10475" y="19005"/>
                    <a:pt x="11246" y="19411"/>
                    <a:pt x="11246" y="19783"/>
                  </a:cubicBezTo>
                  <a:cubicBezTo>
                    <a:pt x="11246" y="20154"/>
                    <a:pt x="10475" y="20491"/>
                    <a:pt x="8932" y="20788"/>
                  </a:cubicBezTo>
                  <a:cubicBezTo>
                    <a:pt x="7389" y="21085"/>
                    <a:pt x="5075" y="21343"/>
                    <a:pt x="276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1974559" y="2309898"/>
              <a:ext cx="176338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96" y="5554"/>
                    <a:pt x="9391" y="11109"/>
                    <a:pt x="12991" y="14709"/>
                  </a:cubicBezTo>
                  <a:cubicBezTo>
                    <a:pt x="16591" y="18309"/>
                    <a:pt x="19096" y="1995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2147817" y="2302231"/>
              <a:ext cx="102749" cy="55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21181" y="0"/>
                  </a:moveTo>
                  <a:cubicBezTo>
                    <a:pt x="16440" y="1500"/>
                    <a:pt x="11698" y="3000"/>
                    <a:pt x="8274" y="5400"/>
                  </a:cubicBezTo>
                  <a:cubicBezTo>
                    <a:pt x="4849" y="7800"/>
                    <a:pt x="2742" y="11100"/>
                    <a:pt x="1425" y="13750"/>
                  </a:cubicBezTo>
                  <a:cubicBezTo>
                    <a:pt x="108" y="16400"/>
                    <a:pt x="-419" y="18400"/>
                    <a:pt x="371" y="19600"/>
                  </a:cubicBezTo>
                  <a:cubicBezTo>
                    <a:pt x="1161" y="20800"/>
                    <a:pt x="3269" y="21200"/>
                    <a:pt x="53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2373235" y="2700906"/>
              <a:ext cx="15334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60"/>
                    <a:pt x="0" y="11520"/>
                    <a:pt x="3600" y="15120"/>
                  </a:cubicBezTo>
                  <a:cubicBezTo>
                    <a:pt x="7200" y="18720"/>
                    <a:pt x="14400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2380901" y="2556264"/>
              <a:ext cx="75246" cy="66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867" fill="norm" stroke="1" extrusionOk="0">
                  <a:moveTo>
                    <a:pt x="10800" y="6878"/>
                  </a:moveTo>
                  <a:cubicBezTo>
                    <a:pt x="7200" y="6878"/>
                    <a:pt x="3600" y="6878"/>
                    <a:pt x="1800" y="9278"/>
                  </a:cubicBezTo>
                  <a:cubicBezTo>
                    <a:pt x="0" y="11678"/>
                    <a:pt x="0" y="16478"/>
                    <a:pt x="2160" y="18878"/>
                  </a:cubicBezTo>
                  <a:cubicBezTo>
                    <a:pt x="4320" y="21278"/>
                    <a:pt x="8640" y="21278"/>
                    <a:pt x="12240" y="20078"/>
                  </a:cubicBezTo>
                  <a:cubicBezTo>
                    <a:pt x="15840" y="18878"/>
                    <a:pt x="18720" y="16478"/>
                    <a:pt x="20160" y="12878"/>
                  </a:cubicBezTo>
                  <a:cubicBezTo>
                    <a:pt x="21600" y="9278"/>
                    <a:pt x="21600" y="4478"/>
                    <a:pt x="19800" y="2078"/>
                  </a:cubicBezTo>
                  <a:cubicBezTo>
                    <a:pt x="18000" y="-322"/>
                    <a:pt x="14400" y="-322"/>
                    <a:pt x="10800" y="478"/>
                  </a:cubicBezTo>
                  <a:cubicBezTo>
                    <a:pt x="7200" y="1278"/>
                    <a:pt x="3600" y="2878"/>
                    <a:pt x="0" y="4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2959408" y="2049225"/>
              <a:ext cx="230694" cy="534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95" fill="norm" stroke="1" extrusionOk="0">
                  <a:moveTo>
                    <a:pt x="21038" y="0"/>
                  </a:moveTo>
                  <a:cubicBezTo>
                    <a:pt x="21038" y="279"/>
                    <a:pt x="21038" y="558"/>
                    <a:pt x="21157" y="888"/>
                  </a:cubicBezTo>
                  <a:cubicBezTo>
                    <a:pt x="21276" y="1218"/>
                    <a:pt x="21513" y="1600"/>
                    <a:pt x="21394" y="1957"/>
                  </a:cubicBezTo>
                  <a:cubicBezTo>
                    <a:pt x="21276" y="2313"/>
                    <a:pt x="20801" y="2643"/>
                    <a:pt x="20089" y="2989"/>
                  </a:cubicBezTo>
                  <a:cubicBezTo>
                    <a:pt x="19377" y="3335"/>
                    <a:pt x="18427" y="3696"/>
                    <a:pt x="17597" y="4078"/>
                  </a:cubicBezTo>
                  <a:cubicBezTo>
                    <a:pt x="16766" y="4460"/>
                    <a:pt x="16054" y="4863"/>
                    <a:pt x="15460" y="5255"/>
                  </a:cubicBezTo>
                  <a:cubicBezTo>
                    <a:pt x="14867" y="5648"/>
                    <a:pt x="14392" y="6030"/>
                    <a:pt x="13917" y="6417"/>
                  </a:cubicBezTo>
                  <a:cubicBezTo>
                    <a:pt x="13443" y="6804"/>
                    <a:pt x="12968" y="7197"/>
                    <a:pt x="12493" y="7599"/>
                  </a:cubicBezTo>
                  <a:cubicBezTo>
                    <a:pt x="12018" y="8002"/>
                    <a:pt x="11544" y="8415"/>
                    <a:pt x="11069" y="8823"/>
                  </a:cubicBezTo>
                  <a:cubicBezTo>
                    <a:pt x="10594" y="9231"/>
                    <a:pt x="10120" y="9633"/>
                    <a:pt x="9645" y="10005"/>
                  </a:cubicBezTo>
                  <a:cubicBezTo>
                    <a:pt x="9170" y="10377"/>
                    <a:pt x="8695" y="10717"/>
                    <a:pt x="8102" y="11074"/>
                  </a:cubicBezTo>
                  <a:cubicBezTo>
                    <a:pt x="7509" y="11430"/>
                    <a:pt x="6797" y="11802"/>
                    <a:pt x="6322" y="12168"/>
                  </a:cubicBezTo>
                  <a:cubicBezTo>
                    <a:pt x="5847" y="12535"/>
                    <a:pt x="5610" y="12896"/>
                    <a:pt x="5491" y="13299"/>
                  </a:cubicBezTo>
                  <a:cubicBezTo>
                    <a:pt x="5372" y="13701"/>
                    <a:pt x="5372" y="14145"/>
                    <a:pt x="5491" y="14558"/>
                  </a:cubicBezTo>
                  <a:cubicBezTo>
                    <a:pt x="5610" y="14971"/>
                    <a:pt x="5847" y="15353"/>
                    <a:pt x="6084" y="15735"/>
                  </a:cubicBezTo>
                  <a:cubicBezTo>
                    <a:pt x="6322" y="16117"/>
                    <a:pt x="6559" y="16499"/>
                    <a:pt x="6678" y="16881"/>
                  </a:cubicBezTo>
                  <a:cubicBezTo>
                    <a:pt x="6797" y="17263"/>
                    <a:pt x="6797" y="17646"/>
                    <a:pt x="6322" y="18012"/>
                  </a:cubicBezTo>
                  <a:cubicBezTo>
                    <a:pt x="5847" y="18379"/>
                    <a:pt x="4898" y="18730"/>
                    <a:pt x="3948" y="19076"/>
                  </a:cubicBezTo>
                  <a:cubicBezTo>
                    <a:pt x="2999" y="19421"/>
                    <a:pt x="2049" y="19762"/>
                    <a:pt x="1456" y="20103"/>
                  </a:cubicBezTo>
                  <a:cubicBezTo>
                    <a:pt x="862" y="20444"/>
                    <a:pt x="625" y="20784"/>
                    <a:pt x="388" y="21011"/>
                  </a:cubicBezTo>
                  <a:cubicBezTo>
                    <a:pt x="150" y="21239"/>
                    <a:pt x="-87" y="21352"/>
                    <a:pt x="32" y="21440"/>
                  </a:cubicBezTo>
                  <a:cubicBezTo>
                    <a:pt x="150" y="21528"/>
                    <a:pt x="625" y="21590"/>
                    <a:pt x="1219" y="21595"/>
                  </a:cubicBezTo>
                  <a:cubicBezTo>
                    <a:pt x="1812" y="21600"/>
                    <a:pt x="2524" y="21548"/>
                    <a:pt x="3236" y="21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3638263" y="2309898"/>
              <a:ext cx="138004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6261"/>
                    <a:pt x="11200" y="12522"/>
                    <a:pt x="14800" y="16122"/>
                  </a:cubicBezTo>
                  <a:cubicBezTo>
                    <a:pt x="18400" y="19722"/>
                    <a:pt x="20000" y="2066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3799267" y="2271563"/>
              <a:ext cx="99670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3417"/>
                    <a:pt x="9415" y="6834"/>
                    <a:pt x="5815" y="10434"/>
                  </a:cubicBezTo>
                  <a:cubicBezTo>
                    <a:pt x="2215" y="14034"/>
                    <a:pt x="1108" y="1781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3937270" y="2723907"/>
              <a:ext cx="23001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3944937" y="2583172"/>
              <a:ext cx="33629" cy="2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19087" fill="norm" stroke="1" extrusionOk="0">
                  <a:moveTo>
                    <a:pt x="13886" y="1924"/>
                  </a:moveTo>
                  <a:cubicBezTo>
                    <a:pt x="12343" y="10924"/>
                    <a:pt x="10800" y="19924"/>
                    <a:pt x="13114" y="19024"/>
                  </a:cubicBezTo>
                  <a:cubicBezTo>
                    <a:pt x="15429" y="18124"/>
                    <a:pt x="21600" y="7324"/>
                    <a:pt x="20057" y="2824"/>
                  </a:cubicBezTo>
                  <a:cubicBezTo>
                    <a:pt x="18514" y="-1676"/>
                    <a:pt x="9257" y="124"/>
                    <a:pt x="0" y="19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3756767" y="2017573"/>
              <a:ext cx="134503" cy="131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0942" fill="norm" stroke="1" extrusionOk="0">
                  <a:moveTo>
                    <a:pt x="1887" y="7493"/>
                  </a:moveTo>
                  <a:cubicBezTo>
                    <a:pt x="1072" y="9531"/>
                    <a:pt x="257" y="11568"/>
                    <a:pt x="53" y="11365"/>
                  </a:cubicBezTo>
                  <a:cubicBezTo>
                    <a:pt x="-151" y="11161"/>
                    <a:pt x="257" y="8716"/>
                    <a:pt x="868" y="6474"/>
                  </a:cubicBezTo>
                  <a:cubicBezTo>
                    <a:pt x="1479" y="4233"/>
                    <a:pt x="2294" y="2195"/>
                    <a:pt x="4740" y="972"/>
                  </a:cubicBezTo>
                  <a:cubicBezTo>
                    <a:pt x="7185" y="-250"/>
                    <a:pt x="11260" y="-658"/>
                    <a:pt x="13909" y="1787"/>
                  </a:cubicBezTo>
                  <a:cubicBezTo>
                    <a:pt x="16558" y="4233"/>
                    <a:pt x="17781" y="9531"/>
                    <a:pt x="18800" y="13199"/>
                  </a:cubicBezTo>
                  <a:cubicBezTo>
                    <a:pt x="19819" y="16867"/>
                    <a:pt x="20634" y="18904"/>
                    <a:pt x="21449" y="20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4205609" y="2409567"/>
              <a:ext cx="13800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4266944" y="2493902"/>
              <a:ext cx="115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4799449" y="2133560"/>
              <a:ext cx="11842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305"/>
                    <a:pt x="-1585" y="10611"/>
                    <a:pt x="575" y="14211"/>
                  </a:cubicBezTo>
                  <a:cubicBezTo>
                    <a:pt x="2735" y="17811"/>
                    <a:pt x="11375" y="19705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4910958" y="2125893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4742288" y="2371232"/>
              <a:ext cx="19933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4780622" y="2455568"/>
              <a:ext cx="138004" cy="21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21600" y="0"/>
                  </a:moveTo>
                  <a:cubicBezTo>
                    <a:pt x="18000" y="1286"/>
                    <a:pt x="14400" y="2571"/>
                    <a:pt x="11200" y="5014"/>
                  </a:cubicBezTo>
                  <a:cubicBezTo>
                    <a:pt x="8000" y="7457"/>
                    <a:pt x="5200" y="11057"/>
                    <a:pt x="4600" y="14014"/>
                  </a:cubicBezTo>
                  <a:cubicBezTo>
                    <a:pt x="4000" y="16971"/>
                    <a:pt x="5600" y="19286"/>
                    <a:pt x="7400" y="20443"/>
                  </a:cubicBezTo>
                  <a:cubicBezTo>
                    <a:pt x="9200" y="21600"/>
                    <a:pt x="11200" y="21600"/>
                    <a:pt x="12800" y="20957"/>
                  </a:cubicBezTo>
                  <a:cubicBezTo>
                    <a:pt x="14400" y="20314"/>
                    <a:pt x="15600" y="19029"/>
                    <a:pt x="15200" y="18386"/>
                  </a:cubicBezTo>
                  <a:cubicBezTo>
                    <a:pt x="14800" y="17743"/>
                    <a:pt x="12800" y="17743"/>
                    <a:pt x="10000" y="17357"/>
                  </a:cubicBezTo>
                  <a:cubicBezTo>
                    <a:pt x="7200" y="16971"/>
                    <a:pt x="3600" y="16200"/>
                    <a:pt x="0" y="15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5102630" y="2317565"/>
              <a:ext cx="13800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5153065" y="2263897"/>
              <a:ext cx="26234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472"/>
                    <a:pt x="4448" y="10944"/>
                    <a:pt x="1502" y="14544"/>
                  </a:cubicBezTo>
                  <a:cubicBezTo>
                    <a:pt x="-1443" y="18144"/>
                    <a:pt x="521" y="19872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5490687" y="2073000"/>
              <a:ext cx="106563" cy="21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273" fill="norm" stroke="1" extrusionOk="0">
                  <a:moveTo>
                    <a:pt x="580" y="5259"/>
                  </a:moveTo>
                  <a:cubicBezTo>
                    <a:pt x="77" y="3989"/>
                    <a:pt x="-425" y="2718"/>
                    <a:pt x="580" y="1829"/>
                  </a:cubicBezTo>
                  <a:cubicBezTo>
                    <a:pt x="1584" y="939"/>
                    <a:pt x="4096" y="431"/>
                    <a:pt x="6859" y="177"/>
                  </a:cubicBezTo>
                  <a:cubicBezTo>
                    <a:pt x="9621" y="-77"/>
                    <a:pt x="12635" y="-77"/>
                    <a:pt x="15398" y="304"/>
                  </a:cubicBezTo>
                  <a:cubicBezTo>
                    <a:pt x="18161" y="685"/>
                    <a:pt x="20673" y="1448"/>
                    <a:pt x="20924" y="2972"/>
                  </a:cubicBezTo>
                  <a:cubicBezTo>
                    <a:pt x="21175" y="4497"/>
                    <a:pt x="19166" y="6784"/>
                    <a:pt x="17156" y="8309"/>
                  </a:cubicBezTo>
                  <a:cubicBezTo>
                    <a:pt x="15147" y="9834"/>
                    <a:pt x="13138" y="10596"/>
                    <a:pt x="13138" y="11358"/>
                  </a:cubicBezTo>
                  <a:cubicBezTo>
                    <a:pt x="13138" y="12121"/>
                    <a:pt x="15147" y="12883"/>
                    <a:pt x="16654" y="14027"/>
                  </a:cubicBezTo>
                  <a:cubicBezTo>
                    <a:pt x="18161" y="15170"/>
                    <a:pt x="19166" y="16695"/>
                    <a:pt x="18663" y="17838"/>
                  </a:cubicBezTo>
                  <a:cubicBezTo>
                    <a:pt x="18161" y="18982"/>
                    <a:pt x="16152" y="19744"/>
                    <a:pt x="13640" y="20379"/>
                  </a:cubicBezTo>
                  <a:cubicBezTo>
                    <a:pt x="11129" y="21015"/>
                    <a:pt x="8115" y="21523"/>
                    <a:pt x="6105" y="21142"/>
                  </a:cubicBezTo>
                  <a:cubicBezTo>
                    <a:pt x="4096" y="20761"/>
                    <a:pt x="3091" y="19490"/>
                    <a:pt x="2589" y="18219"/>
                  </a:cubicBezTo>
                  <a:cubicBezTo>
                    <a:pt x="2087" y="16949"/>
                    <a:pt x="2087" y="15678"/>
                    <a:pt x="2087" y="14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5631642" y="2064559"/>
              <a:ext cx="138003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864"/>
                    <a:pt x="4000" y="1728"/>
                    <a:pt x="7600" y="5328"/>
                  </a:cubicBezTo>
                  <a:cubicBezTo>
                    <a:pt x="11200" y="8928"/>
                    <a:pt x="16400" y="1526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5677643" y="2041558"/>
              <a:ext cx="138003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2842"/>
                    <a:pt x="12800" y="5684"/>
                    <a:pt x="9200" y="9284"/>
                  </a:cubicBezTo>
                  <a:cubicBezTo>
                    <a:pt x="5600" y="12884"/>
                    <a:pt x="2800" y="1724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5892314" y="2202562"/>
              <a:ext cx="1533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5884647" y="2141227"/>
              <a:ext cx="46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5478305" y="2378899"/>
              <a:ext cx="44467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93" y="14400"/>
                    <a:pt x="9186" y="7200"/>
                    <a:pt x="12786" y="3600"/>
                  </a:cubicBezTo>
                  <a:cubicBezTo>
                    <a:pt x="16386" y="0"/>
                    <a:pt x="1899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5675038" y="2455568"/>
              <a:ext cx="132942" cy="17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365" fill="norm" stroke="1" extrusionOk="0">
                  <a:moveTo>
                    <a:pt x="7751" y="0"/>
                  </a:moveTo>
                  <a:cubicBezTo>
                    <a:pt x="5306" y="5322"/>
                    <a:pt x="2860" y="10643"/>
                    <a:pt x="1434" y="14243"/>
                  </a:cubicBezTo>
                  <a:cubicBezTo>
                    <a:pt x="8" y="17843"/>
                    <a:pt x="-400" y="19722"/>
                    <a:pt x="415" y="20661"/>
                  </a:cubicBezTo>
                  <a:cubicBezTo>
                    <a:pt x="1230" y="21600"/>
                    <a:pt x="3268" y="21600"/>
                    <a:pt x="6936" y="20661"/>
                  </a:cubicBezTo>
                  <a:cubicBezTo>
                    <a:pt x="10604" y="19722"/>
                    <a:pt x="15902" y="17843"/>
                    <a:pt x="21200" y="15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5761978" y="2562903"/>
              <a:ext cx="3833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600"/>
                    <a:pt x="10080" y="7200"/>
                    <a:pt x="6480" y="10800"/>
                  </a:cubicBezTo>
                  <a:cubicBezTo>
                    <a:pt x="2880" y="14400"/>
                    <a:pt x="144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6114652" y="1880555"/>
              <a:ext cx="414011" cy="5665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33" y="214"/>
                    <a:pt x="21067" y="429"/>
                    <a:pt x="20733" y="711"/>
                  </a:cubicBezTo>
                  <a:cubicBezTo>
                    <a:pt x="20400" y="994"/>
                    <a:pt x="20000" y="1345"/>
                    <a:pt x="19467" y="1676"/>
                  </a:cubicBezTo>
                  <a:cubicBezTo>
                    <a:pt x="18933" y="2007"/>
                    <a:pt x="18267" y="2319"/>
                    <a:pt x="17400" y="2631"/>
                  </a:cubicBezTo>
                  <a:cubicBezTo>
                    <a:pt x="16533" y="2942"/>
                    <a:pt x="15467" y="3254"/>
                    <a:pt x="14333" y="3590"/>
                  </a:cubicBezTo>
                  <a:cubicBezTo>
                    <a:pt x="13200" y="3926"/>
                    <a:pt x="12000" y="4287"/>
                    <a:pt x="10867" y="4667"/>
                  </a:cubicBezTo>
                  <a:cubicBezTo>
                    <a:pt x="9733" y="5047"/>
                    <a:pt x="8667" y="5446"/>
                    <a:pt x="7933" y="5841"/>
                  </a:cubicBezTo>
                  <a:cubicBezTo>
                    <a:pt x="7200" y="6235"/>
                    <a:pt x="6800" y="6625"/>
                    <a:pt x="6600" y="7025"/>
                  </a:cubicBezTo>
                  <a:cubicBezTo>
                    <a:pt x="6400" y="7424"/>
                    <a:pt x="6400" y="7833"/>
                    <a:pt x="6333" y="8238"/>
                  </a:cubicBezTo>
                  <a:cubicBezTo>
                    <a:pt x="6267" y="8642"/>
                    <a:pt x="6133" y="9041"/>
                    <a:pt x="5933" y="9421"/>
                  </a:cubicBezTo>
                  <a:cubicBezTo>
                    <a:pt x="5733" y="9801"/>
                    <a:pt x="5467" y="10162"/>
                    <a:pt x="5267" y="10527"/>
                  </a:cubicBezTo>
                  <a:cubicBezTo>
                    <a:pt x="5067" y="10893"/>
                    <a:pt x="4933" y="11263"/>
                    <a:pt x="4800" y="11633"/>
                  </a:cubicBezTo>
                  <a:cubicBezTo>
                    <a:pt x="4667" y="12003"/>
                    <a:pt x="4533" y="12373"/>
                    <a:pt x="4467" y="12744"/>
                  </a:cubicBezTo>
                  <a:cubicBezTo>
                    <a:pt x="4400" y="13114"/>
                    <a:pt x="4400" y="13484"/>
                    <a:pt x="4267" y="13854"/>
                  </a:cubicBezTo>
                  <a:cubicBezTo>
                    <a:pt x="4133" y="14225"/>
                    <a:pt x="3867" y="14595"/>
                    <a:pt x="3467" y="14985"/>
                  </a:cubicBezTo>
                  <a:cubicBezTo>
                    <a:pt x="3067" y="15374"/>
                    <a:pt x="2533" y="15783"/>
                    <a:pt x="2067" y="16183"/>
                  </a:cubicBezTo>
                  <a:cubicBezTo>
                    <a:pt x="1600" y="16582"/>
                    <a:pt x="1200" y="16972"/>
                    <a:pt x="867" y="17342"/>
                  </a:cubicBezTo>
                  <a:cubicBezTo>
                    <a:pt x="533" y="17713"/>
                    <a:pt x="267" y="18063"/>
                    <a:pt x="133" y="18424"/>
                  </a:cubicBezTo>
                  <a:cubicBezTo>
                    <a:pt x="0" y="18784"/>
                    <a:pt x="0" y="19155"/>
                    <a:pt x="0" y="19520"/>
                  </a:cubicBezTo>
                  <a:cubicBezTo>
                    <a:pt x="0" y="19885"/>
                    <a:pt x="0" y="20246"/>
                    <a:pt x="67" y="20553"/>
                  </a:cubicBezTo>
                  <a:cubicBezTo>
                    <a:pt x="133" y="20860"/>
                    <a:pt x="267" y="21113"/>
                    <a:pt x="667" y="21278"/>
                  </a:cubicBezTo>
                  <a:cubicBezTo>
                    <a:pt x="1067" y="21444"/>
                    <a:pt x="1733" y="21522"/>
                    <a:pt x="2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6718878" y="2293095"/>
              <a:ext cx="188692" cy="269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13" fill="norm" stroke="1" extrusionOk="0">
                  <a:moveTo>
                    <a:pt x="20900" y="4396"/>
                  </a:moveTo>
                  <a:cubicBezTo>
                    <a:pt x="21188" y="3377"/>
                    <a:pt x="21476" y="2358"/>
                    <a:pt x="21044" y="1543"/>
                  </a:cubicBezTo>
                  <a:cubicBezTo>
                    <a:pt x="20612" y="728"/>
                    <a:pt x="19460" y="117"/>
                    <a:pt x="18164" y="15"/>
                  </a:cubicBezTo>
                  <a:cubicBezTo>
                    <a:pt x="16868" y="-87"/>
                    <a:pt x="15428" y="321"/>
                    <a:pt x="13700" y="1238"/>
                  </a:cubicBezTo>
                  <a:cubicBezTo>
                    <a:pt x="11972" y="2155"/>
                    <a:pt x="9956" y="3581"/>
                    <a:pt x="9236" y="4804"/>
                  </a:cubicBezTo>
                  <a:cubicBezTo>
                    <a:pt x="8516" y="6026"/>
                    <a:pt x="9092" y="7045"/>
                    <a:pt x="10100" y="7555"/>
                  </a:cubicBezTo>
                  <a:cubicBezTo>
                    <a:pt x="11108" y="8064"/>
                    <a:pt x="12548" y="8064"/>
                    <a:pt x="12548" y="8268"/>
                  </a:cubicBezTo>
                  <a:cubicBezTo>
                    <a:pt x="12548" y="8471"/>
                    <a:pt x="11108" y="8879"/>
                    <a:pt x="9092" y="9898"/>
                  </a:cubicBezTo>
                  <a:cubicBezTo>
                    <a:pt x="7076" y="10917"/>
                    <a:pt x="4484" y="12547"/>
                    <a:pt x="2756" y="13973"/>
                  </a:cubicBezTo>
                  <a:cubicBezTo>
                    <a:pt x="1028" y="15400"/>
                    <a:pt x="164" y="16622"/>
                    <a:pt x="20" y="17743"/>
                  </a:cubicBezTo>
                  <a:cubicBezTo>
                    <a:pt x="-124" y="18864"/>
                    <a:pt x="452" y="19883"/>
                    <a:pt x="3764" y="20494"/>
                  </a:cubicBezTo>
                  <a:cubicBezTo>
                    <a:pt x="7076" y="21105"/>
                    <a:pt x="13124" y="21309"/>
                    <a:pt x="19172" y="215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6919670" y="2562903"/>
              <a:ext cx="23002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6942671" y="2440234"/>
              <a:ext cx="766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6811670" y="2088697"/>
              <a:ext cx="115668" cy="10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371" fill="norm" stroke="1" extrusionOk="0">
                  <a:moveTo>
                    <a:pt x="5757" y="12114"/>
                  </a:moveTo>
                  <a:cubicBezTo>
                    <a:pt x="5757" y="9542"/>
                    <a:pt x="5757" y="6971"/>
                    <a:pt x="5523" y="6971"/>
                  </a:cubicBezTo>
                  <a:cubicBezTo>
                    <a:pt x="5288" y="6971"/>
                    <a:pt x="4818" y="9542"/>
                    <a:pt x="3644" y="11600"/>
                  </a:cubicBezTo>
                  <a:cubicBezTo>
                    <a:pt x="2470" y="13657"/>
                    <a:pt x="592" y="15200"/>
                    <a:pt x="123" y="14685"/>
                  </a:cubicBezTo>
                  <a:cubicBezTo>
                    <a:pt x="-347" y="14171"/>
                    <a:pt x="592" y="11600"/>
                    <a:pt x="2001" y="9285"/>
                  </a:cubicBezTo>
                  <a:cubicBezTo>
                    <a:pt x="3409" y="6971"/>
                    <a:pt x="5288" y="4914"/>
                    <a:pt x="7166" y="3114"/>
                  </a:cubicBezTo>
                  <a:cubicBezTo>
                    <a:pt x="9044" y="1314"/>
                    <a:pt x="10923" y="-229"/>
                    <a:pt x="12566" y="28"/>
                  </a:cubicBezTo>
                  <a:cubicBezTo>
                    <a:pt x="14210" y="285"/>
                    <a:pt x="15618" y="2342"/>
                    <a:pt x="17027" y="6200"/>
                  </a:cubicBezTo>
                  <a:cubicBezTo>
                    <a:pt x="18436" y="10057"/>
                    <a:pt x="19844" y="15714"/>
                    <a:pt x="21253" y="21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7203344" y="2378899"/>
              <a:ext cx="1226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7226344" y="2486235"/>
              <a:ext cx="122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7548351" y="2279230"/>
              <a:ext cx="115004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3323"/>
                    <a:pt x="7680" y="6646"/>
                    <a:pt x="11280" y="10246"/>
                  </a:cubicBezTo>
                  <a:cubicBezTo>
                    <a:pt x="14880" y="13846"/>
                    <a:pt x="18240" y="1772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7617791" y="2233229"/>
              <a:ext cx="106899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600" fill="norm" stroke="1" extrusionOk="0">
                  <a:moveTo>
                    <a:pt x="21011" y="0"/>
                  </a:moveTo>
                  <a:cubicBezTo>
                    <a:pt x="16490" y="1600"/>
                    <a:pt x="11969" y="3200"/>
                    <a:pt x="8202" y="5900"/>
                  </a:cubicBezTo>
                  <a:cubicBezTo>
                    <a:pt x="4434" y="8600"/>
                    <a:pt x="1420" y="12400"/>
                    <a:pt x="416" y="15200"/>
                  </a:cubicBezTo>
                  <a:cubicBezTo>
                    <a:pt x="-589" y="18000"/>
                    <a:pt x="416" y="19800"/>
                    <a:pt x="14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7740023" y="2524569"/>
              <a:ext cx="1" cy="69003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7747689" y="2447901"/>
              <a:ext cx="38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7901026" y="2409567"/>
              <a:ext cx="16867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8169365" y="2294564"/>
              <a:ext cx="191673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114"/>
                    <a:pt x="8640" y="8229"/>
                    <a:pt x="12240" y="11829"/>
                  </a:cubicBezTo>
                  <a:cubicBezTo>
                    <a:pt x="15840" y="15429"/>
                    <a:pt x="18720" y="185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8315773" y="2302231"/>
              <a:ext cx="114266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21461" y="0"/>
                  </a:moveTo>
                  <a:cubicBezTo>
                    <a:pt x="19061" y="0"/>
                    <a:pt x="16661" y="0"/>
                    <a:pt x="13061" y="2813"/>
                  </a:cubicBezTo>
                  <a:cubicBezTo>
                    <a:pt x="9461" y="5625"/>
                    <a:pt x="4661" y="11250"/>
                    <a:pt x="2261" y="14625"/>
                  </a:cubicBezTo>
                  <a:cubicBezTo>
                    <a:pt x="-139" y="18000"/>
                    <a:pt x="-139" y="19125"/>
                    <a:pt x="101" y="19913"/>
                  </a:cubicBezTo>
                  <a:cubicBezTo>
                    <a:pt x="341" y="20700"/>
                    <a:pt x="821" y="21150"/>
                    <a:pt x="130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8430038" y="2509236"/>
              <a:ext cx="23002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8483706" y="2432567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8313562" y="2133241"/>
              <a:ext cx="139478" cy="9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0612" fill="norm" stroke="1" extrusionOk="0">
                  <a:moveTo>
                    <a:pt x="6118" y="4807"/>
                  </a:moveTo>
                  <a:cubicBezTo>
                    <a:pt x="4547" y="6914"/>
                    <a:pt x="2976" y="9022"/>
                    <a:pt x="1798" y="11392"/>
                  </a:cubicBezTo>
                  <a:cubicBezTo>
                    <a:pt x="619" y="13763"/>
                    <a:pt x="-166" y="16397"/>
                    <a:pt x="30" y="16661"/>
                  </a:cubicBezTo>
                  <a:cubicBezTo>
                    <a:pt x="227" y="16924"/>
                    <a:pt x="1405" y="14817"/>
                    <a:pt x="3369" y="11656"/>
                  </a:cubicBezTo>
                  <a:cubicBezTo>
                    <a:pt x="5332" y="8495"/>
                    <a:pt x="8081" y="4280"/>
                    <a:pt x="10438" y="1910"/>
                  </a:cubicBezTo>
                  <a:cubicBezTo>
                    <a:pt x="12794" y="-461"/>
                    <a:pt x="14758" y="-988"/>
                    <a:pt x="16525" y="2436"/>
                  </a:cubicBezTo>
                  <a:cubicBezTo>
                    <a:pt x="18292" y="5861"/>
                    <a:pt x="19863" y="13236"/>
                    <a:pt x="21434" y="206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586861" y="3660718"/>
              <a:ext cx="345009" cy="29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3772"/>
                  </a:moveTo>
                  <a:cubicBezTo>
                    <a:pt x="320" y="2849"/>
                    <a:pt x="640" y="1926"/>
                    <a:pt x="1680" y="1280"/>
                  </a:cubicBezTo>
                  <a:cubicBezTo>
                    <a:pt x="2720" y="633"/>
                    <a:pt x="4480" y="264"/>
                    <a:pt x="5760" y="80"/>
                  </a:cubicBezTo>
                  <a:cubicBezTo>
                    <a:pt x="7040" y="-105"/>
                    <a:pt x="7840" y="-105"/>
                    <a:pt x="8160" y="1649"/>
                  </a:cubicBezTo>
                  <a:cubicBezTo>
                    <a:pt x="8480" y="3403"/>
                    <a:pt x="8320" y="6910"/>
                    <a:pt x="7360" y="10049"/>
                  </a:cubicBezTo>
                  <a:cubicBezTo>
                    <a:pt x="6400" y="13187"/>
                    <a:pt x="4640" y="15957"/>
                    <a:pt x="3600" y="17803"/>
                  </a:cubicBezTo>
                  <a:cubicBezTo>
                    <a:pt x="2560" y="19649"/>
                    <a:pt x="2240" y="20572"/>
                    <a:pt x="2560" y="21033"/>
                  </a:cubicBezTo>
                  <a:cubicBezTo>
                    <a:pt x="2880" y="21495"/>
                    <a:pt x="3840" y="21495"/>
                    <a:pt x="6720" y="20849"/>
                  </a:cubicBezTo>
                  <a:cubicBezTo>
                    <a:pt x="9600" y="20203"/>
                    <a:pt x="14400" y="18910"/>
                    <a:pt x="17200" y="18172"/>
                  </a:cubicBezTo>
                  <a:cubicBezTo>
                    <a:pt x="20000" y="17433"/>
                    <a:pt x="20800" y="17249"/>
                    <a:pt x="21600" y="170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1966892" y="3548887"/>
              <a:ext cx="189603" cy="279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41" fill="norm" stroke="1" extrusionOk="0">
                  <a:moveTo>
                    <a:pt x="2592" y="4946"/>
                  </a:moveTo>
                  <a:cubicBezTo>
                    <a:pt x="2880" y="3965"/>
                    <a:pt x="3168" y="2983"/>
                    <a:pt x="5328" y="2099"/>
                  </a:cubicBezTo>
                  <a:cubicBezTo>
                    <a:pt x="7488" y="1216"/>
                    <a:pt x="11520" y="430"/>
                    <a:pt x="14256" y="136"/>
                  </a:cubicBezTo>
                  <a:cubicBezTo>
                    <a:pt x="16992" y="-159"/>
                    <a:pt x="18432" y="37"/>
                    <a:pt x="19296" y="626"/>
                  </a:cubicBezTo>
                  <a:cubicBezTo>
                    <a:pt x="20160" y="1216"/>
                    <a:pt x="20448" y="2197"/>
                    <a:pt x="19584" y="3474"/>
                  </a:cubicBezTo>
                  <a:cubicBezTo>
                    <a:pt x="18720" y="4750"/>
                    <a:pt x="16704" y="6321"/>
                    <a:pt x="15120" y="7499"/>
                  </a:cubicBezTo>
                  <a:cubicBezTo>
                    <a:pt x="13536" y="8677"/>
                    <a:pt x="12384" y="9463"/>
                    <a:pt x="11376" y="10248"/>
                  </a:cubicBezTo>
                  <a:cubicBezTo>
                    <a:pt x="10368" y="11034"/>
                    <a:pt x="9504" y="11819"/>
                    <a:pt x="9792" y="12408"/>
                  </a:cubicBezTo>
                  <a:cubicBezTo>
                    <a:pt x="10080" y="12997"/>
                    <a:pt x="11520" y="13390"/>
                    <a:pt x="13392" y="13979"/>
                  </a:cubicBezTo>
                  <a:cubicBezTo>
                    <a:pt x="15264" y="14568"/>
                    <a:pt x="17568" y="15354"/>
                    <a:pt x="19152" y="16139"/>
                  </a:cubicBezTo>
                  <a:cubicBezTo>
                    <a:pt x="20736" y="16925"/>
                    <a:pt x="21600" y="17710"/>
                    <a:pt x="21312" y="18397"/>
                  </a:cubicBezTo>
                  <a:cubicBezTo>
                    <a:pt x="21024" y="19085"/>
                    <a:pt x="19584" y="19674"/>
                    <a:pt x="15840" y="20165"/>
                  </a:cubicBezTo>
                  <a:cubicBezTo>
                    <a:pt x="12096" y="20656"/>
                    <a:pt x="6048" y="21048"/>
                    <a:pt x="0" y="214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629859" y="4740286"/>
              <a:ext cx="233009" cy="25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57" fill="norm" stroke="1" extrusionOk="0">
                  <a:moveTo>
                    <a:pt x="4502" y="0"/>
                  </a:moveTo>
                  <a:cubicBezTo>
                    <a:pt x="3093" y="5236"/>
                    <a:pt x="1684" y="10473"/>
                    <a:pt x="863" y="13855"/>
                  </a:cubicBezTo>
                  <a:cubicBezTo>
                    <a:pt x="41" y="17236"/>
                    <a:pt x="-194" y="18764"/>
                    <a:pt x="158" y="19855"/>
                  </a:cubicBezTo>
                  <a:cubicBezTo>
                    <a:pt x="510" y="20945"/>
                    <a:pt x="1449" y="21600"/>
                    <a:pt x="4619" y="21273"/>
                  </a:cubicBezTo>
                  <a:cubicBezTo>
                    <a:pt x="7789" y="20945"/>
                    <a:pt x="13189" y="19636"/>
                    <a:pt x="16358" y="18655"/>
                  </a:cubicBezTo>
                  <a:cubicBezTo>
                    <a:pt x="19528" y="17673"/>
                    <a:pt x="20467" y="17018"/>
                    <a:pt x="21406" y="16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818068" y="4901290"/>
              <a:ext cx="52467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3388"/>
                    <a:pt x="-1443" y="6776"/>
                    <a:pt x="1502" y="10376"/>
                  </a:cubicBezTo>
                  <a:cubicBezTo>
                    <a:pt x="4448" y="13976"/>
                    <a:pt x="12302" y="17788"/>
                    <a:pt x="201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1817143" y="4605739"/>
              <a:ext cx="144639" cy="341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384" fill="norm" stroke="1" extrusionOk="0">
                  <a:moveTo>
                    <a:pt x="19587" y="744"/>
                  </a:moveTo>
                  <a:cubicBezTo>
                    <a:pt x="15118" y="264"/>
                    <a:pt x="10649" y="-216"/>
                    <a:pt x="7111" y="104"/>
                  </a:cubicBezTo>
                  <a:cubicBezTo>
                    <a:pt x="3574" y="424"/>
                    <a:pt x="967" y="1544"/>
                    <a:pt x="222" y="2984"/>
                  </a:cubicBezTo>
                  <a:cubicBezTo>
                    <a:pt x="-523" y="4424"/>
                    <a:pt x="594" y="6184"/>
                    <a:pt x="3760" y="8104"/>
                  </a:cubicBezTo>
                  <a:cubicBezTo>
                    <a:pt x="6925" y="10024"/>
                    <a:pt x="12139" y="12104"/>
                    <a:pt x="15677" y="14024"/>
                  </a:cubicBezTo>
                  <a:cubicBezTo>
                    <a:pt x="19215" y="15944"/>
                    <a:pt x="21077" y="17704"/>
                    <a:pt x="21077" y="18904"/>
                  </a:cubicBezTo>
                  <a:cubicBezTo>
                    <a:pt x="21077" y="20104"/>
                    <a:pt x="19215" y="20744"/>
                    <a:pt x="15677" y="21064"/>
                  </a:cubicBezTo>
                  <a:cubicBezTo>
                    <a:pt x="12139" y="21384"/>
                    <a:pt x="6925" y="21384"/>
                    <a:pt x="1711" y="213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1828889" y="4571615"/>
              <a:ext cx="352676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87" y="16364"/>
                    <a:pt x="6574" y="11127"/>
                    <a:pt x="10174" y="7527"/>
                  </a:cubicBezTo>
                  <a:cubicBezTo>
                    <a:pt x="13774" y="3927"/>
                    <a:pt x="17687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674388" y="5999398"/>
              <a:ext cx="302278" cy="322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0791" fill="norm" stroke="1" extrusionOk="0">
                  <a:moveTo>
                    <a:pt x="15308" y="5328"/>
                  </a:moveTo>
                  <a:cubicBezTo>
                    <a:pt x="14773" y="4174"/>
                    <a:pt x="14237" y="3020"/>
                    <a:pt x="12898" y="2690"/>
                  </a:cubicBezTo>
                  <a:cubicBezTo>
                    <a:pt x="11559" y="2360"/>
                    <a:pt x="9417" y="2855"/>
                    <a:pt x="7186" y="4668"/>
                  </a:cubicBezTo>
                  <a:cubicBezTo>
                    <a:pt x="4954" y="6482"/>
                    <a:pt x="2634" y="9615"/>
                    <a:pt x="1295" y="12253"/>
                  </a:cubicBezTo>
                  <a:cubicBezTo>
                    <a:pt x="-44" y="14891"/>
                    <a:pt x="-401" y="17035"/>
                    <a:pt x="492" y="18601"/>
                  </a:cubicBezTo>
                  <a:cubicBezTo>
                    <a:pt x="1384" y="20168"/>
                    <a:pt x="3526" y="21157"/>
                    <a:pt x="6829" y="20662"/>
                  </a:cubicBezTo>
                  <a:cubicBezTo>
                    <a:pt x="10131" y="20168"/>
                    <a:pt x="14594" y="18189"/>
                    <a:pt x="17361" y="15468"/>
                  </a:cubicBezTo>
                  <a:cubicBezTo>
                    <a:pt x="20128" y="12748"/>
                    <a:pt x="21199" y="9285"/>
                    <a:pt x="21110" y="6400"/>
                  </a:cubicBezTo>
                  <a:cubicBezTo>
                    <a:pt x="21020" y="3514"/>
                    <a:pt x="19771" y="1206"/>
                    <a:pt x="17807" y="381"/>
                  </a:cubicBezTo>
                  <a:cubicBezTo>
                    <a:pt x="15844" y="-443"/>
                    <a:pt x="13166" y="217"/>
                    <a:pt x="11559" y="959"/>
                  </a:cubicBezTo>
                  <a:cubicBezTo>
                    <a:pt x="9953" y="1701"/>
                    <a:pt x="9417" y="2525"/>
                    <a:pt x="8882" y="3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1966892" y="5950337"/>
              <a:ext cx="429344" cy="30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0" y="3278"/>
                  </a:moveTo>
                  <a:cubicBezTo>
                    <a:pt x="2571" y="1862"/>
                    <a:pt x="5143" y="445"/>
                    <a:pt x="7007" y="91"/>
                  </a:cubicBezTo>
                  <a:cubicBezTo>
                    <a:pt x="8871" y="-263"/>
                    <a:pt x="10029" y="445"/>
                    <a:pt x="10607" y="1773"/>
                  </a:cubicBezTo>
                  <a:cubicBezTo>
                    <a:pt x="11186" y="3101"/>
                    <a:pt x="11186" y="5048"/>
                    <a:pt x="10221" y="7350"/>
                  </a:cubicBezTo>
                  <a:cubicBezTo>
                    <a:pt x="9257" y="9652"/>
                    <a:pt x="7329" y="12307"/>
                    <a:pt x="5979" y="14167"/>
                  </a:cubicBezTo>
                  <a:cubicBezTo>
                    <a:pt x="4629" y="16026"/>
                    <a:pt x="3857" y="17088"/>
                    <a:pt x="3407" y="18150"/>
                  </a:cubicBezTo>
                  <a:cubicBezTo>
                    <a:pt x="2957" y="19212"/>
                    <a:pt x="2829" y="20275"/>
                    <a:pt x="3086" y="20806"/>
                  </a:cubicBezTo>
                  <a:cubicBezTo>
                    <a:pt x="3343" y="21337"/>
                    <a:pt x="3986" y="21337"/>
                    <a:pt x="6621" y="20983"/>
                  </a:cubicBezTo>
                  <a:cubicBezTo>
                    <a:pt x="9257" y="20629"/>
                    <a:pt x="13886" y="19921"/>
                    <a:pt x="16714" y="19655"/>
                  </a:cubicBezTo>
                  <a:cubicBezTo>
                    <a:pt x="19543" y="19389"/>
                    <a:pt x="20571" y="19567"/>
                    <a:pt x="21600" y="19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3645930" y="3298920"/>
              <a:ext cx="2300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3745599" y="3283586"/>
              <a:ext cx="15335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3546261" y="3544259"/>
              <a:ext cx="28367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9" y="14400"/>
                    <a:pt x="10119" y="7200"/>
                    <a:pt x="13719" y="3600"/>
                  </a:cubicBezTo>
                  <a:cubicBezTo>
                    <a:pt x="17319" y="0"/>
                    <a:pt x="1945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3645930" y="3597927"/>
              <a:ext cx="161005" cy="236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21600" y="0"/>
                  </a:moveTo>
                  <a:cubicBezTo>
                    <a:pt x="17143" y="2323"/>
                    <a:pt x="12686" y="4645"/>
                    <a:pt x="9429" y="7432"/>
                  </a:cubicBezTo>
                  <a:cubicBezTo>
                    <a:pt x="6171" y="10219"/>
                    <a:pt x="4114" y="13471"/>
                    <a:pt x="2914" y="15910"/>
                  </a:cubicBezTo>
                  <a:cubicBezTo>
                    <a:pt x="1714" y="18348"/>
                    <a:pt x="1371" y="19974"/>
                    <a:pt x="2057" y="20787"/>
                  </a:cubicBezTo>
                  <a:cubicBezTo>
                    <a:pt x="2743" y="21600"/>
                    <a:pt x="4457" y="21600"/>
                    <a:pt x="6171" y="21252"/>
                  </a:cubicBezTo>
                  <a:cubicBezTo>
                    <a:pt x="7886" y="20903"/>
                    <a:pt x="9600" y="20206"/>
                    <a:pt x="11143" y="19161"/>
                  </a:cubicBezTo>
                  <a:cubicBezTo>
                    <a:pt x="12686" y="18116"/>
                    <a:pt x="14057" y="16723"/>
                    <a:pt x="13029" y="15910"/>
                  </a:cubicBezTo>
                  <a:cubicBezTo>
                    <a:pt x="12000" y="15097"/>
                    <a:pt x="8571" y="14865"/>
                    <a:pt x="6000" y="14632"/>
                  </a:cubicBezTo>
                  <a:cubicBezTo>
                    <a:pt x="3429" y="14400"/>
                    <a:pt x="1714" y="14168"/>
                    <a:pt x="0" y="139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3944937" y="3467590"/>
              <a:ext cx="16100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8000"/>
                    <a:pt x="10286" y="14400"/>
                    <a:pt x="13886" y="10800"/>
                  </a:cubicBezTo>
                  <a:cubicBezTo>
                    <a:pt x="17486" y="7200"/>
                    <a:pt x="19543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4044606" y="3383255"/>
              <a:ext cx="7667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4363827" y="3275919"/>
              <a:ext cx="102456" cy="23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450" fill="norm" stroke="1" extrusionOk="0">
                  <a:moveTo>
                    <a:pt x="21121" y="0"/>
                  </a:moveTo>
                  <a:cubicBezTo>
                    <a:pt x="15853" y="3287"/>
                    <a:pt x="10584" y="6574"/>
                    <a:pt x="7160" y="9274"/>
                  </a:cubicBezTo>
                  <a:cubicBezTo>
                    <a:pt x="3736" y="11974"/>
                    <a:pt x="2155" y="14087"/>
                    <a:pt x="1102" y="15965"/>
                  </a:cubicBezTo>
                  <a:cubicBezTo>
                    <a:pt x="48" y="17843"/>
                    <a:pt x="-479" y="19487"/>
                    <a:pt x="575" y="20426"/>
                  </a:cubicBezTo>
                  <a:cubicBezTo>
                    <a:pt x="1628" y="21365"/>
                    <a:pt x="4262" y="21600"/>
                    <a:pt x="6897" y="21365"/>
                  </a:cubicBezTo>
                  <a:cubicBezTo>
                    <a:pt x="9531" y="21130"/>
                    <a:pt x="12165" y="20426"/>
                    <a:pt x="14009" y="19370"/>
                  </a:cubicBezTo>
                  <a:cubicBezTo>
                    <a:pt x="15853" y="18313"/>
                    <a:pt x="16906" y="16904"/>
                    <a:pt x="15853" y="16083"/>
                  </a:cubicBezTo>
                  <a:cubicBezTo>
                    <a:pt x="14799" y="15261"/>
                    <a:pt x="11638" y="15026"/>
                    <a:pt x="9004" y="15261"/>
                  </a:cubicBezTo>
                  <a:cubicBezTo>
                    <a:pt x="6370" y="15496"/>
                    <a:pt x="4262" y="16200"/>
                    <a:pt x="2155" y="16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4220943" y="3585149"/>
              <a:ext cx="314341" cy="51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17" y="16200"/>
                    <a:pt x="9834" y="10800"/>
                    <a:pt x="12732" y="7560"/>
                  </a:cubicBezTo>
                  <a:cubicBezTo>
                    <a:pt x="15629" y="4320"/>
                    <a:pt x="16507" y="3240"/>
                    <a:pt x="17649" y="2160"/>
                  </a:cubicBezTo>
                  <a:cubicBezTo>
                    <a:pt x="18790" y="1080"/>
                    <a:pt x="20195" y="0"/>
                    <a:pt x="20898" y="0"/>
                  </a:cubicBezTo>
                  <a:cubicBezTo>
                    <a:pt x="21600" y="0"/>
                    <a:pt x="21600" y="1080"/>
                    <a:pt x="21600" y="2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4274630" y="3705263"/>
              <a:ext cx="114985" cy="166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335" fill="norm" stroke="1" extrusionOk="0">
                  <a:moveTo>
                    <a:pt x="11266" y="0"/>
                  </a:moveTo>
                  <a:cubicBezTo>
                    <a:pt x="7979" y="4909"/>
                    <a:pt x="4692" y="9818"/>
                    <a:pt x="2579" y="13418"/>
                  </a:cubicBezTo>
                  <a:cubicBezTo>
                    <a:pt x="466" y="17018"/>
                    <a:pt x="-473" y="19309"/>
                    <a:pt x="231" y="20455"/>
                  </a:cubicBezTo>
                  <a:cubicBezTo>
                    <a:pt x="936" y="21600"/>
                    <a:pt x="3284" y="21600"/>
                    <a:pt x="7040" y="20618"/>
                  </a:cubicBezTo>
                  <a:cubicBezTo>
                    <a:pt x="10797" y="19636"/>
                    <a:pt x="15962" y="17673"/>
                    <a:pt x="21127" y="157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4358946" y="3797265"/>
              <a:ext cx="7668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4719288" y="3505925"/>
              <a:ext cx="13033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4742288" y="3613260"/>
              <a:ext cx="138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4320612" y="3291253"/>
              <a:ext cx="122670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4519950" y="3134684"/>
              <a:ext cx="90454" cy="164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356" fill="norm" stroke="1" extrusionOk="0">
                  <a:moveTo>
                    <a:pt x="5400" y="421"/>
                  </a:moveTo>
                  <a:cubicBezTo>
                    <a:pt x="8400" y="88"/>
                    <a:pt x="11400" y="-244"/>
                    <a:pt x="13800" y="254"/>
                  </a:cubicBezTo>
                  <a:cubicBezTo>
                    <a:pt x="16200" y="753"/>
                    <a:pt x="18000" y="2082"/>
                    <a:pt x="18900" y="3578"/>
                  </a:cubicBezTo>
                  <a:cubicBezTo>
                    <a:pt x="19800" y="5073"/>
                    <a:pt x="19800" y="6734"/>
                    <a:pt x="18900" y="8230"/>
                  </a:cubicBezTo>
                  <a:cubicBezTo>
                    <a:pt x="18000" y="9725"/>
                    <a:pt x="16200" y="11054"/>
                    <a:pt x="16500" y="12218"/>
                  </a:cubicBezTo>
                  <a:cubicBezTo>
                    <a:pt x="16800" y="13381"/>
                    <a:pt x="19200" y="14378"/>
                    <a:pt x="20400" y="15707"/>
                  </a:cubicBezTo>
                  <a:cubicBezTo>
                    <a:pt x="21600" y="17036"/>
                    <a:pt x="21600" y="18698"/>
                    <a:pt x="19800" y="19694"/>
                  </a:cubicBezTo>
                  <a:cubicBezTo>
                    <a:pt x="18000" y="20691"/>
                    <a:pt x="14400" y="21024"/>
                    <a:pt x="10800" y="21190"/>
                  </a:cubicBezTo>
                  <a:cubicBezTo>
                    <a:pt x="7200" y="21356"/>
                    <a:pt x="3600" y="21356"/>
                    <a:pt x="0" y="21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4205609" y="3804931"/>
              <a:ext cx="13800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4489282" y="3779212"/>
              <a:ext cx="153338" cy="126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3" fill="norm" stroke="1" extrusionOk="0">
                  <a:moveTo>
                    <a:pt x="0" y="5533"/>
                  </a:moveTo>
                  <a:cubicBezTo>
                    <a:pt x="1080" y="3839"/>
                    <a:pt x="2160" y="2145"/>
                    <a:pt x="3600" y="1086"/>
                  </a:cubicBezTo>
                  <a:cubicBezTo>
                    <a:pt x="5040" y="28"/>
                    <a:pt x="6840" y="-396"/>
                    <a:pt x="8100" y="451"/>
                  </a:cubicBezTo>
                  <a:cubicBezTo>
                    <a:pt x="9360" y="1298"/>
                    <a:pt x="10080" y="3416"/>
                    <a:pt x="10260" y="5533"/>
                  </a:cubicBezTo>
                  <a:cubicBezTo>
                    <a:pt x="10440" y="7651"/>
                    <a:pt x="10080" y="9769"/>
                    <a:pt x="9360" y="11675"/>
                  </a:cubicBezTo>
                  <a:cubicBezTo>
                    <a:pt x="8640" y="13580"/>
                    <a:pt x="7560" y="15275"/>
                    <a:pt x="7560" y="16969"/>
                  </a:cubicBezTo>
                  <a:cubicBezTo>
                    <a:pt x="7560" y="18663"/>
                    <a:pt x="8640" y="20357"/>
                    <a:pt x="11160" y="20780"/>
                  </a:cubicBezTo>
                  <a:cubicBezTo>
                    <a:pt x="13680" y="21204"/>
                    <a:pt x="17640" y="20357"/>
                    <a:pt x="21600" y="19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5120032" y="3271977"/>
              <a:ext cx="112935" cy="20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259" fill="norm" stroke="1" extrusionOk="0">
                  <a:moveTo>
                    <a:pt x="12571" y="1986"/>
                  </a:moveTo>
                  <a:cubicBezTo>
                    <a:pt x="14011" y="933"/>
                    <a:pt x="15451" y="-121"/>
                    <a:pt x="15691" y="11"/>
                  </a:cubicBezTo>
                  <a:cubicBezTo>
                    <a:pt x="15931" y="142"/>
                    <a:pt x="14971" y="1459"/>
                    <a:pt x="12571" y="4225"/>
                  </a:cubicBezTo>
                  <a:cubicBezTo>
                    <a:pt x="10171" y="6991"/>
                    <a:pt x="6331" y="11206"/>
                    <a:pt x="3691" y="14235"/>
                  </a:cubicBezTo>
                  <a:cubicBezTo>
                    <a:pt x="1051" y="17264"/>
                    <a:pt x="-389" y="19108"/>
                    <a:pt x="91" y="20162"/>
                  </a:cubicBezTo>
                  <a:cubicBezTo>
                    <a:pt x="571" y="21216"/>
                    <a:pt x="2971" y="21479"/>
                    <a:pt x="6811" y="21084"/>
                  </a:cubicBezTo>
                  <a:cubicBezTo>
                    <a:pt x="10651" y="20689"/>
                    <a:pt x="15931" y="19635"/>
                    <a:pt x="21211" y="18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5201619" y="3406256"/>
              <a:ext cx="23681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950"/>
                    <a:pt x="2735" y="9900"/>
                    <a:pt x="575" y="13500"/>
                  </a:cubicBezTo>
                  <a:cubicBezTo>
                    <a:pt x="-1585" y="17100"/>
                    <a:pt x="2735" y="1935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5301967" y="3352588"/>
              <a:ext cx="105271" cy="155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186" fill="norm" stroke="1" extrusionOk="0">
                  <a:moveTo>
                    <a:pt x="13886" y="0"/>
                  </a:moveTo>
                  <a:cubicBezTo>
                    <a:pt x="11314" y="697"/>
                    <a:pt x="8743" y="1394"/>
                    <a:pt x="6429" y="4006"/>
                  </a:cubicBezTo>
                  <a:cubicBezTo>
                    <a:pt x="4114" y="6619"/>
                    <a:pt x="2057" y="11148"/>
                    <a:pt x="1029" y="14284"/>
                  </a:cubicBezTo>
                  <a:cubicBezTo>
                    <a:pt x="0" y="17419"/>
                    <a:pt x="0" y="19161"/>
                    <a:pt x="1286" y="20206"/>
                  </a:cubicBezTo>
                  <a:cubicBezTo>
                    <a:pt x="2571" y="21252"/>
                    <a:pt x="5143" y="21600"/>
                    <a:pt x="8229" y="20555"/>
                  </a:cubicBezTo>
                  <a:cubicBezTo>
                    <a:pt x="11314" y="19510"/>
                    <a:pt x="14914" y="17071"/>
                    <a:pt x="17486" y="14110"/>
                  </a:cubicBezTo>
                  <a:cubicBezTo>
                    <a:pt x="20057" y="11148"/>
                    <a:pt x="21600" y="7665"/>
                    <a:pt x="21086" y="5400"/>
                  </a:cubicBezTo>
                  <a:cubicBezTo>
                    <a:pt x="20571" y="3135"/>
                    <a:pt x="18000" y="2090"/>
                    <a:pt x="14143" y="2613"/>
                  </a:cubicBezTo>
                  <a:cubicBezTo>
                    <a:pt x="10286" y="3135"/>
                    <a:pt x="5143" y="5226"/>
                    <a:pt x="0" y="7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5102630" y="3618195"/>
              <a:ext cx="207005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867" y="12793"/>
                    <a:pt x="11733" y="5170"/>
                    <a:pt x="15333" y="1993"/>
                  </a:cubicBezTo>
                  <a:cubicBezTo>
                    <a:pt x="18933" y="-1183"/>
                    <a:pt x="20267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5179298" y="3720596"/>
              <a:ext cx="1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5209965" y="3702184"/>
              <a:ext cx="153338" cy="14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9" fill="norm" stroke="1" extrusionOk="0">
                  <a:moveTo>
                    <a:pt x="0" y="5093"/>
                  </a:moveTo>
                  <a:cubicBezTo>
                    <a:pt x="1440" y="3550"/>
                    <a:pt x="2880" y="2007"/>
                    <a:pt x="4500" y="1043"/>
                  </a:cubicBezTo>
                  <a:cubicBezTo>
                    <a:pt x="6120" y="79"/>
                    <a:pt x="7920" y="-307"/>
                    <a:pt x="9360" y="272"/>
                  </a:cubicBezTo>
                  <a:cubicBezTo>
                    <a:pt x="10800" y="850"/>
                    <a:pt x="11880" y="2393"/>
                    <a:pt x="11520" y="5093"/>
                  </a:cubicBezTo>
                  <a:cubicBezTo>
                    <a:pt x="11160" y="7793"/>
                    <a:pt x="9360" y="11650"/>
                    <a:pt x="8100" y="14543"/>
                  </a:cubicBezTo>
                  <a:cubicBezTo>
                    <a:pt x="6840" y="17436"/>
                    <a:pt x="6120" y="19364"/>
                    <a:pt x="7200" y="20329"/>
                  </a:cubicBezTo>
                  <a:cubicBezTo>
                    <a:pt x="8280" y="21293"/>
                    <a:pt x="11160" y="21293"/>
                    <a:pt x="13860" y="20907"/>
                  </a:cubicBezTo>
                  <a:cubicBezTo>
                    <a:pt x="16560" y="20522"/>
                    <a:pt x="19080" y="19750"/>
                    <a:pt x="21600" y="18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5562640" y="3582593"/>
              <a:ext cx="99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5570307" y="3674595"/>
              <a:ext cx="10733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5884647" y="3429256"/>
              <a:ext cx="1533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5977905" y="3444590"/>
              <a:ext cx="115920" cy="10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994" fill="norm" stroke="1" extrusionOk="0">
                  <a:moveTo>
                    <a:pt x="9425" y="0"/>
                  </a:moveTo>
                  <a:cubicBezTo>
                    <a:pt x="7127" y="1507"/>
                    <a:pt x="4829" y="3014"/>
                    <a:pt x="3221" y="5274"/>
                  </a:cubicBezTo>
                  <a:cubicBezTo>
                    <a:pt x="1612" y="7535"/>
                    <a:pt x="693" y="10549"/>
                    <a:pt x="234" y="13563"/>
                  </a:cubicBezTo>
                  <a:cubicBezTo>
                    <a:pt x="-226" y="16577"/>
                    <a:pt x="-226" y="19591"/>
                    <a:pt x="2302" y="20595"/>
                  </a:cubicBezTo>
                  <a:cubicBezTo>
                    <a:pt x="4829" y="21600"/>
                    <a:pt x="9885" y="20595"/>
                    <a:pt x="13331" y="18837"/>
                  </a:cubicBezTo>
                  <a:cubicBezTo>
                    <a:pt x="16778" y="17079"/>
                    <a:pt x="18617" y="14567"/>
                    <a:pt x="19766" y="12056"/>
                  </a:cubicBezTo>
                  <a:cubicBezTo>
                    <a:pt x="20914" y="9544"/>
                    <a:pt x="21374" y="7033"/>
                    <a:pt x="19995" y="5777"/>
                  </a:cubicBezTo>
                  <a:cubicBezTo>
                    <a:pt x="18617" y="4521"/>
                    <a:pt x="15400" y="4521"/>
                    <a:pt x="11953" y="5526"/>
                  </a:cubicBezTo>
                  <a:cubicBezTo>
                    <a:pt x="8506" y="6530"/>
                    <a:pt x="4829" y="8540"/>
                    <a:pt x="1153" y="105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5846313" y="3682262"/>
              <a:ext cx="17633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4400"/>
                    <a:pt x="11270" y="7200"/>
                    <a:pt x="14870" y="3600"/>
                  </a:cubicBezTo>
                  <a:cubicBezTo>
                    <a:pt x="18470" y="0"/>
                    <a:pt x="2003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5884647" y="3769153"/>
              <a:ext cx="139072" cy="17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370" fill="norm" stroke="1" extrusionOk="0">
                  <a:moveTo>
                    <a:pt x="8100" y="626"/>
                  </a:moveTo>
                  <a:cubicBezTo>
                    <a:pt x="10029" y="313"/>
                    <a:pt x="11957" y="0"/>
                    <a:pt x="13886" y="0"/>
                  </a:cubicBezTo>
                  <a:cubicBezTo>
                    <a:pt x="15814" y="0"/>
                    <a:pt x="17743" y="313"/>
                    <a:pt x="18514" y="1252"/>
                  </a:cubicBezTo>
                  <a:cubicBezTo>
                    <a:pt x="19286" y="2191"/>
                    <a:pt x="18900" y="3757"/>
                    <a:pt x="17357" y="5165"/>
                  </a:cubicBezTo>
                  <a:cubicBezTo>
                    <a:pt x="15814" y="6574"/>
                    <a:pt x="13114" y="7826"/>
                    <a:pt x="12729" y="8609"/>
                  </a:cubicBezTo>
                  <a:cubicBezTo>
                    <a:pt x="12343" y="9391"/>
                    <a:pt x="14271" y="9704"/>
                    <a:pt x="16007" y="10330"/>
                  </a:cubicBezTo>
                  <a:cubicBezTo>
                    <a:pt x="17743" y="10957"/>
                    <a:pt x="19286" y="11896"/>
                    <a:pt x="20250" y="13304"/>
                  </a:cubicBezTo>
                  <a:cubicBezTo>
                    <a:pt x="21214" y="14713"/>
                    <a:pt x="21600" y="16591"/>
                    <a:pt x="19093" y="18157"/>
                  </a:cubicBezTo>
                  <a:cubicBezTo>
                    <a:pt x="16586" y="19722"/>
                    <a:pt x="11186" y="20974"/>
                    <a:pt x="7521" y="21287"/>
                  </a:cubicBezTo>
                  <a:cubicBezTo>
                    <a:pt x="3857" y="21600"/>
                    <a:pt x="1929" y="20974"/>
                    <a:pt x="0" y="203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6843002" y="3468808"/>
              <a:ext cx="128788" cy="232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01" fill="norm" stroke="1" extrusionOk="0">
                  <a:moveTo>
                    <a:pt x="0" y="3410"/>
                  </a:moveTo>
                  <a:cubicBezTo>
                    <a:pt x="1271" y="2236"/>
                    <a:pt x="2541" y="1062"/>
                    <a:pt x="4235" y="475"/>
                  </a:cubicBezTo>
                  <a:cubicBezTo>
                    <a:pt x="5929" y="-112"/>
                    <a:pt x="8047" y="-112"/>
                    <a:pt x="10165" y="240"/>
                  </a:cubicBezTo>
                  <a:cubicBezTo>
                    <a:pt x="12282" y="592"/>
                    <a:pt x="14400" y="1297"/>
                    <a:pt x="15459" y="2236"/>
                  </a:cubicBezTo>
                  <a:cubicBezTo>
                    <a:pt x="16518" y="3175"/>
                    <a:pt x="16518" y="4349"/>
                    <a:pt x="15459" y="5640"/>
                  </a:cubicBezTo>
                  <a:cubicBezTo>
                    <a:pt x="14400" y="6931"/>
                    <a:pt x="12282" y="8340"/>
                    <a:pt x="12282" y="9279"/>
                  </a:cubicBezTo>
                  <a:cubicBezTo>
                    <a:pt x="12282" y="10218"/>
                    <a:pt x="14400" y="10688"/>
                    <a:pt x="16306" y="11275"/>
                  </a:cubicBezTo>
                  <a:cubicBezTo>
                    <a:pt x="18212" y="11862"/>
                    <a:pt x="19906" y="12566"/>
                    <a:pt x="20753" y="14092"/>
                  </a:cubicBezTo>
                  <a:cubicBezTo>
                    <a:pt x="21600" y="15618"/>
                    <a:pt x="21600" y="17966"/>
                    <a:pt x="20329" y="19375"/>
                  </a:cubicBezTo>
                  <a:cubicBezTo>
                    <a:pt x="19059" y="20784"/>
                    <a:pt x="16518" y="21253"/>
                    <a:pt x="13976" y="21371"/>
                  </a:cubicBezTo>
                  <a:cubicBezTo>
                    <a:pt x="11435" y="21488"/>
                    <a:pt x="8894" y="21253"/>
                    <a:pt x="8682" y="20901"/>
                  </a:cubicBezTo>
                  <a:cubicBezTo>
                    <a:pt x="8471" y="20549"/>
                    <a:pt x="10588" y="20079"/>
                    <a:pt x="12706" y="196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7234011" y="3590260"/>
              <a:ext cx="13800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7617353" y="3452257"/>
              <a:ext cx="15335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472"/>
                    <a:pt x="21600" y="10944"/>
                    <a:pt x="18000" y="14544"/>
                  </a:cubicBezTo>
                  <a:cubicBezTo>
                    <a:pt x="14400" y="18144"/>
                    <a:pt x="7200" y="1987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7730513" y="3467590"/>
              <a:ext cx="148975" cy="14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226" fill="norm" stroke="1" extrusionOk="0">
                  <a:moveTo>
                    <a:pt x="10878" y="0"/>
                  </a:moveTo>
                  <a:cubicBezTo>
                    <a:pt x="8045" y="2274"/>
                    <a:pt x="5213" y="4547"/>
                    <a:pt x="3442" y="6821"/>
                  </a:cubicBezTo>
                  <a:cubicBezTo>
                    <a:pt x="1672" y="9095"/>
                    <a:pt x="963" y="11368"/>
                    <a:pt x="432" y="13832"/>
                  </a:cubicBezTo>
                  <a:cubicBezTo>
                    <a:pt x="-99" y="16295"/>
                    <a:pt x="-453" y="18947"/>
                    <a:pt x="1317" y="20274"/>
                  </a:cubicBezTo>
                  <a:cubicBezTo>
                    <a:pt x="3088" y="21600"/>
                    <a:pt x="6983" y="21600"/>
                    <a:pt x="10524" y="19895"/>
                  </a:cubicBezTo>
                  <a:cubicBezTo>
                    <a:pt x="14065" y="18189"/>
                    <a:pt x="17252" y="14779"/>
                    <a:pt x="19022" y="12126"/>
                  </a:cubicBezTo>
                  <a:cubicBezTo>
                    <a:pt x="20793" y="9474"/>
                    <a:pt x="21147" y="7579"/>
                    <a:pt x="19908" y="7011"/>
                  </a:cubicBezTo>
                  <a:cubicBezTo>
                    <a:pt x="18668" y="6442"/>
                    <a:pt x="15836" y="7200"/>
                    <a:pt x="13003" y="79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7548351" y="3758251"/>
              <a:ext cx="268341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526" y="11375"/>
                    <a:pt x="9051" y="2735"/>
                    <a:pt x="12651" y="575"/>
                  </a:cubicBezTo>
                  <a:cubicBezTo>
                    <a:pt x="16251" y="-1585"/>
                    <a:pt x="18926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7640353" y="3839651"/>
              <a:ext cx="148342" cy="16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168" fill="norm" stroke="1" extrusionOk="0">
                  <a:moveTo>
                    <a:pt x="5400" y="463"/>
                  </a:moveTo>
                  <a:cubicBezTo>
                    <a:pt x="7200" y="135"/>
                    <a:pt x="9000" y="-192"/>
                    <a:pt x="10620" y="135"/>
                  </a:cubicBezTo>
                  <a:cubicBezTo>
                    <a:pt x="12240" y="463"/>
                    <a:pt x="13680" y="1444"/>
                    <a:pt x="14580" y="2753"/>
                  </a:cubicBezTo>
                  <a:cubicBezTo>
                    <a:pt x="15480" y="4063"/>
                    <a:pt x="15840" y="5699"/>
                    <a:pt x="15660" y="7335"/>
                  </a:cubicBezTo>
                  <a:cubicBezTo>
                    <a:pt x="15480" y="8972"/>
                    <a:pt x="14760" y="10608"/>
                    <a:pt x="15300" y="11753"/>
                  </a:cubicBezTo>
                  <a:cubicBezTo>
                    <a:pt x="15840" y="12899"/>
                    <a:pt x="17640" y="13553"/>
                    <a:pt x="19080" y="14535"/>
                  </a:cubicBezTo>
                  <a:cubicBezTo>
                    <a:pt x="20520" y="15517"/>
                    <a:pt x="21600" y="16826"/>
                    <a:pt x="20340" y="18135"/>
                  </a:cubicBezTo>
                  <a:cubicBezTo>
                    <a:pt x="19080" y="19444"/>
                    <a:pt x="15480" y="20753"/>
                    <a:pt x="11700" y="21081"/>
                  </a:cubicBezTo>
                  <a:cubicBezTo>
                    <a:pt x="7920" y="21408"/>
                    <a:pt x="3960" y="20753"/>
                    <a:pt x="0" y="200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8299702" y="3682262"/>
              <a:ext cx="168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6200"/>
                    <a:pt x="10473" y="10800"/>
                    <a:pt x="14073" y="7200"/>
                  </a:cubicBezTo>
                  <a:cubicBezTo>
                    <a:pt x="17673" y="3600"/>
                    <a:pt x="19636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8338036" y="3781931"/>
              <a:ext cx="161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8759712" y="3636261"/>
              <a:ext cx="15333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0" y="15840"/>
                    <a:pt x="6480" y="10080"/>
                    <a:pt x="10080" y="6480"/>
                  </a:cubicBezTo>
                  <a:cubicBezTo>
                    <a:pt x="13680" y="2880"/>
                    <a:pt x="1764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9020385" y="3544259"/>
              <a:ext cx="46002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564"/>
                    <a:pt x="12000" y="11127"/>
                    <a:pt x="8400" y="14727"/>
                  </a:cubicBezTo>
                  <a:cubicBezTo>
                    <a:pt x="4800" y="18327"/>
                    <a:pt x="2400" y="199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8729044" y="3854426"/>
              <a:ext cx="283675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254" y="11375"/>
                    <a:pt x="10508" y="2735"/>
                    <a:pt x="14108" y="575"/>
                  </a:cubicBezTo>
                  <a:cubicBezTo>
                    <a:pt x="17708" y="-1585"/>
                    <a:pt x="19654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8744378" y="3939320"/>
              <a:ext cx="207639" cy="200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25" fill="norm" stroke="1" extrusionOk="0">
                  <a:moveTo>
                    <a:pt x="9483" y="382"/>
                  </a:moveTo>
                  <a:cubicBezTo>
                    <a:pt x="12644" y="112"/>
                    <a:pt x="15805" y="-158"/>
                    <a:pt x="17912" y="112"/>
                  </a:cubicBezTo>
                  <a:cubicBezTo>
                    <a:pt x="20020" y="382"/>
                    <a:pt x="21073" y="1192"/>
                    <a:pt x="21337" y="2272"/>
                  </a:cubicBezTo>
                  <a:cubicBezTo>
                    <a:pt x="21600" y="3352"/>
                    <a:pt x="21073" y="4702"/>
                    <a:pt x="19624" y="5917"/>
                  </a:cubicBezTo>
                  <a:cubicBezTo>
                    <a:pt x="18176" y="7132"/>
                    <a:pt x="15805" y="8212"/>
                    <a:pt x="15278" y="8887"/>
                  </a:cubicBezTo>
                  <a:cubicBezTo>
                    <a:pt x="14751" y="9562"/>
                    <a:pt x="16068" y="9832"/>
                    <a:pt x="17122" y="10507"/>
                  </a:cubicBezTo>
                  <a:cubicBezTo>
                    <a:pt x="18176" y="11182"/>
                    <a:pt x="18966" y="12262"/>
                    <a:pt x="19361" y="13612"/>
                  </a:cubicBezTo>
                  <a:cubicBezTo>
                    <a:pt x="19756" y="14962"/>
                    <a:pt x="19756" y="16582"/>
                    <a:pt x="16990" y="18067"/>
                  </a:cubicBezTo>
                  <a:cubicBezTo>
                    <a:pt x="14224" y="19552"/>
                    <a:pt x="8693" y="20902"/>
                    <a:pt x="5400" y="21172"/>
                  </a:cubicBezTo>
                  <a:cubicBezTo>
                    <a:pt x="2107" y="21442"/>
                    <a:pt x="1054" y="20632"/>
                    <a:pt x="0" y="198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3346923" y="4632950"/>
              <a:ext cx="1533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3423591" y="4617617"/>
              <a:ext cx="1" cy="138003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3247254" y="4870622"/>
              <a:ext cx="19933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3328551" y="4931957"/>
              <a:ext cx="95041" cy="23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453" fill="norm" stroke="1" extrusionOk="0">
                  <a:moveTo>
                    <a:pt x="21139" y="0"/>
                  </a:moveTo>
                  <a:cubicBezTo>
                    <a:pt x="16023" y="1409"/>
                    <a:pt x="10907" y="2817"/>
                    <a:pt x="7213" y="5752"/>
                  </a:cubicBezTo>
                  <a:cubicBezTo>
                    <a:pt x="3518" y="8687"/>
                    <a:pt x="1244" y="13148"/>
                    <a:pt x="392" y="15965"/>
                  </a:cubicBezTo>
                  <a:cubicBezTo>
                    <a:pt x="-461" y="18783"/>
                    <a:pt x="107" y="19957"/>
                    <a:pt x="1813" y="20661"/>
                  </a:cubicBezTo>
                  <a:cubicBezTo>
                    <a:pt x="3518" y="21365"/>
                    <a:pt x="6360" y="21600"/>
                    <a:pt x="8918" y="21365"/>
                  </a:cubicBezTo>
                  <a:cubicBezTo>
                    <a:pt x="11476" y="21130"/>
                    <a:pt x="13750" y="20426"/>
                    <a:pt x="15455" y="19135"/>
                  </a:cubicBezTo>
                  <a:cubicBezTo>
                    <a:pt x="17160" y="17843"/>
                    <a:pt x="18297" y="15965"/>
                    <a:pt x="17444" y="14909"/>
                  </a:cubicBezTo>
                  <a:cubicBezTo>
                    <a:pt x="16592" y="13852"/>
                    <a:pt x="13750" y="13617"/>
                    <a:pt x="10907" y="13500"/>
                  </a:cubicBezTo>
                  <a:cubicBezTo>
                    <a:pt x="8065" y="13383"/>
                    <a:pt x="5223" y="13383"/>
                    <a:pt x="2381" y="13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3592262" y="4809287"/>
              <a:ext cx="153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800"/>
                    <a:pt x="10800" y="12000"/>
                    <a:pt x="14400" y="8400"/>
                  </a:cubicBezTo>
                  <a:cubicBezTo>
                    <a:pt x="18000" y="4800"/>
                    <a:pt x="198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3684264" y="4740286"/>
              <a:ext cx="15335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3944937" y="4652912"/>
              <a:ext cx="137506" cy="170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201" fill="norm" stroke="1" extrusionOk="0">
                  <a:moveTo>
                    <a:pt x="0" y="3236"/>
                  </a:moveTo>
                  <a:cubicBezTo>
                    <a:pt x="3535" y="1966"/>
                    <a:pt x="7069" y="695"/>
                    <a:pt x="9818" y="218"/>
                  </a:cubicBezTo>
                  <a:cubicBezTo>
                    <a:pt x="12567" y="-258"/>
                    <a:pt x="14531" y="60"/>
                    <a:pt x="15709" y="1013"/>
                  </a:cubicBezTo>
                  <a:cubicBezTo>
                    <a:pt x="16887" y="1966"/>
                    <a:pt x="17280" y="3554"/>
                    <a:pt x="16887" y="5142"/>
                  </a:cubicBezTo>
                  <a:cubicBezTo>
                    <a:pt x="16495" y="6730"/>
                    <a:pt x="15316" y="8318"/>
                    <a:pt x="13942" y="9589"/>
                  </a:cubicBezTo>
                  <a:cubicBezTo>
                    <a:pt x="12567" y="10860"/>
                    <a:pt x="10996" y="11813"/>
                    <a:pt x="11193" y="11971"/>
                  </a:cubicBezTo>
                  <a:cubicBezTo>
                    <a:pt x="11389" y="12130"/>
                    <a:pt x="13353" y="11495"/>
                    <a:pt x="15120" y="11654"/>
                  </a:cubicBezTo>
                  <a:cubicBezTo>
                    <a:pt x="16887" y="11813"/>
                    <a:pt x="18458" y="12766"/>
                    <a:pt x="19636" y="14036"/>
                  </a:cubicBezTo>
                  <a:cubicBezTo>
                    <a:pt x="20815" y="15307"/>
                    <a:pt x="21600" y="16895"/>
                    <a:pt x="20815" y="18324"/>
                  </a:cubicBezTo>
                  <a:cubicBezTo>
                    <a:pt x="20029" y="19754"/>
                    <a:pt x="17673" y="21024"/>
                    <a:pt x="14727" y="21183"/>
                  </a:cubicBezTo>
                  <a:cubicBezTo>
                    <a:pt x="11782" y="21342"/>
                    <a:pt x="8247" y="20389"/>
                    <a:pt x="4713" y="194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4404947" y="4747953"/>
              <a:ext cx="11500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4412614" y="4870622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4826623" y="4625927"/>
              <a:ext cx="138004" cy="137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5899"/>
                  </a:moveTo>
                  <a:cubicBezTo>
                    <a:pt x="1200" y="4299"/>
                    <a:pt x="2400" y="2699"/>
                    <a:pt x="4000" y="1699"/>
                  </a:cubicBezTo>
                  <a:cubicBezTo>
                    <a:pt x="5600" y="699"/>
                    <a:pt x="7600" y="299"/>
                    <a:pt x="9600" y="99"/>
                  </a:cubicBezTo>
                  <a:cubicBezTo>
                    <a:pt x="11600" y="-101"/>
                    <a:pt x="13600" y="-101"/>
                    <a:pt x="14800" y="1099"/>
                  </a:cubicBezTo>
                  <a:cubicBezTo>
                    <a:pt x="16000" y="2299"/>
                    <a:pt x="16400" y="4699"/>
                    <a:pt x="15400" y="7699"/>
                  </a:cubicBezTo>
                  <a:cubicBezTo>
                    <a:pt x="14400" y="10699"/>
                    <a:pt x="12000" y="14299"/>
                    <a:pt x="10000" y="16699"/>
                  </a:cubicBezTo>
                  <a:cubicBezTo>
                    <a:pt x="8000" y="19099"/>
                    <a:pt x="6400" y="20299"/>
                    <a:pt x="7000" y="20899"/>
                  </a:cubicBezTo>
                  <a:cubicBezTo>
                    <a:pt x="7600" y="21499"/>
                    <a:pt x="10400" y="21499"/>
                    <a:pt x="13200" y="21499"/>
                  </a:cubicBezTo>
                  <a:cubicBezTo>
                    <a:pt x="16000" y="21499"/>
                    <a:pt x="18800" y="21499"/>
                    <a:pt x="21600" y="21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4997354" y="4620172"/>
              <a:ext cx="105277" cy="19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1185" y="4769"/>
                  </a:moveTo>
                  <a:cubicBezTo>
                    <a:pt x="20156" y="3366"/>
                    <a:pt x="19128" y="1964"/>
                    <a:pt x="17328" y="1122"/>
                  </a:cubicBezTo>
                  <a:cubicBezTo>
                    <a:pt x="15528" y="281"/>
                    <a:pt x="12956" y="0"/>
                    <a:pt x="10385" y="0"/>
                  </a:cubicBezTo>
                  <a:cubicBezTo>
                    <a:pt x="7814" y="0"/>
                    <a:pt x="5242" y="281"/>
                    <a:pt x="3185" y="1262"/>
                  </a:cubicBezTo>
                  <a:cubicBezTo>
                    <a:pt x="1128" y="2244"/>
                    <a:pt x="-415" y="3927"/>
                    <a:pt x="99" y="4909"/>
                  </a:cubicBezTo>
                  <a:cubicBezTo>
                    <a:pt x="614" y="5891"/>
                    <a:pt x="3185" y="6171"/>
                    <a:pt x="5756" y="6031"/>
                  </a:cubicBezTo>
                  <a:cubicBezTo>
                    <a:pt x="8328" y="5891"/>
                    <a:pt x="10899" y="5330"/>
                    <a:pt x="13214" y="4629"/>
                  </a:cubicBezTo>
                  <a:cubicBezTo>
                    <a:pt x="15528" y="3927"/>
                    <a:pt x="17585" y="3086"/>
                    <a:pt x="18614" y="4208"/>
                  </a:cubicBezTo>
                  <a:cubicBezTo>
                    <a:pt x="19642" y="5330"/>
                    <a:pt x="19642" y="8416"/>
                    <a:pt x="19642" y="11642"/>
                  </a:cubicBezTo>
                  <a:cubicBezTo>
                    <a:pt x="19642" y="14868"/>
                    <a:pt x="19642" y="18234"/>
                    <a:pt x="1964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5140964" y="4617617"/>
              <a:ext cx="115003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138"/>
                    <a:pt x="12000" y="6277"/>
                    <a:pt x="8400" y="9877"/>
                  </a:cubicBezTo>
                  <a:cubicBezTo>
                    <a:pt x="4800" y="13477"/>
                    <a:pt x="2400" y="175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5217632" y="4770953"/>
              <a:ext cx="130337" cy="20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21600" y="0"/>
                  </a:moveTo>
                  <a:cubicBezTo>
                    <a:pt x="19482" y="527"/>
                    <a:pt x="17365" y="1054"/>
                    <a:pt x="14612" y="3820"/>
                  </a:cubicBezTo>
                  <a:cubicBezTo>
                    <a:pt x="11859" y="6585"/>
                    <a:pt x="8471" y="11590"/>
                    <a:pt x="6776" y="14751"/>
                  </a:cubicBezTo>
                  <a:cubicBezTo>
                    <a:pt x="5082" y="17912"/>
                    <a:pt x="5082" y="19229"/>
                    <a:pt x="6141" y="20151"/>
                  </a:cubicBezTo>
                  <a:cubicBezTo>
                    <a:pt x="7200" y="21073"/>
                    <a:pt x="9318" y="21600"/>
                    <a:pt x="11435" y="21205"/>
                  </a:cubicBezTo>
                  <a:cubicBezTo>
                    <a:pt x="13553" y="20810"/>
                    <a:pt x="15671" y="19493"/>
                    <a:pt x="15671" y="18571"/>
                  </a:cubicBezTo>
                  <a:cubicBezTo>
                    <a:pt x="15671" y="17649"/>
                    <a:pt x="13553" y="17122"/>
                    <a:pt x="10588" y="16859"/>
                  </a:cubicBezTo>
                  <a:cubicBezTo>
                    <a:pt x="7624" y="16595"/>
                    <a:pt x="3812" y="16595"/>
                    <a:pt x="0" y="165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6525711" y="4778620"/>
              <a:ext cx="125621" cy="282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00" fill="norm" stroke="1" extrusionOk="0">
                  <a:moveTo>
                    <a:pt x="21235" y="0"/>
                  </a:moveTo>
                  <a:cubicBezTo>
                    <a:pt x="16915" y="0"/>
                    <a:pt x="12595" y="0"/>
                    <a:pt x="9139" y="0"/>
                  </a:cubicBezTo>
                  <a:cubicBezTo>
                    <a:pt x="5683" y="0"/>
                    <a:pt x="3091" y="0"/>
                    <a:pt x="2011" y="486"/>
                  </a:cubicBezTo>
                  <a:cubicBezTo>
                    <a:pt x="931" y="973"/>
                    <a:pt x="1363" y="1946"/>
                    <a:pt x="1363" y="3405"/>
                  </a:cubicBezTo>
                  <a:cubicBezTo>
                    <a:pt x="1363" y="4865"/>
                    <a:pt x="931" y="6811"/>
                    <a:pt x="499" y="8270"/>
                  </a:cubicBezTo>
                  <a:cubicBezTo>
                    <a:pt x="67" y="9730"/>
                    <a:pt x="-365" y="10703"/>
                    <a:pt x="499" y="11189"/>
                  </a:cubicBezTo>
                  <a:cubicBezTo>
                    <a:pt x="1363" y="11676"/>
                    <a:pt x="3523" y="11676"/>
                    <a:pt x="6115" y="11676"/>
                  </a:cubicBezTo>
                  <a:cubicBezTo>
                    <a:pt x="8707" y="11676"/>
                    <a:pt x="11731" y="11676"/>
                    <a:pt x="14107" y="11968"/>
                  </a:cubicBezTo>
                  <a:cubicBezTo>
                    <a:pt x="16483" y="12259"/>
                    <a:pt x="18211" y="12843"/>
                    <a:pt x="18643" y="14205"/>
                  </a:cubicBezTo>
                  <a:cubicBezTo>
                    <a:pt x="19075" y="15568"/>
                    <a:pt x="18211" y="17708"/>
                    <a:pt x="16699" y="19070"/>
                  </a:cubicBezTo>
                  <a:cubicBezTo>
                    <a:pt x="15187" y="20432"/>
                    <a:pt x="13027" y="21016"/>
                    <a:pt x="10651" y="21308"/>
                  </a:cubicBezTo>
                  <a:cubicBezTo>
                    <a:pt x="8275" y="21600"/>
                    <a:pt x="5683" y="21600"/>
                    <a:pt x="5899" y="21016"/>
                  </a:cubicBezTo>
                  <a:cubicBezTo>
                    <a:pt x="6115" y="20432"/>
                    <a:pt x="9139" y="19265"/>
                    <a:pt x="12163" y="180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6866002" y="4931957"/>
              <a:ext cx="168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7247258" y="4780044"/>
              <a:ext cx="163091" cy="173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69" fill="norm" stroke="1" extrusionOk="0">
                  <a:moveTo>
                    <a:pt x="272" y="3583"/>
                  </a:moveTo>
                  <a:cubicBezTo>
                    <a:pt x="1269" y="2330"/>
                    <a:pt x="2265" y="1078"/>
                    <a:pt x="3595" y="452"/>
                  </a:cubicBezTo>
                  <a:cubicBezTo>
                    <a:pt x="4924" y="-174"/>
                    <a:pt x="6585" y="-174"/>
                    <a:pt x="7749" y="609"/>
                  </a:cubicBezTo>
                  <a:cubicBezTo>
                    <a:pt x="8912" y="1391"/>
                    <a:pt x="9576" y="2956"/>
                    <a:pt x="8579" y="5930"/>
                  </a:cubicBezTo>
                  <a:cubicBezTo>
                    <a:pt x="7582" y="8904"/>
                    <a:pt x="4924" y="13287"/>
                    <a:pt x="2930" y="16104"/>
                  </a:cubicBezTo>
                  <a:cubicBezTo>
                    <a:pt x="936" y="18922"/>
                    <a:pt x="-393" y="20174"/>
                    <a:pt x="105" y="20800"/>
                  </a:cubicBezTo>
                  <a:cubicBezTo>
                    <a:pt x="604" y="21426"/>
                    <a:pt x="2930" y="21426"/>
                    <a:pt x="6752" y="20800"/>
                  </a:cubicBezTo>
                  <a:cubicBezTo>
                    <a:pt x="10573" y="20174"/>
                    <a:pt x="15890" y="18922"/>
                    <a:pt x="21207" y="176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7430744" y="4763854"/>
              <a:ext cx="140608" cy="27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556" fill="norm" stroke="1" extrusionOk="0">
                  <a:moveTo>
                    <a:pt x="21222" y="3556"/>
                  </a:moveTo>
                  <a:cubicBezTo>
                    <a:pt x="20836" y="2556"/>
                    <a:pt x="20451" y="1556"/>
                    <a:pt x="19294" y="956"/>
                  </a:cubicBezTo>
                  <a:cubicBezTo>
                    <a:pt x="18136" y="356"/>
                    <a:pt x="16208" y="156"/>
                    <a:pt x="14086" y="56"/>
                  </a:cubicBezTo>
                  <a:cubicBezTo>
                    <a:pt x="11965" y="-44"/>
                    <a:pt x="9651" y="-44"/>
                    <a:pt x="7336" y="356"/>
                  </a:cubicBezTo>
                  <a:cubicBezTo>
                    <a:pt x="5022" y="756"/>
                    <a:pt x="2708" y="1556"/>
                    <a:pt x="1358" y="2456"/>
                  </a:cubicBezTo>
                  <a:cubicBezTo>
                    <a:pt x="8" y="3356"/>
                    <a:pt x="-378" y="4356"/>
                    <a:pt x="393" y="4856"/>
                  </a:cubicBezTo>
                  <a:cubicBezTo>
                    <a:pt x="1165" y="5356"/>
                    <a:pt x="3093" y="5356"/>
                    <a:pt x="5022" y="5256"/>
                  </a:cubicBezTo>
                  <a:cubicBezTo>
                    <a:pt x="6951" y="5156"/>
                    <a:pt x="8879" y="4956"/>
                    <a:pt x="10808" y="4756"/>
                  </a:cubicBezTo>
                  <a:cubicBezTo>
                    <a:pt x="12736" y="4556"/>
                    <a:pt x="14665" y="4356"/>
                    <a:pt x="16015" y="4856"/>
                  </a:cubicBezTo>
                  <a:cubicBezTo>
                    <a:pt x="17365" y="5356"/>
                    <a:pt x="18136" y="6556"/>
                    <a:pt x="16786" y="9456"/>
                  </a:cubicBezTo>
                  <a:cubicBezTo>
                    <a:pt x="15436" y="12356"/>
                    <a:pt x="11965" y="16956"/>
                    <a:pt x="8493" y="215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7226344" y="5107614"/>
              <a:ext cx="345008" cy="2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320" y="2735"/>
                    <a:pt x="8640" y="-1585"/>
                    <a:pt x="12240" y="575"/>
                  </a:cubicBezTo>
                  <a:cubicBezTo>
                    <a:pt x="15840" y="2735"/>
                    <a:pt x="18720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7272345" y="5246297"/>
              <a:ext cx="153338" cy="2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0"/>
                  </a:moveTo>
                  <a:cubicBezTo>
                    <a:pt x="18000" y="745"/>
                    <a:pt x="14400" y="1490"/>
                    <a:pt x="11340" y="4097"/>
                  </a:cubicBezTo>
                  <a:cubicBezTo>
                    <a:pt x="8280" y="6703"/>
                    <a:pt x="5760" y="11172"/>
                    <a:pt x="4680" y="14028"/>
                  </a:cubicBezTo>
                  <a:cubicBezTo>
                    <a:pt x="3600" y="16883"/>
                    <a:pt x="3960" y="18124"/>
                    <a:pt x="4860" y="19117"/>
                  </a:cubicBezTo>
                  <a:cubicBezTo>
                    <a:pt x="5760" y="20110"/>
                    <a:pt x="7200" y="20855"/>
                    <a:pt x="8820" y="21228"/>
                  </a:cubicBezTo>
                  <a:cubicBezTo>
                    <a:pt x="10440" y="21600"/>
                    <a:pt x="12240" y="21600"/>
                    <a:pt x="13680" y="21103"/>
                  </a:cubicBezTo>
                  <a:cubicBezTo>
                    <a:pt x="15120" y="20607"/>
                    <a:pt x="16200" y="19614"/>
                    <a:pt x="15660" y="18745"/>
                  </a:cubicBezTo>
                  <a:cubicBezTo>
                    <a:pt x="15120" y="17876"/>
                    <a:pt x="12960" y="17131"/>
                    <a:pt x="10080" y="16510"/>
                  </a:cubicBezTo>
                  <a:cubicBezTo>
                    <a:pt x="7200" y="15890"/>
                    <a:pt x="3600" y="15393"/>
                    <a:pt x="0" y="14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8039029" y="5062293"/>
              <a:ext cx="130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8023695" y="5161962"/>
              <a:ext cx="230007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0"/>
                  </a:moveTo>
                  <a:cubicBezTo>
                    <a:pt x="720" y="8308"/>
                    <a:pt x="1440" y="16615"/>
                    <a:pt x="5040" y="19108"/>
                  </a:cubicBezTo>
                  <a:cubicBezTo>
                    <a:pt x="8640" y="21600"/>
                    <a:pt x="15120" y="18277"/>
                    <a:pt x="21600" y="14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8687652" y="4939624"/>
              <a:ext cx="33726" cy="15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1291" fill="norm" stroke="1" extrusionOk="0">
                  <a:moveTo>
                    <a:pt x="1846" y="0"/>
                  </a:moveTo>
                  <a:cubicBezTo>
                    <a:pt x="1846" y="5311"/>
                    <a:pt x="1846" y="10623"/>
                    <a:pt x="1074" y="14518"/>
                  </a:cubicBezTo>
                  <a:cubicBezTo>
                    <a:pt x="303" y="18413"/>
                    <a:pt x="-1240" y="20892"/>
                    <a:pt x="1846" y="21246"/>
                  </a:cubicBezTo>
                  <a:cubicBezTo>
                    <a:pt x="4931" y="21600"/>
                    <a:pt x="12646" y="19830"/>
                    <a:pt x="20360" y="18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8718969" y="4947291"/>
              <a:ext cx="163414" cy="34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26" fill="norm" stroke="1" extrusionOk="0">
                  <a:moveTo>
                    <a:pt x="21249" y="0"/>
                  </a:moveTo>
                  <a:cubicBezTo>
                    <a:pt x="19255" y="2700"/>
                    <a:pt x="17261" y="5400"/>
                    <a:pt x="14104" y="8259"/>
                  </a:cubicBezTo>
                  <a:cubicBezTo>
                    <a:pt x="10947" y="11118"/>
                    <a:pt x="6627" y="14135"/>
                    <a:pt x="4135" y="16041"/>
                  </a:cubicBezTo>
                  <a:cubicBezTo>
                    <a:pt x="1643" y="17947"/>
                    <a:pt x="978" y="18741"/>
                    <a:pt x="480" y="19615"/>
                  </a:cubicBezTo>
                  <a:cubicBezTo>
                    <a:pt x="-19" y="20488"/>
                    <a:pt x="-351" y="21441"/>
                    <a:pt x="646" y="21521"/>
                  </a:cubicBezTo>
                  <a:cubicBezTo>
                    <a:pt x="1643" y="21600"/>
                    <a:pt x="3969" y="20806"/>
                    <a:pt x="6295" y="20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8836380" y="5108294"/>
              <a:ext cx="191673" cy="290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21600" y="0"/>
                  </a:moveTo>
                  <a:cubicBezTo>
                    <a:pt x="19008" y="947"/>
                    <a:pt x="16416" y="1895"/>
                    <a:pt x="13536" y="4547"/>
                  </a:cubicBezTo>
                  <a:cubicBezTo>
                    <a:pt x="10656" y="7200"/>
                    <a:pt x="7488" y="11558"/>
                    <a:pt x="5760" y="14211"/>
                  </a:cubicBezTo>
                  <a:cubicBezTo>
                    <a:pt x="4032" y="16863"/>
                    <a:pt x="3744" y="17811"/>
                    <a:pt x="3888" y="18758"/>
                  </a:cubicBezTo>
                  <a:cubicBezTo>
                    <a:pt x="4032" y="19705"/>
                    <a:pt x="4608" y="20653"/>
                    <a:pt x="5616" y="21126"/>
                  </a:cubicBezTo>
                  <a:cubicBezTo>
                    <a:pt x="6624" y="21600"/>
                    <a:pt x="8064" y="21600"/>
                    <a:pt x="9648" y="21411"/>
                  </a:cubicBezTo>
                  <a:cubicBezTo>
                    <a:pt x="11232" y="21221"/>
                    <a:pt x="12960" y="20842"/>
                    <a:pt x="13824" y="20179"/>
                  </a:cubicBezTo>
                  <a:cubicBezTo>
                    <a:pt x="14688" y="19516"/>
                    <a:pt x="14688" y="18568"/>
                    <a:pt x="13824" y="17905"/>
                  </a:cubicBezTo>
                  <a:cubicBezTo>
                    <a:pt x="12960" y="17242"/>
                    <a:pt x="11232" y="16863"/>
                    <a:pt x="8784" y="16674"/>
                  </a:cubicBezTo>
                  <a:cubicBezTo>
                    <a:pt x="6336" y="16484"/>
                    <a:pt x="3168" y="16484"/>
                    <a:pt x="0" y="16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3385257" y="6012981"/>
              <a:ext cx="61336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500"/>
                    <a:pt x="7200" y="9000"/>
                    <a:pt x="10800" y="12600"/>
                  </a:cubicBezTo>
                  <a:cubicBezTo>
                    <a:pt x="14400" y="16200"/>
                    <a:pt x="18000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3507927" y="5989980"/>
              <a:ext cx="30668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3239588" y="6304321"/>
              <a:ext cx="39100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24" y="15600"/>
                    <a:pt x="10447" y="9600"/>
                    <a:pt x="14047" y="6000"/>
                  </a:cubicBezTo>
                  <a:cubicBezTo>
                    <a:pt x="17647" y="2400"/>
                    <a:pt x="19624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3415925" y="6403990"/>
              <a:ext cx="168638" cy="25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08" fill="norm" stroke="1" extrusionOk="0">
                  <a:moveTo>
                    <a:pt x="18376" y="0"/>
                  </a:moveTo>
                  <a:cubicBezTo>
                    <a:pt x="13863" y="3456"/>
                    <a:pt x="9349" y="6912"/>
                    <a:pt x="6609" y="9720"/>
                  </a:cubicBezTo>
                  <a:cubicBezTo>
                    <a:pt x="3869" y="12528"/>
                    <a:pt x="2901" y="14688"/>
                    <a:pt x="2579" y="16416"/>
                  </a:cubicBezTo>
                  <a:cubicBezTo>
                    <a:pt x="2257" y="18144"/>
                    <a:pt x="2579" y="19440"/>
                    <a:pt x="4352" y="20304"/>
                  </a:cubicBezTo>
                  <a:cubicBezTo>
                    <a:pt x="6125" y="21168"/>
                    <a:pt x="9349" y="21600"/>
                    <a:pt x="12251" y="21492"/>
                  </a:cubicBezTo>
                  <a:cubicBezTo>
                    <a:pt x="15152" y="21384"/>
                    <a:pt x="17731" y="20736"/>
                    <a:pt x="19343" y="19872"/>
                  </a:cubicBezTo>
                  <a:cubicBezTo>
                    <a:pt x="20955" y="19008"/>
                    <a:pt x="21600" y="17928"/>
                    <a:pt x="21116" y="17280"/>
                  </a:cubicBezTo>
                  <a:cubicBezTo>
                    <a:pt x="20633" y="16632"/>
                    <a:pt x="19021" y="16416"/>
                    <a:pt x="15313" y="16632"/>
                  </a:cubicBezTo>
                  <a:cubicBezTo>
                    <a:pt x="11606" y="16848"/>
                    <a:pt x="5803" y="17496"/>
                    <a:pt x="0" y="181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6530716" y="6149000"/>
              <a:ext cx="189618" cy="227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121" fill="norm" stroke="1" extrusionOk="0">
                  <a:moveTo>
                    <a:pt x="632" y="8018"/>
                  </a:moveTo>
                  <a:cubicBezTo>
                    <a:pt x="632" y="6831"/>
                    <a:pt x="632" y="5644"/>
                    <a:pt x="1784" y="4220"/>
                  </a:cubicBezTo>
                  <a:cubicBezTo>
                    <a:pt x="2936" y="2796"/>
                    <a:pt x="5240" y="1134"/>
                    <a:pt x="7112" y="422"/>
                  </a:cubicBezTo>
                  <a:cubicBezTo>
                    <a:pt x="8984" y="-290"/>
                    <a:pt x="10424" y="-53"/>
                    <a:pt x="11144" y="778"/>
                  </a:cubicBezTo>
                  <a:cubicBezTo>
                    <a:pt x="11864" y="1609"/>
                    <a:pt x="11864" y="3033"/>
                    <a:pt x="10568" y="5525"/>
                  </a:cubicBezTo>
                  <a:cubicBezTo>
                    <a:pt x="9272" y="8018"/>
                    <a:pt x="6680" y="11578"/>
                    <a:pt x="4952" y="13833"/>
                  </a:cubicBezTo>
                  <a:cubicBezTo>
                    <a:pt x="3224" y="16088"/>
                    <a:pt x="2360" y="17037"/>
                    <a:pt x="1496" y="17987"/>
                  </a:cubicBezTo>
                  <a:cubicBezTo>
                    <a:pt x="632" y="18936"/>
                    <a:pt x="-232" y="19886"/>
                    <a:pt x="56" y="20479"/>
                  </a:cubicBezTo>
                  <a:cubicBezTo>
                    <a:pt x="344" y="21073"/>
                    <a:pt x="1784" y="21310"/>
                    <a:pt x="5528" y="20954"/>
                  </a:cubicBezTo>
                  <a:cubicBezTo>
                    <a:pt x="9272" y="20598"/>
                    <a:pt x="15320" y="19648"/>
                    <a:pt x="21368" y="186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6858336" y="6265987"/>
              <a:ext cx="13800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7172676" y="6173985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7264678" y="6196986"/>
              <a:ext cx="15335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7011672" y="6455102"/>
              <a:ext cx="306675" cy="1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80" y="10800"/>
                    <a:pt x="11160" y="0"/>
                    <a:pt x="14760" y="0"/>
                  </a:cubicBezTo>
                  <a:cubicBezTo>
                    <a:pt x="18360" y="0"/>
                    <a:pt x="1998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7096008" y="6541993"/>
              <a:ext cx="145671" cy="21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21600" y="0"/>
                  </a:moveTo>
                  <a:cubicBezTo>
                    <a:pt x="17053" y="1543"/>
                    <a:pt x="12505" y="3086"/>
                    <a:pt x="8905" y="6300"/>
                  </a:cubicBezTo>
                  <a:cubicBezTo>
                    <a:pt x="5305" y="9514"/>
                    <a:pt x="2653" y="14400"/>
                    <a:pt x="2084" y="17229"/>
                  </a:cubicBezTo>
                  <a:cubicBezTo>
                    <a:pt x="1516" y="20057"/>
                    <a:pt x="3032" y="20829"/>
                    <a:pt x="4926" y="21214"/>
                  </a:cubicBezTo>
                  <a:cubicBezTo>
                    <a:pt x="6821" y="21600"/>
                    <a:pt x="9095" y="21600"/>
                    <a:pt x="11558" y="21214"/>
                  </a:cubicBezTo>
                  <a:cubicBezTo>
                    <a:pt x="14021" y="20829"/>
                    <a:pt x="16674" y="20057"/>
                    <a:pt x="17053" y="19286"/>
                  </a:cubicBezTo>
                  <a:cubicBezTo>
                    <a:pt x="17432" y="18514"/>
                    <a:pt x="15537" y="17743"/>
                    <a:pt x="12316" y="17229"/>
                  </a:cubicBezTo>
                  <a:cubicBezTo>
                    <a:pt x="9095" y="16714"/>
                    <a:pt x="4547" y="16457"/>
                    <a:pt x="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7701688" y="6428128"/>
              <a:ext cx="222339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221" y="10932"/>
                    <a:pt x="8441" y="1332"/>
                    <a:pt x="12041" y="132"/>
                  </a:cubicBezTo>
                  <a:cubicBezTo>
                    <a:pt x="15641" y="-1068"/>
                    <a:pt x="18621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7717022" y="6541993"/>
              <a:ext cx="199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8483706" y="6281321"/>
              <a:ext cx="15335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8468372" y="6296654"/>
              <a:ext cx="168671" cy="37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45" y="4114"/>
                    <a:pt x="13091" y="8229"/>
                    <a:pt x="9491" y="11829"/>
                  </a:cubicBezTo>
                  <a:cubicBezTo>
                    <a:pt x="5891" y="15429"/>
                    <a:pt x="2945" y="185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8568041" y="6472991"/>
              <a:ext cx="145671" cy="23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80" fill="norm" stroke="1" extrusionOk="0">
                  <a:moveTo>
                    <a:pt x="21228" y="0"/>
                  </a:moveTo>
                  <a:cubicBezTo>
                    <a:pt x="17131" y="3019"/>
                    <a:pt x="13035" y="6039"/>
                    <a:pt x="10055" y="8942"/>
                  </a:cubicBezTo>
                  <a:cubicBezTo>
                    <a:pt x="7076" y="11845"/>
                    <a:pt x="5214" y="14632"/>
                    <a:pt x="4469" y="16723"/>
                  </a:cubicBezTo>
                  <a:cubicBezTo>
                    <a:pt x="3724" y="18813"/>
                    <a:pt x="4097" y="20206"/>
                    <a:pt x="6331" y="20903"/>
                  </a:cubicBezTo>
                  <a:cubicBezTo>
                    <a:pt x="8565" y="21600"/>
                    <a:pt x="12662" y="21600"/>
                    <a:pt x="15641" y="21252"/>
                  </a:cubicBezTo>
                  <a:cubicBezTo>
                    <a:pt x="18621" y="20903"/>
                    <a:pt x="20483" y="20206"/>
                    <a:pt x="21041" y="19277"/>
                  </a:cubicBezTo>
                  <a:cubicBezTo>
                    <a:pt x="21600" y="18348"/>
                    <a:pt x="20855" y="17187"/>
                    <a:pt x="18248" y="16258"/>
                  </a:cubicBezTo>
                  <a:cubicBezTo>
                    <a:pt x="15641" y="15329"/>
                    <a:pt x="11172" y="14632"/>
                    <a:pt x="7821" y="14400"/>
                  </a:cubicBezTo>
                  <a:cubicBezTo>
                    <a:pt x="4469" y="14168"/>
                    <a:pt x="2234" y="14400"/>
                    <a:pt x="0" y="146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195852" y="6979323"/>
              <a:ext cx="11668931" cy="30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7" fill="norm" stroke="1" extrusionOk="0">
                  <a:moveTo>
                    <a:pt x="0" y="21577"/>
                  </a:moveTo>
                  <a:cubicBezTo>
                    <a:pt x="147" y="21397"/>
                    <a:pt x="293" y="21217"/>
                    <a:pt x="442" y="20947"/>
                  </a:cubicBezTo>
                  <a:cubicBezTo>
                    <a:pt x="591" y="20677"/>
                    <a:pt x="743" y="20317"/>
                    <a:pt x="904" y="19957"/>
                  </a:cubicBezTo>
                  <a:cubicBezTo>
                    <a:pt x="1064" y="19597"/>
                    <a:pt x="1235" y="19237"/>
                    <a:pt x="1407" y="18967"/>
                  </a:cubicBezTo>
                  <a:cubicBezTo>
                    <a:pt x="1580" y="18697"/>
                    <a:pt x="1755" y="18517"/>
                    <a:pt x="1940" y="18427"/>
                  </a:cubicBezTo>
                  <a:cubicBezTo>
                    <a:pt x="2124" y="18337"/>
                    <a:pt x="2318" y="18337"/>
                    <a:pt x="2505" y="18247"/>
                  </a:cubicBezTo>
                  <a:cubicBezTo>
                    <a:pt x="2692" y="18157"/>
                    <a:pt x="2871" y="17977"/>
                    <a:pt x="3051" y="17797"/>
                  </a:cubicBezTo>
                  <a:cubicBezTo>
                    <a:pt x="3231" y="17617"/>
                    <a:pt x="3411" y="17437"/>
                    <a:pt x="3598" y="17347"/>
                  </a:cubicBezTo>
                  <a:cubicBezTo>
                    <a:pt x="3784" y="17257"/>
                    <a:pt x="3978" y="17257"/>
                    <a:pt x="4161" y="17077"/>
                  </a:cubicBezTo>
                  <a:cubicBezTo>
                    <a:pt x="4343" y="16897"/>
                    <a:pt x="4513" y="16537"/>
                    <a:pt x="4688" y="16267"/>
                  </a:cubicBezTo>
                  <a:cubicBezTo>
                    <a:pt x="4863" y="15997"/>
                    <a:pt x="5043" y="15817"/>
                    <a:pt x="5220" y="15637"/>
                  </a:cubicBezTo>
                  <a:cubicBezTo>
                    <a:pt x="5398" y="15457"/>
                    <a:pt x="5573" y="15277"/>
                    <a:pt x="5757" y="15187"/>
                  </a:cubicBezTo>
                  <a:cubicBezTo>
                    <a:pt x="5942" y="15097"/>
                    <a:pt x="6136" y="15097"/>
                    <a:pt x="6332" y="15097"/>
                  </a:cubicBezTo>
                  <a:cubicBezTo>
                    <a:pt x="6528" y="15097"/>
                    <a:pt x="6727" y="15097"/>
                    <a:pt x="6930" y="15097"/>
                  </a:cubicBezTo>
                  <a:cubicBezTo>
                    <a:pt x="7134" y="15097"/>
                    <a:pt x="7342" y="15097"/>
                    <a:pt x="7526" y="15097"/>
                  </a:cubicBezTo>
                  <a:cubicBezTo>
                    <a:pt x="7711" y="15097"/>
                    <a:pt x="7872" y="15097"/>
                    <a:pt x="8035" y="15097"/>
                  </a:cubicBezTo>
                  <a:cubicBezTo>
                    <a:pt x="8198" y="15097"/>
                    <a:pt x="8364" y="15097"/>
                    <a:pt x="8527" y="15097"/>
                  </a:cubicBezTo>
                  <a:cubicBezTo>
                    <a:pt x="8690" y="15097"/>
                    <a:pt x="8851" y="15097"/>
                    <a:pt x="9014" y="15097"/>
                  </a:cubicBezTo>
                  <a:cubicBezTo>
                    <a:pt x="9177" y="15097"/>
                    <a:pt x="9343" y="15097"/>
                    <a:pt x="9506" y="15097"/>
                  </a:cubicBezTo>
                  <a:cubicBezTo>
                    <a:pt x="9669" y="15097"/>
                    <a:pt x="9830" y="15097"/>
                    <a:pt x="10012" y="15007"/>
                  </a:cubicBezTo>
                  <a:cubicBezTo>
                    <a:pt x="10194" y="14917"/>
                    <a:pt x="10398" y="14737"/>
                    <a:pt x="10580" y="14557"/>
                  </a:cubicBezTo>
                  <a:cubicBezTo>
                    <a:pt x="10762" y="14377"/>
                    <a:pt x="10923" y="14197"/>
                    <a:pt x="11079" y="13927"/>
                  </a:cubicBezTo>
                  <a:cubicBezTo>
                    <a:pt x="11235" y="13657"/>
                    <a:pt x="11387" y="13297"/>
                    <a:pt x="11547" y="12937"/>
                  </a:cubicBezTo>
                  <a:cubicBezTo>
                    <a:pt x="11708" y="12577"/>
                    <a:pt x="11879" y="12217"/>
                    <a:pt x="12044" y="11857"/>
                  </a:cubicBezTo>
                  <a:cubicBezTo>
                    <a:pt x="12210" y="11497"/>
                    <a:pt x="12371" y="11137"/>
                    <a:pt x="12536" y="10687"/>
                  </a:cubicBezTo>
                  <a:cubicBezTo>
                    <a:pt x="12702" y="10237"/>
                    <a:pt x="12872" y="9697"/>
                    <a:pt x="13033" y="9247"/>
                  </a:cubicBezTo>
                  <a:cubicBezTo>
                    <a:pt x="13194" y="8797"/>
                    <a:pt x="13345" y="8437"/>
                    <a:pt x="13501" y="7987"/>
                  </a:cubicBezTo>
                  <a:cubicBezTo>
                    <a:pt x="13657" y="7537"/>
                    <a:pt x="13818" y="6997"/>
                    <a:pt x="13998" y="6547"/>
                  </a:cubicBezTo>
                  <a:cubicBezTo>
                    <a:pt x="14178" y="6097"/>
                    <a:pt x="14376" y="5737"/>
                    <a:pt x="14577" y="5377"/>
                  </a:cubicBezTo>
                  <a:cubicBezTo>
                    <a:pt x="14778" y="5017"/>
                    <a:pt x="14982" y="4657"/>
                    <a:pt x="15159" y="4387"/>
                  </a:cubicBezTo>
                  <a:cubicBezTo>
                    <a:pt x="15337" y="4117"/>
                    <a:pt x="15488" y="3937"/>
                    <a:pt x="15644" y="3757"/>
                  </a:cubicBezTo>
                  <a:cubicBezTo>
                    <a:pt x="15800" y="3577"/>
                    <a:pt x="15961" y="3397"/>
                    <a:pt x="16122" y="3127"/>
                  </a:cubicBezTo>
                  <a:cubicBezTo>
                    <a:pt x="16283" y="2857"/>
                    <a:pt x="16444" y="2497"/>
                    <a:pt x="16612" y="2137"/>
                  </a:cubicBezTo>
                  <a:cubicBezTo>
                    <a:pt x="16780" y="1777"/>
                    <a:pt x="16955" y="1417"/>
                    <a:pt x="17139" y="1147"/>
                  </a:cubicBezTo>
                  <a:cubicBezTo>
                    <a:pt x="17324" y="877"/>
                    <a:pt x="17517" y="697"/>
                    <a:pt x="17716" y="517"/>
                  </a:cubicBezTo>
                  <a:cubicBezTo>
                    <a:pt x="17915" y="337"/>
                    <a:pt x="18118" y="157"/>
                    <a:pt x="18322" y="67"/>
                  </a:cubicBezTo>
                  <a:cubicBezTo>
                    <a:pt x="18525" y="-23"/>
                    <a:pt x="18729" y="-23"/>
                    <a:pt x="18930" y="67"/>
                  </a:cubicBezTo>
                  <a:cubicBezTo>
                    <a:pt x="19131" y="157"/>
                    <a:pt x="19329" y="337"/>
                    <a:pt x="19516" y="607"/>
                  </a:cubicBezTo>
                  <a:cubicBezTo>
                    <a:pt x="19703" y="877"/>
                    <a:pt x="19878" y="1237"/>
                    <a:pt x="20051" y="1597"/>
                  </a:cubicBezTo>
                  <a:cubicBezTo>
                    <a:pt x="20223" y="1957"/>
                    <a:pt x="20394" y="2317"/>
                    <a:pt x="20592" y="2857"/>
                  </a:cubicBezTo>
                  <a:cubicBezTo>
                    <a:pt x="20791" y="3397"/>
                    <a:pt x="21018" y="4117"/>
                    <a:pt x="21191" y="4837"/>
                  </a:cubicBezTo>
                  <a:cubicBezTo>
                    <a:pt x="21363" y="5557"/>
                    <a:pt x="21482" y="6277"/>
                    <a:pt x="21600" y="69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176430" y="7698214"/>
              <a:ext cx="165093" cy="33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352" fill="norm" stroke="1" extrusionOk="0">
                  <a:moveTo>
                    <a:pt x="21142" y="3017"/>
                  </a:moveTo>
                  <a:cubicBezTo>
                    <a:pt x="21142" y="2205"/>
                    <a:pt x="21142" y="1393"/>
                    <a:pt x="20324" y="824"/>
                  </a:cubicBezTo>
                  <a:cubicBezTo>
                    <a:pt x="19506" y="256"/>
                    <a:pt x="17869" y="-69"/>
                    <a:pt x="15251" y="12"/>
                  </a:cubicBezTo>
                  <a:cubicBezTo>
                    <a:pt x="12633" y="93"/>
                    <a:pt x="9033" y="581"/>
                    <a:pt x="6087" y="1717"/>
                  </a:cubicBezTo>
                  <a:cubicBezTo>
                    <a:pt x="3142" y="2854"/>
                    <a:pt x="851" y="4641"/>
                    <a:pt x="197" y="6265"/>
                  </a:cubicBezTo>
                  <a:cubicBezTo>
                    <a:pt x="-458" y="7889"/>
                    <a:pt x="524" y="9351"/>
                    <a:pt x="3142" y="10650"/>
                  </a:cubicBezTo>
                  <a:cubicBezTo>
                    <a:pt x="5760" y="11949"/>
                    <a:pt x="10015" y="13086"/>
                    <a:pt x="12633" y="13979"/>
                  </a:cubicBezTo>
                  <a:cubicBezTo>
                    <a:pt x="15251" y="14872"/>
                    <a:pt x="16233" y="15522"/>
                    <a:pt x="16724" y="16253"/>
                  </a:cubicBezTo>
                  <a:cubicBezTo>
                    <a:pt x="17215" y="16984"/>
                    <a:pt x="17215" y="17796"/>
                    <a:pt x="16724" y="18526"/>
                  </a:cubicBezTo>
                  <a:cubicBezTo>
                    <a:pt x="16233" y="19257"/>
                    <a:pt x="15251" y="19907"/>
                    <a:pt x="13451" y="20475"/>
                  </a:cubicBezTo>
                  <a:cubicBezTo>
                    <a:pt x="11651" y="21044"/>
                    <a:pt x="9033" y="21531"/>
                    <a:pt x="8378" y="21287"/>
                  </a:cubicBezTo>
                  <a:cubicBezTo>
                    <a:pt x="7724" y="21044"/>
                    <a:pt x="9033" y="20069"/>
                    <a:pt x="10342" y="190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407291" y="7755194"/>
              <a:ext cx="148904" cy="25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16" fill="norm" stroke="1" extrusionOk="0">
                  <a:moveTo>
                    <a:pt x="21331" y="2412"/>
                  </a:moveTo>
                  <a:cubicBezTo>
                    <a:pt x="18036" y="1557"/>
                    <a:pt x="14741" y="701"/>
                    <a:pt x="11995" y="274"/>
                  </a:cubicBezTo>
                  <a:cubicBezTo>
                    <a:pt x="9250" y="-154"/>
                    <a:pt x="7053" y="-154"/>
                    <a:pt x="5039" y="808"/>
                  </a:cubicBezTo>
                  <a:cubicBezTo>
                    <a:pt x="3026" y="1771"/>
                    <a:pt x="1195" y="3696"/>
                    <a:pt x="1195" y="5513"/>
                  </a:cubicBezTo>
                  <a:cubicBezTo>
                    <a:pt x="1195" y="7331"/>
                    <a:pt x="3026" y="9042"/>
                    <a:pt x="5223" y="10646"/>
                  </a:cubicBezTo>
                  <a:cubicBezTo>
                    <a:pt x="7419" y="12250"/>
                    <a:pt x="9982" y="13747"/>
                    <a:pt x="11629" y="15137"/>
                  </a:cubicBezTo>
                  <a:cubicBezTo>
                    <a:pt x="13277" y="16527"/>
                    <a:pt x="14009" y="17810"/>
                    <a:pt x="13643" y="18773"/>
                  </a:cubicBezTo>
                  <a:cubicBezTo>
                    <a:pt x="13277" y="19735"/>
                    <a:pt x="11812" y="20377"/>
                    <a:pt x="9982" y="20804"/>
                  </a:cubicBezTo>
                  <a:cubicBezTo>
                    <a:pt x="8151" y="21232"/>
                    <a:pt x="5955" y="21446"/>
                    <a:pt x="4124" y="21232"/>
                  </a:cubicBezTo>
                  <a:cubicBezTo>
                    <a:pt x="2294" y="21018"/>
                    <a:pt x="829" y="20377"/>
                    <a:pt x="280" y="19949"/>
                  </a:cubicBezTo>
                  <a:cubicBezTo>
                    <a:pt x="-269" y="19521"/>
                    <a:pt x="97" y="19307"/>
                    <a:pt x="463" y="190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601127" y="7760408"/>
              <a:ext cx="177406" cy="25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06" fill="norm" stroke="1" extrusionOk="0">
                  <a:moveTo>
                    <a:pt x="21119" y="1996"/>
                  </a:moveTo>
                  <a:cubicBezTo>
                    <a:pt x="20206" y="1132"/>
                    <a:pt x="19294" y="268"/>
                    <a:pt x="18077" y="52"/>
                  </a:cubicBezTo>
                  <a:cubicBezTo>
                    <a:pt x="16860" y="-164"/>
                    <a:pt x="15339" y="268"/>
                    <a:pt x="12905" y="1888"/>
                  </a:cubicBezTo>
                  <a:cubicBezTo>
                    <a:pt x="10471" y="3508"/>
                    <a:pt x="7125" y="6316"/>
                    <a:pt x="4843" y="8800"/>
                  </a:cubicBezTo>
                  <a:cubicBezTo>
                    <a:pt x="2561" y="11284"/>
                    <a:pt x="1344" y="13444"/>
                    <a:pt x="584" y="15496"/>
                  </a:cubicBezTo>
                  <a:cubicBezTo>
                    <a:pt x="-177" y="17548"/>
                    <a:pt x="-481" y="19492"/>
                    <a:pt x="1496" y="20464"/>
                  </a:cubicBezTo>
                  <a:cubicBezTo>
                    <a:pt x="3474" y="21436"/>
                    <a:pt x="7733" y="21436"/>
                    <a:pt x="10775" y="21112"/>
                  </a:cubicBezTo>
                  <a:cubicBezTo>
                    <a:pt x="13818" y="20788"/>
                    <a:pt x="15643" y="20140"/>
                    <a:pt x="17468" y="19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609861" y="7906691"/>
              <a:ext cx="153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985537" y="7906691"/>
              <a:ext cx="69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939536" y="8021693"/>
              <a:ext cx="130337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1367515" y="7769829"/>
              <a:ext cx="282482" cy="30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379" fill="norm" stroke="1" extrusionOk="0">
                  <a:moveTo>
                    <a:pt x="18785" y="4240"/>
                  </a:moveTo>
                  <a:cubicBezTo>
                    <a:pt x="19174" y="3340"/>
                    <a:pt x="19563" y="2440"/>
                    <a:pt x="20147" y="1630"/>
                  </a:cubicBezTo>
                  <a:cubicBezTo>
                    <a:pt x="20731" y="820"/>
                    <a:pt x="21509" y="100"/>
                    <a:pt x="21509" y="10"/>
                  </a:cubicBezTo>
                  <a:cubicBezTo>
                    <a:pt x="21509" y="-80"/>
                    <a:pt x="20731" y="460"/>
                    <a:pt x="18493" y="1720"/>
                  </a:cubicBezTo>
                  <a:cubicBezTo>
                    <a:pt x="16255" y="2980"/>
                    <a:pt x="12558" y="4960"/>
                    <a:pt x="10223" y="6130"/>
                  </a:cubicBezTo>
                  <a:cubicBezTo>
                    <a:pt x="7887" y="7300"/>
                    <a:pt x="6914" y="7660"/>
                    <a:pt x="5747" y="8290"/>
                  </a:cubicBezTo>
                  <a:cubicBezTo>
                    <a:pt x="4579" y="8920"/>
                    <a:pt x="3217" y="9820"/>
                    <a:pt x="3314" y="10270"/>
                  </a:cubicBezTo>
                  <a:cubicBezTo>
                    <a:pt x="3412" y="10720"/>
                    <a:pt x="4968" y="10720"/>
                    <a:pt x="6233" y="10720"/>
                  </a:cubicBezTo>
                  <a:cubicBezTo>
                    <a:pt x="7498" y="10720"/>
                    <a:pt x="8471" y="10720"/>
                    <a:pt x="8958" y="11170"/>
                  </a:cubicBezTo>
                  <a:cubicBezTo>
                    <a:pt x="9444" y="11620"/>
                    <a:pt x="9444" y="12520"/>
                    <a:pt x="8277" y="13870"/>
                  </a:cubicBezTo>
                  <a:cubicBezTo>
                    <a:pt x="7109" y="15220"/>
                    <a:pt x="4774" y="17020"/>
                    <a:pt x="3023" y="18370"/>
                  </a:cubicBezTo>
                  <a:cubicBezTo>
                    <a:pt x="1271" y="19720"/>
                    <a:pt x="104" y="20620"/>
                    <a:pt x="6" y="21070"/>
                  </a:cubicBezTo>
                  <a:cubicBezTo>
                    <a:pt x="-91" y="21520"/>
                    <a:pt x="882" y="21520"/>
                    <a:pt x="4190" y="20800"/>
                  </a:cubicBezTo>
                  <a:cubicBezTo>
                    <a:pt x="7498" y="20080"/>
                    <a:pt x="13141" y="18640"/>
                    <a:pt x="18785" y="1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1795282" y="7789683"/>
              <a:ext cx="179278" cy="24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181" fill="norm" stroke="1" extrusionOk="0">
                  <a:moveTo>
                    <a:pt x="21341" y="173"/>
                  </a:moveTo>
                  <a:cubicBezTo>
                    <a:pt x="18299" y="-48"/>
                    <a:pt x="15256" y="-268"/>
                    <a:pt x="12214" y="944"/>
                  </a:cubicBezTo>
                  <a:cubicBezTo>
                    <a:pt x="9172" y="2156"/>
                    <a:pt x="6130" y="4801"/>
                    <a:pt x="4000" y="7887"/>
                  </a:cubicBezTo>
                  <a:cubicBezTo>
                    <a:pt x="1871" y="10973"/>
                    <a:pt x="654" y="14499"/>
                    <a:pt x="197" y="16814"/>
                  </a:cubicBezTo>
                  <a:cubicBezTo>
                    <a:pt x="-259" y="19128"/>
                    <a:pt x="45" y="20230"/>
                    <a:pt x="1414" y="20781"/>
                  </a:cubicBezTo>
                  <a:cubicBezTo>
                    <a:pt x="2783" y="21332"/>
                    <a:pt x="5217" y="21332"/>
                    <a:pt x="7651" y="20671"/>
                  </a:cubicBezTo>
                  <a:cubicBezTo>
                    <a:pt x="10085" y="20010"/>
                    <a:pt x="12518" y="18687"/>
                    <a:pt x="14952" y="17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1915665" y="7784011"/>
              <a:ext cx="195939" cy="25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385" fill="norm" stroke="1" extrusionOk="0">
                  <a:moveTo>
                    <a:pt x="19674" y="5833"/>
                  </a:moveTo>
                  <a:cubicBezTo>
                    <a:pt x="20228" y="4753"/>
                    <a:pt x="20782" y="3673"/>
                    <a:pt x="21059" y="2593"/>
                  </a:cubicBezTo>
                  <a:cubicBezTo>
                    <a:pt x="21336" y="1513"/>
                    <a:pt x="21336" y="433"/>
                    <a:pt x="20644" y="109"/>
                  </a:cubicBezTo>
                  <a:cubicBezTo>
                    <a:pt x="19951" y="-215"/>
                    <a:pt x="18567" y="217"/>
                    <a:pt x="16767" y="973"/>
                  </a:cubicBezTo>
                  <a:cubicBezTo>
                    <a:pt x="14967" y="1729"/>
                    <a:pt x="12751" y="2809"/>
                    <a:pt x="11228" y="3997"/>
                  </a:cubicBezTo>
                  <a:cubicBezTo>
                    <a:pt x="9705" y="5185"/>
                    <a:pt x="8874" y="6481"/>
                    <a:pt x="9151" y="7237"/>
                  </a:cubicBezTo>
                  <a:cubicBezTo>
                    <a:pt x="9428" y="7993"/>
                    <a:pt x="10813" y="8209"/>
                    <a:pt x="11090" y="8749"/>
                  </a:cubicBezTo>
                  <a:cubicBezTo>
                    <a:pt x="11367" y="9289"/>
                    <a:pt x="10536" y="10153"/>
                    <a:pt x="9013" y="11233"/>
                  </a:cubicBezTo>
                  <a:cubicBezTo>
                    <a:pt x="7490" y="12313"/>
                    <a:pt x="5274" y="13609"/>
                    <a:pt x="3613" y="14797"/>
                  </a:cubicBezTo>
                  <a:cubicBezTo>
                    <a:pt x="1951" y="15985"/>
                    <a:pt x="844" y="17065"/>
                    <a:pt x="290" y="18145"/>
                  </a:cubicBezTo>
                  <a:cubicBezTo>
                    <a:pt x="-264" y="19225"/>
                    <a:pt x="-264" y="20305"/>
                    <a:pt x="2505" y="20845"/>
                  </a:cubicBezTo>
                  <a:cubicBezTo>
                    <a:pt x="5274" y="21385"/>
                    <a:pt x="10813" y="21385"/>
                    <a:pt x="16351" y="21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2135563" y="8044694"/>
              <a:ext cx="766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2173897" y="7937358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2024285" y="7638849"/>
              <a:ext cx="103612" cy="8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841" fill="norm" stroke="1" extrusionOk="0">
                  <a:moveTo>
                    <a:pt x="3974" y="5594"/>
                  </a:moveTo>
                  <a:cubicBezTo>
                    <a:pt x="1866" y="8135"/>
                    <a:pt x="-241" y="10676"/>
                    <a:pt x="22" y="11312"/>
                  </a:cubicBezTo>
                  <a:cubicBezTo>
                    <a:pt x="286" y="11947"/>
                    <a:pt x="2920" y="10676"/>
                    <a:pt x="5027" y="8770"/>
                  </a:cubicBezTo>
                  <a:cubicBezTo>
                    <a:pt x="7135" y="6865"/>
                    <a:pt x="8715" y="4323"/>
                    <a:pt x="10822" y="2417"/>
                  </a:cubicBezTo>
                  <a:cubicBezTo>
                    <a:pt x="12930" y="512"/>
                    <a:pt x="15564" y="-759"/>
                    <a:pt x="17144" y="512"/>
                  </a:cubicBezTo>
                  <a:cubicBezTo>
                    <a:pt x="18725" y="1782"/>
                    <a:pt x="19252" y="5594"/>
                    <a:pt x="19779" y="9406"/>
                  </a:cubicBezTo>
                  <a:cubicBezTo>
                    <a:pt x="20305" y="13217"/>
                    <a:pt x="20832" y="17029"/>
                    <a:pt x="21359" y="208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2227565" y="7785159"/>
              <a:ext cx="117086" cy="297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518" fill="norm" stroke="1" extrusionOk="0">
                  <a:moveTo>
                    <a:pt x="0" y="1026"/>
                  </a:moveTo>
                  <a:cubicBezTo>
                    <a:pt x="1838" y="472"/>
                    <a:pt x="3677" y="-82"/>
                    <a:pt x="6664" y="10"/>
                  </a:cubicBezTo>
                  <a:cubicBezTo>
                    <a:pt x="9651" y="103"/>
                    <a:pt x="13787" y="841"/>
                    <a:pt x="16774" y="3333"/>
                  </a:cubicBezTo>
                  <a:cubicBezTo>
                    <a:pt x="19762" y="5826"/>
                    <a:pt x="21600" y="10072"/>
                    <a:pt x="20911" y="13395"/>
                  </a:cubicBezTo>
                  <a:cubicBezTo>
                    <a:pt x="20221" y="16718"/>
                    <a:pt x="17004" y="19118"/>
                    <a:pt x="14247" y="20318"/>
                  </a:cubicBezTo>
                  <a:cubicBezTo>
                    <a:pt x="11489" y="21518"/>
                    <a:pt x="9191" y="21518"/>
                    <a:pt x="6894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2357901" y="7611204"/>
              <a:ext cx="168671" cy="11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2125"/>
                  </a:moveTo>
                  <a:cubicBezTo>
                    <a:pt x="1636" y="1206"/>
                    <a:pt x="3273" y="287"/>
                    <a:pt x="4909" y="57"/>
                  </a:cubicBezTo>
                  <a:cubicBezTo>
                    <a:pt x="6545" y="-173"/>
                    <a:pt x="8182" y="287"/>
                    <a:pt x="9327" y="1665"/>
                  </a:cubicBezTo>
                  <a:cubicBezTo>
                    <a:pt x="10473" y="3044"/>
                    <a:pt x="11127" y="5342"/>
                    <a:pt x="10800" y="7640"/>
                  </a:cubicBezTo>
                  <a:cubicBezTo>
                    <a:pt x="10473" y="9938"/>
                    <a:pt x="9164" y="12236"/>
                    <a:pt x="8018" y="14304"/>
                  </a:cubicBezTo>
                  <a:cubicBezTo>
                    <a:pt x="6873" y="16372"/>
                    <a:pt x="5891" y="18210"/>
                    <a:pt x="6382" y="19129"/>
                  </a:cubicBezTo>
                  <a:cubicBezTo>
                    <a:pt x="6873" y="20048"/>
                    <a:pt x="8836" y="20048"/>
                    <a:pt x="11618" y="20278"/>
                  </a:cubicBezTo>
                  <a:cubicBezTo>
                    <a:pt x="14400" y="20508"/>
                    <a:pt x="18000" y="20967"/>
                    <a:pt x="21600" y="21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2863912" y="7827290"/>
              <a:ext cx="176339" cy="4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635" y="12793"/>
                    <a:pt x="11270" y="5170"/>
                    <a:pt x="14870" y="1993"/>
                  </a:cubicBezTo>
                  <a:cubicBezTo>
                    <a:pt x="18470" y="-1183"/>
                    <a:pt x="20035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2886913" y="7998693"/>
              <a:ext cx="14567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3513518" y="7692019"/>
              <a:ext cx="124746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21087" y="0"/>
                  </a:moveTo>
                  <a:cubicBezTo>
                    <a:pt x="16335" y="1280"/>
                    <a:pt x="11583" y="2560"/>
                    <a:pt x="7695" y="4960"/>
                  </a:cubicBezTo>
                  <a:cubicBezTo>
                    <a:pt x="3807" y="7360"/>
                    <a:pt x="783" y="10880"/>
                    <a:pt x="135" y="13760"/>
                  </a:cubicBezTo>
                  <a:cubicBezTo>
                    <a:pt x="-513" y="16640"/>
                    <a:pt x="1215" y="18880"/>
                    <a:pt x="4455" y="20080"/>
                  </a:cubicBezTo>
                  <a:cubicBezTo>
                    <a:pt x="7695" y="21280"/>
                    <a:pt x="12447" y="21440"/>
                    <a:pt x="171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3676597" y="7784021"/>
              <a:ext cx="9200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3906603" y="7692019"/>
              <a:ext cx="7667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3737932" y="7914358"/>
              <a:ext cx="153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3845268" y="7964793"/>
              <a:ext cx="92013" cy="129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024" fill="norm" stroke="1" extrusionOk="0">
                  <a:moveTo>
                    <a:pt x="0" y="526"/>
                  </a:moveTo>
                  <a:cubicBezTo>
                    <a:pt x="2919" y="110"/>
                    <a:pt x="5838" y="-305"/>
                    <a:pt x="8173" y="318"/>
                  </a:cubicBezTo>
                  <a:cubicBezTo>
                    <a:pt x="10508" y="941"/>
                    <a:pt x="12259" y="2603"/>
                    <a:pt x="14595" y="4264"/>
                  </a:cubicBezTo>
                  <a:cubicBezTo>
                    <a:pt x="16930" y="5926"/>
                    <a:pt x="19849" y="7587"/>
                    <a:pt x="20724" y="10287"/>
                  </a:cubicBezTo>
                  <a:cubicBezTo>
                    <a:pt x="21600" y="12987"/>
                    <a:pt x="20432" y="16726"/>
                    <a:pt x="18389" y="18803"/>
                  </a:cubicBezTo>
                  <a:cubicBezTo>
                    <a:pt x="16346" y="20880"/>
                    <a:pt x="13427" y="21295"/>
                    <a:pt x="11384" y="20880"/>
                  </a:cubicBezTo>
                  <a:cubicBezTo>
                    <a:pt x="9341" y="20464"/>
                    <a:pt x="8173" y="19218"/>
                    <a:pt x="7005" y="179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4059939" y="7708554"/>
              <a:ext cx="91453" cy="32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356" fill="norm" stroke="1" extrusionOk="0">
                  <a:moveTo>
                    <a:pt x="1751" y="421"/>
                  </a:moveTo>
                  <a:cubicBezTo>
                    <a:pt x="5254" y="88"/>
                    <a:pt x="8757" y="-244"/>
                    <a:pt x="12259" y="254"/>
                  </a:cubicBezTo>
                  <a:cubicBezTo>
                    <a:pt x="15762" y="753"/>
                    <a:pt x="19265" y="2082"/>
                    <a:pt x="20432" y="4990"/>
                  </a:cubicBezTo>
                  <a:cubicBezTo>
                    <a:pt x="21600" y="7898"/>
                    <a:pt x="20432" y="12384"/>
                    <a:pt x="18097" y="15374"/>
                  </a:cubicBezTo>
                  <a:cubicBezTo>
                    <a:pt x="15762" y="18365"/>
                    <a:pt x="12259" y="19861"/>
                    <a:pt x="9049" y="20608"/>
                  </a:cubicBezTo>
                  <a:cubicBezTo>
                    <a:pt x="5838" y="21356"/>
                    <a:pt x="2919" y="21356"/>
                    <a:pt x="0" y="21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4182609" y="7507335"/>
              <a:ext cx="161004" cy="12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1383"/>
                  </a:moveTo>
                  <a:cubicBezTo>
                    <a:pt x="1714" y="536"/>
                    <a:pt x="3429" y="-311"/>
                    <a:pt x="5829" y="113"/>
                  </a:cubicBezTo>
                  <a:cubicBezTo>
                    <a:pt x="8229" y="536"/>
                    <a:pt x="11314" y="2230"/>
                    <a:pt x="12857" y="4136"/>
                  </a:cubicBezTo>
                  <a:cubicBezTo>
                    <a:pt x="14400" y="6042"/>
                    <a:pt x="14400" y="8160"/>
                    <a:pt x="13714" y="10066"/>
                  </a:cubicBezTo>
                  <a:cubicBezTo>
                    <a:pt x="13029" y="11971"/>
                    <a:pt x="11657" y="13666"/>
                    <a:pt x="10114" y="15148"/>
                  </a:cubicBezTo>
                  <a:cubicBezTo>
                    <a:pt x="8571" y="16630"/>
                    <a:pt x="6857" y="17901"/>
                    <a:pt x="6857" y="18960"/>
                  </a:cubicBezTo>
                  <a:cubicBezTo>
                    <a:pt x="6857" y="20018"/>
                    <a:pt x="8571" y="20865"/>
                    <a:pt x="11314" y="21077"/>
                  </a:cubicBezTo>
                  <a:cubicBezTo>
                    <a:pt x="14057" y="21289"/>
                    <a:pt x="17829" y="20865"/>
                    <a:pt x="21600" y="20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4450948" y="7876023"/>
              <a:ext cx="138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4541474" y="7814688"/>
              <a:ext cx="16811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130"/>
                    <a:pt x="-1303" y="6261"/>
                    <a:pt x="240" y="9861"/>
                  </a:cubicBezTo>
                  <a:cubicBezTo>
                    <a:pt x="1783" y="13461"/>
                    <a:pt x="11040" y="1753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4862886" y="7659347"/>
              <a:ext cx="155409" cy="337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135" fill="norm" stroke="1" extrusionOk="0">
                  <a:moveTo>
                    <a:pt x="21186" y="126"/>
                  </a:moveTo>
                  <a:cubicBezTo>
                    <a:pt x="19096" y="-34"/>
                    <a:pt x="17005" y="-194"/>
                    <a:pt x="13870" y="686"/>
                  </a:cubicBezTo>
                  <a:cubicBezTo>
                    <a:pt x="10734" y="1566"/>
                    <a:pt x="6554" y="3486"/>
                    <a:pt x="3767" y="6366"/>
                  </a:cubicBezTo>
                  <a:cubicBezTo>
                    <a:pt x="980" y="9246"/>
                    <a:pt x="-414" y="13086"/>
                    <a:pt x="109" y="15806"/>
                  </a:cubicBezTo>
                  <a:cubicBezTo>
                    <a:pt x="631" y="18526"/>
                    <a:pt x="3070" y="20126"/>
                    <a:pt x="6031" y="20766"/>
                  </a:cubicBezTo>
                  <a:cubicBezTo>
                    <a:pt x="8992" y="21406"/>
                    <a:pt x="12476" y="21086"/>
                    <a:pt x="15960" y="207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5140964" y="7623017"/>
              <a:ext cx="30668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5018294" y="7830022"/>
              <a:ext cx="184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5050802" y="7922025"/>
              <a:ext cx="67162" cy="15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450" fill="norm" stroke="1" extrusionOk="0">
                  <a:moveTo>
                    <a:pt x="21024" y="0"/>
                  </a:moveTo>
                  <a:cubicBezTo>
                    <a:pt x="13824" y="2479"/>
                    <a:pt x="6624" y="4957"/>
                    <a:pt x="3024" y="8144"/>
                  </a:cubicBezTo>
                  <a:cubicBezTo>
                    <a:pt x="-576" y="11331"/>
                    <a:pt x="-576" y="15226"/>
                    <a:pt x="1024" y="17705"/>
                  </a:cubicBezTo>
                  <a:cubicBezTo>
                    <a:pt x="2624" y="20184"/>
                    <a:pt x="5824" y="21246"/>
                    <a:pt x="9424" y="21423"/>
                  </a:cubicBezTo>
                  <a:cubicBezTo>
                    <a:pt x="13024" y="21600"/>
                    <a:pt x="17024" y="20892"/>
                    <a:pt x="18624" y="19652"/>
                  </a:cubicBezTo>
                  <a:cubicBezTo>
                    <a:pt x="20224" y="18413"/>
                    <a:pt x="19424" y="16643"/>
                    <a:pt x="18224" y="14695"/>
                  </a:cubicBezTo>
                  <a:cubicBezTo>
                    <a:pt x="17024" y="12748"/>
                    <a:pt x="15424" y="10623"/>
                    <a:pt x="13824" y="84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5248299" y="7661351"/>
              <a:ext cx="80802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1600" fill="norm" stroke="1" extrusionOk="0">
                  <a:moveTo>
                    <a:pt x="0" y="0"/>
                  </a:moveTo>
                  <a:cubicBezTo>
                    <a:pt x="3273" y="0"/>
                    <a:pt x="6545" y="0"/>
                    <a:pt x="10473" y="1275"/>
                  </a:cubicBezTo>
                  <a:cubicBezTo>
                    <a:pt x="14400" y="2550"/>
                    <a:pt x="18982" y="5100"/>
                    <a:pt x="20291" y="8175"/>
                  </a:cubicBezTo>
                  <a:cubicBezTo>
                    <a:pt x="21600" y="11250"/>
                    <a:pt x="19636" y="14850"/>
                    <a:pt x="15709" y="17175"/>
                  </a:cubicBezTo>
                  <a:cubicBezTo>
                    <a:pt x="11782" y="19500"/>
                    <a:pt x="5891" y="205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5370969" y="7492681"/>
              <a:ext cx="14567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16" y="1600"/>
                    <a:pt x="3032" y="3200"/>
                    <a:pt x="4168" y="5000"/>
                  </a:cubicBezTo>
                  <a:cubicBezTo>
                    <a:pt x="5305" y="6800"/>
                    <a:pt x="6063" y="8800"/>
                    <a:pt x="4926" y="11600"/>
                  </a:cubicBezTo>
                  <a:cubicBezTo>
                    <a:pt x="3789" y="14400"/>
                    <a:pt x="758" y="18000"/>
                    <a:pt x="1137" y="19800"/>
                  </a:cubicBezTo>
                  <a:cubicBezTo>
                    <a:pt x="1516" y="21600"/>
                    <a:pt x="5305" y="21600"/>
                    <a:pt x="9284" y="21600"/>
                  </a:cubicBezTo>
                  <a:cubicBezTo>
                    <a:pt x="13263" y="21600"/>
                    <a:pt x="17432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5685309" y="7845356"/>
              <a:ext cx="19933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5842699" y="7753353"/>
              <a:ext cx="18949" cy="16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564"/>
                    <a:pt x="-1582" y="11127"/>
                    <a:pt x="1118" y="14727"/>
                  </a:cubicBezTo>
                  <a:cubicBezTo>
                    <a:pt x="3818" y="18327"/>
                    <a:pt x="11918" y="19964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6229655" y="7623017"/>
              <a:ext cx="1533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6106985" y="7822295"/>
              <a:ext cx="191672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320" y="11670"/>
                    <a:pt x="8640" y="3363"/>
                    <a:pt x="12240" y="870"/>
                  </a:cubicBezTo>
                  <a:cubicBezTo>
                    <a:pt x="15840" y="-1622"/>
                    <a:pt x="18720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6112097" y="7929691"/>
              <a:ext cx="79225" cy="179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21600" y="0"/>
                  </a:moveTo>
                  <a:cubicBezTo>
                    <a:pt x="15329" y="1825"/>
                    <a:pt x="9058" y="3651"/>
                    <a:pt x="5226" y="6389"/>
                  </a:cubicBezTo>
                  <a:cubicBezTo>
                    <a:pt x="1394" y="9127"/>
                    <a:pt x="0" y="12777"/>
                    <a:pt x="0" y="15363"/>
                  </a:cubicBezTo>
                  <a:cubicBezTo>
                    <a:pt x="0" y="17949"/>
                    <a:pt x="1394" y="19470"/>
                    <a:pt x="4529" y="20383"/>
                  </a:cubicBezTo>
                  <a:cubicBezTo>
                    <a:pt x="7664" y="21296"/>
                    <a:pt x="12542" y="21600"/>
                    <a:pt x="16026" y="21144"/>
                  </a:cubicBezTo>
                  <a:cubicBezTo>
                    <a:pt x="19510" y="20687"/>
                    <a:pt x="21600" y="19470"/>
                    <a:pt x="20555" y="17493"/>
                  </a:cubicBezTo>
                  <a:cubicBezTo>
                    <a:pt x="19510" y="15516"/>
                    <a:pt x="15329" y="12778"/>
                    <a:pt x="11148" y="10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6252656" y="7715019"/>
              <a:ext cx="179995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19800" y="0"/>
                  </a:moveTo>
                  <a:cubicBezTo>
                    <a:pt x="20700" y="3284"/>
                    <a:pt x="21600" y="6568"/>
                    <a:pt x="20850" y="9600"/>
                  </a:cubicBezTo>
                  <a:cubicBezTo>
                    <a:pt x="20100" y="12632"/>
                    <a:pt x="17700" y="15411"/>
                    <a:pt x="13950" y="17368"/>
                  </a:cubicBezTo>
                  <a:cubicBezTo>
                    <a:pt x="10200" y="19326"/>
                    <a:pt x="5100" y="2046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5925962" y="7699686"/>
              <a:ext cx="81356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21600" fill="norm" stroke="1" extrusionOk="0">
                  <a:moveTo>
                    <a:pt x="20224" y="0"/>
                  </a:moveTo>
                  <a:cubicBezTo>
                    <a:pt x="13871" y="3535"/>
                    <a:pt x="7518" y="7069"/>
                    <a:pt x="3706" y="10145"/>
                  </a:cubicBezTo>
                  <a:cubicBezTo>
                    <a:pt x="-105" y="13222"/>
                    <a:pt x="-1376" y="15840"/>
                    <a:pt x="1800" y="17673"/>
                  </a:cubicBezTo>
                  <a:cubicBezTo>
                    <a:pt x="4977" y="19505"/>
                    <a:pt x="12600" y="20553"/>
                    <a:pt x="202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6428993" y="7544873"/>
              <a:ext cx="153338" cy="108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1797"/>
                  </a:moveTo>
                  <a:cubicBezTo>
                    <a:pt x="3600" y="793"/>
                    <a:pt x="7200" y="-212"/>
                    <a:pt x="9720" y="39"/>
                  </a:cubicBezTo>
                  <a:cubicBezTo>
                    <a:pt x="12240" y="290"/>
                    <a:pt x="13680" y="1797"/>
                    <a:pt x="14220" y="3807"/>
                  </a:cubicBezTo>
                  <a:cubicBezTo>
                    <a:pt x="14760" y="5816"/>
                    <a:pt x="14400" y="8328"/>
                    <a:pt x="13320" y="10588"/>
                  </a:cubicBezTo>
                  <a:cubicBezTo>
                    <a:pt x="12240" y="12848"/>
                    <a:pt x="10440" y="14858"/>
                    <a:pt x="10260" y="16616"/>
                  </a:cubicBezTo>
                  <a:cubicBezTo>
                    <a:pt x="10080" y="18374"/>
                    <a:pt x="11520" y="19881"/>
                    <a:pt x="13680" y="20635"/>
                  </a:cubicBezTo>
                  <a:cubicBezTo>
                    <a:pt x="15840" y="21388"/>
                    <a:pt x="18720" y="21388"/>
                    <a:pt x="21600" y="21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6812335" y="7868357"/>
              <a:ext cx="19933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6850669" y="7991026"/>
              <a:ext cx="184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7625020" y="7661351"/>
              <a:ext cx="38335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7525351" y="7906691"/>
              <a:ext cx="184005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7541902" y="8021693"/>
              <a:ext cx="106119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21355" y="0"/>
                  </a:moveTo>
                  <a:cubicBezTo>
                    <a:pt x="15698" y="514"/>
                    <a:pt x="10041" y="1029"/>
                    <a:pt x="6441" y="1800"/>
                  </a:cubicBezTo>
                  <a:cubicBezTo>
                    <a:pt x="2841" y="2571"/>
                    <a:pt x="1298" y="3600"/>
                    <a:pt x="526" y="4757"/>
                  </a:cubicBezTo>
                  <a:cubicBezTo>
                    <a:pt x="-245" y="5914"/>
                    <a:pt x="-245" y="7200"/>
                    <a:pt x="1041" y="7586"/>
                  </a:cubicBezTo>
                  <a:cubicBezTo>
                    <a:pt x="2326" y="7971"/>
                    <a:pt x="4898" y="7457"/>
                    <a:pt x="7212" y="6814"/>
                  </a:cubicBezTo>
                  <a:cubicBezTo>
                    <a:pt x="9526" y="6171"/>
                    <a:pt x="11584" y="5400"/>
                    <a:pt x="13641" y="4629"/>
                  </a:cubicBezTo>
                  <a:cubicBezTo>
                    <a:pt x="15698" y="3857"/>
                    <a:pt x="17755" y="3086"/>
                    <a:pt x="18784" y="3343"/>
                  </a:cubicBezTo>
                  <a:cubicBezTo>
                    <a:pt x="19812" y="3600"/>
                    <a:pt x="19812" y="4886"/>
                    <a:pt x="19041" y="8100"/>
                  </a:cubicBezTo>
                  <a:cubicBezTo>
                    <a:pt x="18269" y="11314"/>
                    <a:pt x="16726" y="16457"/>
                    <a:pt x="1518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7878026" y="7914358"/>
              <a:ext cx="138003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7954694" y="7853023"/>
              <a:ext cx="766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8299702" y="7625831"/>
              <a:ext cx="199339" cy="150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1764"/>
                  </a:moveTo>
                  <a:cubicBezTo>
                    <a:pt x="1108" y="684"/>
                    <a:pt x="2215" y="-396"/>
                    <a:pt x="4292" y="144"/>
                  </a:cubicBezTo>
                  <a:cubicBezTo>
                    <a:pt x="6369" y="684"/>
                    <a:pt x="9415" y="2844"/>
                    <a:pt x="10523" y="5544"/>
                  </a:cubicBezTo>
                  <a:cubicBezTo>
                    <a:pt x="11631" y="8244"/>
                    <a:pt x="10800" y="11484"/>
                    <a:pt x="9831" y="13824"/>
                  </a:cubicBezTo>
                  <a:cubicBezTo>
                    <a:pt x="8862" y="16164"/>
                    <a:pt x="7754" y="17604"/>
                    <a:pt x="7892" y="18684"/>
                  </a:cubicBezTo>
                  <a:cubicBezTo>
                    <a:pt x="8031" y="19764"/>
                    <a:pt x="9415" y="20484"/>
                    <a:pt x="11908" y="20844"/>
                  </a:cubicBezTo>
                  <a:cubicBezTo>
                    <a:pt x="14400" y="21204"/>
                    <a:pt x="18000" y="21204"/>
                    <a:pt x="21600" y="212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8284368" y="7906691"/>
              <a:ext cx="184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8307369" y="7968026"/>
              <a:ext cx="98452" cy="19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91" fill="norm" stroke="1" extrusionOk="0">
                  <a:moveTo>
                    <a:pt x="0" y="0"/>
                  </a:moveTo>
                  <a:cubicBezTo>
                    <a:pt x="2769" y="284"/>
                    <a:pt x="5538" y="568"/>
                    <a:pt x="8031" y="1137"/>
                  </a:cubicBezTo>
                  <a:cubicBezTo>
                    <a:pt x="10523" y="1705"/>
                    <a:pt x="12738" y="2558"/>
                    <a:pt x="13846" y="3695"/>
                  </a:cubicBezTo>
                  <a:cubicBezTo>
                    <a:pt x="14954" y="4832"/>
                    <a:pt x="14954" y="6253"/>
                    <a:pt x="13292" y="7674"/>
                  </a:cubicBezTo>
                  <a:cubicBezTo>
                    <a:pt x="11631" y="9095"/>
                    <a:pt x="8308" y="10516"/>
                    <a:pt x="8031" y="11368"/>
                  </a:cubicBezTo>
                  <a:cubicBezTo>
                    <a:pt x="7754" y="12221"/>
                    <a:pt x="10523" y="12505"/>
                    <a:pt x="13292" y="12932"/>
                  </a:cubicBezTo>
                  <a:cubicBezTo>
                    <a:pt x="16061" y="13358"/>
                    <a:pt x="18831" y="13926"/>
                    <a:pt x="20215" y="14921"/>
                  </a:cubicBezTo>
                  <a:cubicBezTo>
                    <a:pt x="21600" y="15916"/>
                    <a:pt x="21600" y="17337"/>
                    <a:pt x="20769" y="18616"/>
                  </a:cubicBezTo>
                  <a:cubicBezTo>
                    <a:pt x="19938" y="19895"/>
                    <a:pt x="18277" y="21032"/>
                    <a:pt x="14677" y="21316"/>
                  </a:cubicBezTo>
                  <a:cubicBezTo>
                    <a:pt x="11077" y="21600"/>
                    <a:pt x="5538" y="21032"/>
                    <a:pt x="0" y="20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8468372" y="7991026"/>
              <a:ext cx="138004" cy="179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21600" y="0"/>
                  </a:moveTo>
                  <a:cubicBezTo>
                    <a:pt x="18000" y="913"/>
                    <a:pt x="14400" y="1825"/>
                    <a:pt x="11400" y="3651"/>
                  </a:cubicBezTo>
                  <a:cubicBezTo>
                    <a:pt x="8400" y="5476"/>
                    <a:pt x="6000" y="8214"/>
                    <a:pt x="5200" y="11256"/>
                  </a:cubicBezTo>
                  <a:cubicBezTo>
                    <a:pt x="4400" y="14299"/>
                    <a:pt x="5200" y="17645"/>
                    <a:pt x="6600" y="19470"/>
                  </a:cubicBezTo>
                  <a:cubicBezTo>
                    <a:pt x="8000" y="21296"/>
                    <a:pt x="10000" y="21600"/>
                    <a:pt x="11600" y="21144"/>
                  </a:cubicBezTo>
                  <a:cubicBezTo>
                    <a:pt x="13200" y="20687"/>
                    <a:pt x="14400" y="19470"/>
                    <a:pt x="13600" y="18558"/>
                  </a:cubicBezTo>
                  <a:cubicBezTo>
                    <a:pt x="12800" y="17645"/>
                    <a:pt x="10000" y="17037"/>
                    <a:pt x="7400" y="16428"/>
                  </a:cubicBezTo>
                  <a:cubicBezTo>
                    <a:pt x="4800" y="15820"/>
                    <a:pt x="2400" y="15211"/>
                    <a:pt x="0" y="14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8859381" y="7838827"/>
              <a:ext cx="138004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1600" y="6132"/>
                    <a:pt x="3200" y="-1068"/>
                    <a:pt x="6800" y="132"/>
                  </a:cubicBezTo>
                  <a:cubicBezTo>
                    <a:pt x="10400" y="1332"/>
                    <a:pt x="16000" y="10932"/>
                    <a:pt x="21600" y="20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8813380" y="7952692"/>
              <a:ext cx="15333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9421803" y="7561683"/>
              <a:ext cx="158262" cy="248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394" fill="norm" stroke="1" extrusionOk="0">
                  <a:moveTo>
                    <a:pt x="20900" y="0"/>
                  </a:moveTo>
                  <a:cubicBezTo>
                    <a:pt x="17187" y="1543"/>
                    <a:pt x="13475" y="3086"/>
                    <a:pt x="9762" y="6171"/>
                  </a:cubicBezTo>
                  <a:cubicBezTo>
                    <a:pt x="6050" y="9257"/>
                    <a:pt x="2337" y="13886"/>
                    <a:pt x="819" y="16751"/>
                  </a:cubicBezTo>
                  <a:cubicBezTo>
                    <a:pt x="-700" y="19616"/>
                    <a:pt x="-25" y="20718"/>
                    <a:pt x="2169" y="21159"/>
                  </a:cubicBezTo>
                  <a:cubicBezTo>
                    <a:pt x="4363" y="21600"/>
                    <a:pt x="8075" y="21380"/>
                    <a:pt x="10438" y="20829"/>
                  </a:cubicBezTo>
                  <a:cubicBezTo>
                    <a:pt x="12800" y="20278"/>
                    <a:pt x="13813" y="19396"/>
                    <a:pt x="14319" y="18404"/>
                  </a:cubicBezTo>
                  <a:cubicBezTo>
                    <a:pt x="14825" y="17412"/>
                    <a:pt x="14825" y="16310"/>
                    <a:pt x="13644" y="15649"/>
                  </a:cubicBezTo>
                  <a:cubicBezTo>
                    <a:pt x="12462" y="14988"/>
                    <a:pt x="10100" y="14767"/>
                    <a:pt x="7906" y="14767"/>
                  </a:cubicBezTo>
                  <a:cubicBezTo>
                    <a:pt x="5712" y="14767"/>
                    <a:pt x="3687" y="14988"/>
                    <a:pt x="1662" y="152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9327058" y="7929691"/>
              <a:ext cx="161005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9281057" y="8068652"/>
              <a:ext cx="109996" cy="18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270" fill="norm" stroke="1" extrusionOk="0">
                  <a:moveTo>
                    <a:pt x="0" y="2552"/>
                  </a:moveTo>
                  <a:cubicBezTo>
                    <a:pt x="1964" y="1664"/>
                    <a:pt x="3927" y="777"/>
                    <a:pt x="6382" y="333"/>
                  </a:cubicBezTo>
                  <a:cubicBezTo>
                    <a:pt x="8836" y="-111"/>
                    <a:pt x="11782" y="-111"/>
                    <a:pt x="14236" y="333"/>
                  </a:cubicBezTo>
                  <a:cubicBezTo>
                    <a:pt x="16691" y="777"/>
                    <a:pt x="18655" y="1664"/>
                    <a:pt x="18655" y="2848"/>
                  </a:cubicBezTo>
                  <a:cubicBezTo>
                    <a:pt x="18655" y="4032"/>
                    <a:pt x="16691" y="5511"/>
                    <a:pt x="14236" y="6695"/>
                  </a:cubicBezTo>
                  <a:cubicBezTo>
                    <a:pt x="11782" y="7878"/>
                    <a:pt x="8836" y="8766"/>
                    <a:pt x="8591" y="9210"/>
                  </a:cubicBezTo>
                  <a:cubicBezTo>
                    <a:pt x="8345" y="9653"/>
                    <a:pt x="10800" y="9653"/>
                    <a:pt x="13255" y="9949"/>
                  </a:cubicBezTo>
                  <a:cubicBezTo>
                    <a:pt x="15709" y="10245"/>
                    <a:pt x="18164" y="10837"/>
                    <a:pt x="19636" y="12021"/>
                  </a:cubicBezTo>
                  <a:cubicBezTo>
                    <a:pt x="21109" y="13204"/>
                    <a:pt x="21600" y="14979"/>
                    <a:pt x="20618" y="16459"/>
                  </a:cubicBezTo>
                  <a:cubicBezTo>
                    <a:pt x="19636" y="17938"/>
                    <a:pt x="17182" y="19122"/>
                    <a:pt x="14727" y="20010"/>
                  </a:cubicBezTo>
                  <a:cubicBezTo>
                    <a:pt x="12273" y="20897"/>
                    <a:pt x="9818" y="21489"/>
                    <a:pt x="7855" y="21193"/>
                  </a:cubicBezTo>
                  <a:cubicBezTo>
                    <a:pt x="5891" y="20897"/>
                    <a:pt x="4418" y="19714"/>
                    <a:pt x="2945" y="18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9453962" y="8029360"/>
              <a:ext cx="172104" cy="24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56" fill="norm" stroke="1" extrusionOk="0">
                  <a:moveTo>
                    <a:pt x="21391" y="0"/>
                  </a:moveTo>
                  <a:cubicBezTo>
                    <a:pt x="15038" y="3411"/>
                    <a:pt x="8685" y="6821"/>
                    <a:pt x="5032" y="9663"/>
                  </a:cubicBezTo>
                  <a:cubicBezTo>
                    <a:pt x="1379" y="12505"/>
                    <a:pt x="426" y="14779"/>
                    <a:pt x="109" y="16598"/>
                  </a:cubicBezTo>
                  <a:cubicBezTo>
                    <a:pt x="-209" y="18417"/>
                    <a:pt x="109" y="19781"/>
                    <a:pt x="1856" y="20577"/>
                  </a:cubicBezTo>
                  <a:cubicBezTo>
                    <a:pt x="3603" y="21373"/>
                    <a:pt x="6779" y="21600"/>
                    <a:pt x="9003" y="21373"/>
                  </a:cubicBezTo>
                  <a:cubicBezTo>
                    <a:pt x="11226" y="21145"/>
                    <a:pt x="12497" y="20463"/>
                    <a:pt x="11862" y="18985"/>
                  </a:cubicBezTo>
                  <a:cubicBezTo>
                    <a:pt x="11226" y="17507"/>
                    <a:pt x="8685" y="15234"/>
                    <a:pt x="6779" y="13756"/>
                  </a:cubicBezTo>
                  <a:cubicBezTo>
                    <a:pt x="4873" y="12278"/>
                    <a:pt x="3603" y="11596"/>
                    <a:pt x="2332" y="109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9894404" y="7799355"/>
              <a:ext cx="15333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9886737" y="7899024"/>
              <a:ext cx="161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19200"/>
                    <a:pt x="7543" y="16800"/>
                    <a:pt x="11143" y="13200"/>
                  </a:cubicBezTo>
                  <a:cubicBezTo>
                    <a:pt x="14743" y="9600"/>
                    <a:pt x="18171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10346748" y="7615351"/>
              <a:ext cx="3066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10201078" y="7876023"/>
              <a:ext cx="176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10185744" y="7991026"/>
              <a:ext cx="153658" cy="19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82" fill="norm" stroke="1" extrusionOk="0">
                  <a:moveTo>
                    <a:pt x="16997" y="0"/>
                  </a:moveTo>
                  <a:cubicBezTo>
                    <a:pt x="13102" y="3600"/>
                    <a:pt x="9207" y="7200"/>
                    <a:pt x="7082" y="9831"/>
                  </a:cubicBezTo>
                  <a:cubicBezTo>
                    <a:pt x="4957" y="12462"/>
                    <a:pt x="4603" y="14123"/>
                    <a:pt x="5489" y="15923"/>
                  </a:cubicBezTo>
                  <a:cubicBezTo>
                    <a:pt x="6374" y="17723"/>
                    <a:pt x="8498" y="19662"/>
                    <a:pt x="10446" y="20631"/>
                  </a:cubicBezTo>
                  <a:cubicBezTo>
                    <a:pt x="12393" y="21600"/>
                    <a:pt x="14164" y="21600"/>
                    <a:pt x="16289" y="21323"/>
                  </a:cubicBezTo>
                  <a:cubicBezTo>
                    <a:pt x="18413" y="21046"/>
                    <a:pt x="20892" y="20492"/>
                    <a:pt x="21246" y="19800"/>
                  </a:cubicBezTo>
                  <a:cubicBezTo>
                    <a:pt x="21600" y="19108"/>
                    <a:pt x="19829" y="18277"/>
                    <a:pt x="15934" y="17723"/>
                  </a:cubicBezTo>
                  <a:cubicBezTo>
                    <a:pt x="12039" y="17169"/>
                    <a:pt x="6020" y="16892"/>
                    <a:pt x="0" y="166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-1" y="8592765"/>
              <a:ext cx="211188" cy="28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12" fill="norm" stroke="1" extrusionOk="0">
                  <a:moveTo>
                    <a:pt x="3548" y="3735"/>
                  </a:moveTo>
                  <a:cubicBezTo>
                    <a:pt x="3548" y="6793"/>
                    <a:pt x="3548" y="9852"/>
                    <a:pt x="3288" y="12432"/>
                  </a:cubicBezTo>
                  <a:cubicBezTo>
                    <a:pt x="3028" y="15013"/>
                    <a:pt x="2507" y="17116"/>
                    <a:pt x="1987" y="18740"/>
                  </a:cubicBezTo>
                  <a:cubicBezTo>
                    <a:pt x="1466" y="20365"/>
                    <a:pt x="946" y="21512"/>
                    <a:pt x="686" y="21512"/>
                  </a:cubicBezTo>
                  <a:cubicBezTo>
                    <a:pt x="425" y="21512"/>
                    <a:pt x="425" y="20365"/>
                    <a:pt x="295" y="17498"/>
                  </a:cubicBezTo>
                  <a:cubicBezTo>
                    <a:pt x="165" y="14631"/>
                    <a:pt x="-95" y="10043"/>
                    <a:pt x="35" y="7080"/>
                  </a:cubicBezTo>
                  <a:cubicBezTo>
                    <a:pt x="165" y="4117"/>
                    <a:pt x="686" y="2779"/>
                    <a:pt x="1336" y="1728"/>
                  </a:cubicBezTo>
                  <a:cubicBezTo>
                    <a:pt x="1987" y="677"/>
                    <a:pt x="2768" y="-88"/>
                    <a:pt x="3158" y="8"/>
                  </a:cubicBezTo>
                  <a:cubicBezTo>
                    <a:pt x="3548" y="103"/>
                    <a:pt x="3548" y="1059"/>
                    <a:pt x="3809" y="2110"/>
                  </a:cubicBezTo>
                  <a:cubicBezTo>
                    <a:pt x="4069" y="3162"/>
                    <a:pt x="4589" y="4308"/>
                    <a:pt x="6021" y="5264"/>
                  </a:cubicBezTo>
                  <a:cubicBezTo>
                    <a:pt x="7452" y="6220"/>
                    <a:pt x="9794" y="6985"/>
                    <a:pt x="12006" y="6602"/>
                  </a:cubicBezTo>
                  <a:cubicBezTo>
                    <a:pt x="14218" y="6220"/>
                    <a:pt x="16300" y="4691"/>
                    <a:pt x="17862" y="3639"/>
                  </a:cubicBezTo>
                  <a:cubicBezTo>
                    <a:pt x="19423" y="2588"/>
                    <a:pt x="20464" y="2015"/>
                    <a:pt x="20985" y="2206"/>
                  </a:cubicBezTo>
                  <a:cubicBezTo>
                    <a:pt x="21505" y="2397"/>
                    <a:pt x="21505" y="3353"/>
                    <a:pt x="21245" y="6124"/>
                  </a:cubicBezTo>
                  <a:cubicBezTo>
                    <a:pt x="20985" y="8896"/>
                    <a:pt x="20464" y="13484"/>
                    <a:pt x="20464" y="16255"/>
                  </a:cubicBezTo>
                  <a:cubicBezTo>
                    <a:pt x="20464" y="19027"/>
                    <a:pt x="20985" y="19983"/>
                    <a:pt x="21505" y="209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300632" y="8592769"/>
              <a:ext cx="171227" cy="26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8060" y="6551"/>
                  </a:moveTo>
                  <a:cubicBezTo>
                    <a:pt x="5803" y="10497"/>
                    <a:pt x="3546" y="14443"/>
                    <a:pt x="2096" y="17040"/>
                  </a:cubicBezTo>
                  <a:cubicBezTo>
                    <a:pt x="645" y="19636"/>
                    <a:pt x="0" y="20882"/>
                    <a:pt x="0" y="20986"/>
                  </a:cubicBezTo>
                  <a:cubicBezTo>
                    <a:pt x="0" y="21090"/>
                    <a:pt x="645" y="20051"/>
                    <a:pt x="2257" y="16728"/>
                  </a:cubicBezTo>
                  <a:cubicBezTo>
                    <a:pt x="3869" y="13405"/>
                    <a:pt x="6448" y="7797"/>
                    <a:pt x="8382" y="4474"/>
                  </a:cubicBezTo>
                  <a:cubicBezTo>
                    <a:pt x="10316" y="1151"/>
                    <a:pt x="11606" y="113"/>
                    <a:pt x="12734" y="9"/>
                  </a:cubicBezTo>
                  <a:cubicBezTo>
                    <a:pt x="13863" y="-95"/>
                    <a:pt x="14830" y="736"/>
                    <a:pt x="15958" y="3851"/>
                  </a:cubicBezTo>
                  <a:cubicBezTo>
                    <a:pt x="17087" y="6967"/>
                    <a:pt x="18376" y="12367"/>
                    <a:pt x="19343" y="15690"/>
                  </a:cubicBezTo>
                  <a:cubicBezTo>
                    <a:pt x="20310" y="19013"/>
                    <a:pt x="20955" y="20259"/>
                    <a:pt x="21600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349189" y="8750043"/>
              <a:ext cx="99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579633" y="8557417"/>
              <a:ext cx="106312" cy="323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181" fill="norm" stroke="1" extrusionOk="0">
                  <a:moveTo>
                    <a:pt x="8956" y="10109"/>
                  </a:moveTo>
                  <a:cubicBezTo>
                    <a:pt x="6947" y="12956"/>
                    <a:pt x="4937" y="15802"/>
                    <a:pt x="3430" y="17812"/>
                  </a:cubicBezTo>
                  <a:cubicBezTo>
                    <a:pt x="1923" y="19821"/>
                    <a:pt x="919" y="20993"/>
                    <a:pt x="416" y="21161"/>
                  </a:cubicBezTo>
                  <a:cubicBezTo>
                    <a:pt x="-86" y="21328"/>
                    <a:pt x="-86" y="20491"/>
                    <a:pt x="165" y="17561"/>
                  </a:cubicBezTo>
                  <a:cubicBezTo>
                    <a:pt x="416" y="14630"/>
                    <a:pt x="919" y="9607"/>
                    <a:pt x="2426" y="6342"/>
                  </a:cubicBezTo>
                  <a:cubicBezTo>
                    <a:pt x="3933" y="3077"/>
                    <a:pt x="6444" y="1570"/>
                    <a:pt x="8956" y="733"/>
                  </a:cubicBezTo>
                  <a:cubicBezTo>
                    <a:pt x="11467" y="-105"/>
                    <a:pt x="13979" y="-272"/>
                    <a:pt x="16491" y="481"/>
                  </a:cubicBezTo>
                  <a:cubicBezTo>
                    <a:pt x="19002" y="1235"/>
                    <a:pt x="21514" y="2909"/>
                    <a:pt x="20761" y="4500"/>
                  </a:cubicBezTo>
                  <a:cubicBezTo>
                    <a:pt x="20007" y="6091"/>
                    <a:pt x="15988" y="7598"/>
                    <a:pt x="12472" y="8519"/>
                  </a:cubicBezTo>
                  <a:cubicBezTo>
                    <a:pt x="8956" y="9440"/>
                    <a:pt x="5942" y="9775"/>
                    <a:pt x="2928" y="10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743355" y="8548603"/>
              <a:ext cx="180848" cy="27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362" fill="norm" stroke="1" extrusionOk="0">
                  <a:moveTo>
                    <a:pt x="21229" y="1377"/>
                  </a:moveTo>
                  <a:cubicBezTo>
                    <a:pt x="20329" y="569"/>
                    <a:pt x="19429" y="-238"/>
                    <a:pt x="16879" y="65"/>
                  </a:cubicBezTo>
                  <a:cubicBezTo>
                    <a:pt x="14329" y="368"/>
                    <a:pt x="10129" y="1781"/>
                    <a:pt x="6979" y="4607"/>
                  </a:cubicBezTo>
                  <a:cubicBezTo>
                    <a:pt x="3829" y="7433"/>
                    <a:pt x="1729" y="11672"/>
                    <a:pt x="679" y="14297"/>
                  </a:cubicBezTo>
                  <a:cubicBezTo>
                    <a:pt x="-371" y="16921"/>
                    <a:pt x="-371" y="17930"/>
                    <a:pt x="1879" y="18839"/>
                  </a:cubicBezTo>
                  <a:cubicBezTo>
                    <a:pt x="4129" y="19747"/>
                    <a:pt x="8629" y="20555"/>
                    <a:pt x="13129" y="213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732531" y="8711709"/>
              <a:ext cx="145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1077539" y="8688708"/>
              <a:ext cx="99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1023871" y="8811377"/>
              <a:ext cx="99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1575883" y="8581373"/>
              <a:ext cx="237673" cy="29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20206" y="0"/>
                  </a:moveTo>
                  <a:cubicBezTo>
                    <a:pt x="17884" y="549"/>
                    <a:pt x="15561" y="1098"/>
                    <a:pt x="13123" y="2014"/>
                  </a:cubicBezTo>
                  <a:cubicBezTo>
                    <a:pt x="10684" y="2929"/>
                    <a:pt x="8129" y="4210"/>
                    <a:pt x="6387" y="5125"/>
                  </a:cubicBezTo>
                  <a:cubicBezTo>
                    <a:pt x="4645" y="6041"/>
                    <a:pt x="3716" y="6590"/>
                    <a:pt x="3600" y="7231"/>
                  </a:cubicBezTo>
                  <a:cubicBezTo>
                    <a:pt x="3484" y="7871"/>
                    <a:pt x="4181" y="8603"/>
                    <a:pt x="5110" y="9061"/>
                  </a:cubicBezTo>
                  <a:cubicBezTo>
                    <a:pt x="6039" y="9519"/>
                    <a:pt x="7200" y="9702"/>
                    <a:pt x="8361" y="9793"/>
                  </a:cubicBezTo>
                  <a:cubicBezTo>
                    <a:pt x="9523" y="9885"/>
                    <a:pt x="10684" y="9885"/>
                    <a:pt x="11613" y="10342"/>
                  </a:cubicBezTo>
                  <a:cubicBezTo>
                    <a:pt x="12542" y="10800"/>
                    <a:pt x="13239" y="11715"/>
                    <a:pt x="13239" y="12539"/>
                  </a:cubicBezTo>
                  <a:cubicBezTo>
                    <a:pt x="13239" y="13363"/>
                    <a:pt x="12542" y="14095"/>
                    <a:pt x="10684" y="15193"/>
                  </a:cubicBezTo>
                  <a:cubicBezTo>
                    <a:pt x="8826" y="16292"/>
                    <a:pt x="5806" y="17756"/>
                    <a:pt x="3600" y="18763"/>
                  </a:cubicBezTo>
                  <a:cubicBezTo>
                    <a:pt x="1394" y="19769"/>
                    <a:pt x="0" y="20319"/>
                    <a:pt x="0" y="20776"/>
                  </a:cubicBezTo>
                  <a:cubicBezTo>
                    <a:pt x="0" y="21234"/>
                    <a:pt x="1394" y="21600"/>
                    <a:pt x="4181" y="21325"/>
                  </a:cubicBezTo>
                  <a:cubicBezTo>
                    <a:pt x="6968" y="21051"/>
                    <a:pt x="11148" y="20136"/>
                    <a:pt x="14284" y="19861"/>
                  </a:cubicBezTo>
                  <a:cubicBezTo>
                    <a:pt x="17419" y="19586"/>
                    <a:pt x="19510" y="19953"/>
                    <a:pt x="21600" y="20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1499215" y="9049049"/>
              <a:ext cx="157303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0" y="21600"/>
                  </a:moveTo>
                  <a:cubicBezTo>
                    <a:pt x="1262" y="19800"/>
                    <a:pt x="2525" y="18000"/>
                    <a:pt x="3805" y="16200"/>
                  </a:cubicBezTo>
                  <a:cubicBezTo>
                    <a:pt x="5084" y="14400"/>
                    <a:pt x="6382" y="12600"/>
                    <a:pt x="7644" y="9900"/>
                  </a:cubicBezTo>
                  <a:cubicBezTo>
                    <a:pt x="8906" y="7200"/>
                    <a:pt x="10134" y="3600"/>
                    <a:pt x="11466" y="1800"/>
                  </a:cubicBezTo>
                  <a:cubicBezTo>
                    <a:pt x="12799" y="0"/>
                    <a:pt x="14236" y="0"/>
                    <a:pt x="15692" y="0"/>
                  </a:cubicBezTo>
                  <a:cubicBezTo>
                    <a:pt x="17147" y="0"/>
                    <a:pt x="18619" y="0"/>
                    <a:pt x="19514" y="0"/>
                  </a:cubicBezTo>
                  <a:cubicBezTo>
                    <a:pt x="20408" y="0"/>
                    <a:pt x="20723" y="0"/>
                    <a:pt x="21021" y="0"/>
                  </a:cubicBezTo>
                  <a:cubicBezTo>
                    <a:pt x="21319" y="0"/>
                    <a:pt x="21600" y="0"/>
                    <a:pt x="21582" y="1800"/>
                  </a:cubicBezTo>
                  <a:cubicBezTo>
                    <a:pt x="21565" y="3600"/>
                    <a:pt x="21249" y="7200"/>
                    <a:pt x="20934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1944405" y="9197275"/>
              <a:ext cx="237160" cy="19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650" y="3086"/>
                  </a:moveTo>
                  <a:cubicBezTo>
                    <a:pt x="650" y="7294"/>
                    <a:pt x="650" y="11501"/>
                    <a:pt x="534" y="14587"/>
                  </a:cubicBezTo>
                  <a:cubicBezTo>
                    <a:pt x="418" y="17673"/>
                    <a:pt x="185" y="19636"/>
                    <a:pt x="69" y="19777"/>
                  </a:cubicBezTo>
                  <a:cubicBezTo>
                    <a:pt x="-47" y="19917"/>
                    <a:pt x="-47" y="18234"/>
                    <a:pt x="301" y="15288"/>
                  </a:cubicBezTo>
                  <a:cubicBezTo>
                    <a:pt x="650" y="12343"/>
                    <a:pt x="1347" y="8135"/>
                    <a:pt x="2624" y="5049"/>
                  </a:cubicBezTo>
                  <a:cubicBezTo>
                    <a:pt x="3901" y="1964"/>
                    <a:pt x="5759" y="0"/>
                    <a:pt x="8663" y="0"/>
                  </a:cubicBezTo>
                  <a:cubicBezTo>
                    <a:pt x="11566" y="0"/>
                    <a:pt x="15514" y="1964"/>
                    <a:pt x="17837" y="5891"/>
                  </a:cubicBezTo>
                  <a:cubicBezTo>
                    <a:pt x="20159" y="9818"/>
                    <a:pt x="20856" y="15709"/>
                    <a:pt x="215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2009779" y="8489370"/>
              <a:ext cx="56783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7" h="21600" fill="norm" stroke="1" extrusionOk="0">
                  <a:moveTo>
                    <a:pt x="17297" y="0"/>
                  </a:moveTo>
                  <a:cubicBezTo>
                    <a:pt x="12797" y="655"/>
                    <a:pt x="8297" y="1309"/>
                    <a:pt x="4697" y="3927"/>
                  </a:cubicBezTo>
                  <a:cubicBezTo>
                    <a:pt x="1097" y="6545"/>
                    <a:pt x="-1603" y="11127"/>
                    <a:pt x="1097" y="14400"/>
                  </a:cubicBezTo>
                  <a:cubicBezTo>
                    <a:pt x="3797" y="17673"/>
                    <a:pt x="11897" y="19636"/>
                    <a:pt x="199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1997560" y="8471481"/>
              <a:ext cx="53668" cy="27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82"/>
                  </a:moveTo>
                  <a:cubicBezTo>
                    <a:pt x="3086" y="3963"/>
                    <a:pt x="6171" y="5945"/>
                    <a:pt x="7714" y="7530"/>
                  </a:cubicBezTo>
                  <a:cubicBezTo>
                    <a:pt x="9257" y="9116"/>
                    <a:pt x="9257" y="10305"/>
                    <a:pt x="9257" y="11394"/>
                  </a:cubicBezTo>
                  <a:cubicBezTo>
                    <a:pt x="9257" y="12484"/>
                    <a:pt x="9257" y="13475"/>
                    <a:pt x="9771" y="13475"/>
                  </a:cubicBezTo>
                  <a:cubicBezTo>
                    <a:pt x="10286" y="13475"/>
                    <a:pt x="11314" y="12484"/>
                    <a:pt x="11829" y="10404"/>
                  </a:cubicBezTo>
                  <a:cubicBezTo>
                    <a:pt x="12343" y="8323"/>
                    <a:pt x="12343" y="5152"/>
                    <a:pt x="12343" y="3072"/>
                  </a:cubicBezTo>
                  <a:cubicBezTo>
                    <a:pt x="12343" y="991"/>
                    <a:pt x="12343" y="0"/>
                    <a:pt x="12343" y="0"/>
                  </a:cubicBezTo>
                  <a:cubicBezTo>
                    <a:pt x="12343" y="0"/>
                    <a:pt x="12343" y="991"/>
                    <a:pt x="12857" y="3963"/>
                  </a:cubicBezTo>
                  <a:cubicBezTo>
                    <a:pt x="13371" y="6936"/>
                    <a:pt x="14400" y="11890"/>
                    <a:pt x="15429" y="14862"/>
                  </a:cubicBezTo>
                  <a:cubicBezTo>
                    <a:pt x="16457" y="17835"/>
                    <a:pt x="17486" y="18826"/>
                    <a:pt x="17486" y="18826"/>
                  </a:cubicBezTo>
                  <a:cubicBezTo>
                    <a:pt x="17486" y="18826"/>
                    <a:pt x="16457" y="17835"/>
                    <a:pt x="15429" y="15556"/>
                  </a:cubicBezTo>
                  <a:cubicBezTo>
                    <a:pt x="14400" y="13277"/>
                    <a:pt x="13371" y="9710"/>
                    <a:pt x="12857" y="7431"/>
                  </a:cubicBezTo>
                  <a:cubicBezTo>
                    <a:pt x="12343" y="5152"/>
                    <a:pt x="12343" y="4161"/>
                    <a:pt x="12343" y="4161"/>
                  </a:cubicBezTo>
                  <a:cubicBezTo>
                    <a:pt x="12343" y="4161"/>
                    <a:pt x="12343" y="5152"/>
                    <a:pt x="12857" y="7728"/>
                  </a:cubicBezTo>
                  <a:cubicBezTo>
                    <a:pt x="13371" y="10305"/>
                    <a:pt x="14400" y="14466"/>
                    <a:pt x="14914" y="17042"/>
                  </a:cubicBezTo>
                  <a:cubicBezTo>
                    <a:pt x="15429" y="19618"/>
                    <a:pt x="15429" y="20609"/>
                    <a:pt x="16457" y="21105"/>
                  </a:cubicBezTo>
                  <a:cubicBezTo>
                    <a:pt x="17486" y="21600"/>
                    <a:pt x="19543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2104895" y="8470804"/>
              <a:ext cx="130337" cy="9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719"/>
                  </a:moveTo>
                  <a:cubicBezTo>
                    <a:pt x="2118" y="150"/>
                    <a:pt x="4235" y="-418"/>
                    <a:pt x="5929" y="435"/>
                  </a:cubicBezTo>
                  <a:cubicBezTo>
                    <a:pt x="7624" y="1287"/>
                    <a:pt x="8894" y="3561"/>
                    <a:pt x="11435" y="7256"/>
                  </a:cubicBezTo>
                  <a:cubicBezTo>
                    <a:pt x="13976" y="10950"/>
                    <a:pt x="17788" y="16066"/>
                    <a:pt x="21600" y="21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2235231" y="8474036"/>
              <a:ext cx="38336" cy="2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645"/>
                    <a:pt x="7200" y="9290"/>
                    <a:pt x="3600" y="12890"/>
                  </a:cubicBezTo>
                  <a:cubicBezTo>
                    <a:pt x="0" y="16490"/>
                    <a:pt x="0" y="190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2288899" y="8673375"/>
              <a:ext cx="7668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2304233" y="8566039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2426902" y="8619707"/>
              <a:ext cx="153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2595573" y="8497037"/>
              <a:ext cx="115004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200"/>
                    <a:pt x="9600" y="6400"/>
                    <a:pt x="13200" y="10000"/>
                  </a:cubicBezTo>
                  <a:cubicBezTo>
                    <a:pt x="16800" y="13600"/>
                    <a:pt x="19200" y="17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2710576" y="8497037"/>
              <a:ext cx="38335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2833245" y="8688708"/>
              <a:ext cx="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2848578" y="8589040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2683402" y="8313558"/>
              <a:ext cx="111510" cy="10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994" fill="norm" stroke="1" extrusionOk="0">
                  <a:moveTo>
                    <a:pt x="802" y="10445"/>
                  </a:moveTo>
                  <a:cubicBezTo>
                    <a:pt x="311" y="12957"/>
                    <a:pt x="-180" y="15469"/>
                    <a:pt x="65" y="15217"/>
                  </a:cubicBezTo>
                  <a:cubicBezTo>
                    <a:pt x="311" y="14966"/>
                    <a:pt x="1293" y="11952"/>
                    <a:pt x="2520" y="9189"/>
                  </a:cubicBezTo>
                  <a:cubicBezTo>
                    <a:pt x="3747" y="6427"/>
                    <a:pt x="5220" y="3915"/>
                    <a:pt x="7184" y="2157"/>
                  </a:cubicBezTo>
                  <a:cubicBezTo>
                    <a:pt x="9147" y="399"/>
                    <a:pt x="11602" y="-606"/>
                    <a:pt x="13320" y="399"/>
                  </a:cubicBezTo>
                  <a:cubicBezTo>
                    <a:pt x="15038" y="1403"/>
                    <a:pt x="16020" y="4417"/>
                    <a:pt x="17247" y="8185"/>
                  </a:cubicBezTo>
                  <a:cubicBezTo>
                    <a:pt x="18475" y="11952"/>
                    <a:pt x="19947" y="16473"/>
                    <a:pt x="21420" y="209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2994249" y="8466369"/>
              <a:ext cx="38335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3120"/>
                    <a:pt x="11520" y="6240"/>
                    <a:pt x="15120" y="9840"/>
                  </a:cubicBezTo>
                  <a:cubicBezTo>
                    <a:pt x="18720" y="13440"/>
                    <a:pt x="20160" y="175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2104895" y="8780710"/>
              <a:ext cx="82802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3" y="21600"/>
                    <a:pt x="5467" y="21600"/>
                    <a:pt x="7967" y="18720"/>
                  </a:cubicBezTo>
                  <a:cubicBezTo>
                    <a:pt x="10467" y="15840"/>
                    <a:pt x="12733" y="10080"/>
                    <a:pt x="14967" y="6480"/>
                  </a:cubicBezTo>
                  <a:cubicBezTo>
                    <a:pt x="17200" y="2880"/>
                    <a:pt x="194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2488237" y="8811378"/>
              <a:ext cx="115004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2603240" y="8826711"/>
              <a:ext cx="61336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700"/>
                    <a:pt x="7200" y="11400"/>
                    <a:pt x="3600" y="15000"/>
                  </a:cubicBezTo>
                  <a:cubicBezTo>
                    <a:pt x="0" y="18600"/>
                    <a:pt x="0" y="201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2702909" y="8934047"/>
              <a:ext cx="766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2702909" y="8888046"/>
              <a:ext cx="1533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3170586" y="8711709"/>
              <a:ext cx="99670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3150"/>
                    <a:pt x="9969" y="6300"/>
                    <a:pt x="13569" y="9900"/>
                  </a:cubicBezTo>
                  <a:cubicBezTo>
                    <a:pt x="17169" y="13500"/>
                    <a:pt x="19385" y="175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3178253" y="8688708"/>
              <a:ext cx="115003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0"/>
                    <a:pt x="16800" y="0"/>
                    <a:pt x="13200" y="3600"/>
                  </a:cubicBezTo>
                  <a:cubicBezTo>
                    <a:pt x="9600" y="7200"/>
                    <a:pt x="48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3331590" y="8604373"/>
              <a:ext cx="2300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3421825" y="8624404"/>
              <a:ext cx="129578" cy="10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0537" fill="norm" stroke="1" extrusionOk="0">
                  <a:moveTo>
                    <a:pt x="11286" y="3683"/>
                  </a:moveTo>
                  <a:cubicBezTo>
                    <a:pt x="9248" y="2655"/>
                    <a:pt x="7210" y="1626"/>
                    <a:pt x="5376" y="2398"/>
                  </a:cubicBezTo>
                  <a:cubicBezTo>
                    <a:pt x="3542" y="3169"/>
                    <a:pt x="1912" y="5740"/>
                    <a:pt x="893" y="8312"/>
                  </a:cubicBezTo>
                  <a:cubicBezTo>
                    <a:pt x="-125" y="10883"/>
                    <a:pt x="-533" y="13455"/>
                    <a:pt x="1097" y="16026"/>
                  </a:cubicBezTo>
                  <a:cubicBezTo>
                    <a:pt x="2727" y="18598"/>
                    <a:pt x="6395" y="21169"/>
                    <a:pt x="10063" y="20398"/>
                  </a:cubicBezTo>
                  <a:cubicBezTo>
                    <a:pt x="13731" y="19626"/>
                    <a:pt x="17399" y="15512"/>
                    <a:pt x="19233" y="11655"/>
                  </a:cubicBezTo>
                  <a:cubicBezTo>
                    <a:pt x="21067" y="7798"/>
                    <a:pt x="21067" y="4198"/>
                    <a:pt x="19641" y="2140"/>
                  </a:cubicBezTo>
                  <a:cubicBezTo>
                    <a:pt x="18214" y="83"/>
                    <a:pt x="15361" y="-431"/>
                    <a:pt x="13120" y="340"/>
                  </a:cubicBezTo>
                  <a:cubicBezTo>
                    <a:pt x="10878" y="1112"/>
                    <a:pt x="9248" y="3169"/>
                    <a:pt x="8229" y="5483"/>
                  </a:cubicBezTo>
                  <a:cubicBezTo>
                    <a:pt x="7210" y="7798"/>
                    <a:pt x="6803" y="10369"/>
                    <a:pt x="6395" y="129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3594818" y="8635040"/>
              <a:ext cx="79505" cy="12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159" fill="norm" stroke="1" extrusionOk="0">
                  <a:moveTo>
                    <a:pt x="9450" y="2700"/>
                  </a:moveTo>
                  <a:cubicBezTo>
                    <a:pt x="6750" y="4500"/>
                    <a:pt x="4050" y="6300"/>
                    <a:pt x="2362" y="8325"/>
                  </a:cubicBezTo>
                  <a:cubicBezTo>
                    <a:pt x="675" y="10350"/>
                    <a:pt x="0" y="12600"/>
                    <a:pt x="0" y="14850"/>
                  </a:cubicBezTo>
                  <a:cubicBezTo>
                    <a:pt x="0" y="17100"/>
                    <a:pt x="675" y="19350"/>
                    <a:pt x="3037" y="20475"/>
                  </a:cubicBezTo>
                  <a:cubicBezTo>
                    <a:pt x="5400" y="21600"/>
                    <a:pt x="9450" y="21600"/>
                    <a:pt x="13500" y="18450"/>
                  </a:cubicBezTo>
                  <a:cubicBezTo>
                    <a:pt x="17550" y="15300"/>
                    <a:pt x="21600" y="9000"/>
                    <a:pt x="20925" y="5175"/>
                  </a:cubicBezTo>
                  <a:cubicBezTo>
                    <a:pt x="20250" y="1350"/>
                    <a:pt x="14850" y="0"/>
                    <a:pt x="10800" y="0"/>
                  </a:cubicBezTo>
                  <a:cubicBezTo>
                    <a:pt x="6750" y="0"/>
                    <a:pt x="4050" y="1350"/>
                    <a:pt x="1350" y="2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3668930" y="8459841"/>
              <a:ext cx="143925" cy="56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557" fill="norm" stroke="1" extrusionOk="0">
                  <a:moveTo>
                    <a:pt x="10232" y="541"/>
                  </a:moveTo>
                  <a:cubicBezTo>
                    <a:pt x="12126" y="249"/>
                    <a:pt x="14021" y="-43"/>
                    <a:pt x="15916" y="6"/>
                  </a:cubicBezTo>
                  <a:cubicBezTo>
                    <a:pt x="17811" y="54"/>
                    <a:pt x="19705" y="443"/>
                    <a:pt x="20653" y="1562"/>
                  </a:cubicBezTo>
                  <a:cubicBezTo>
                    <a:pt x="21600" y="2681"/>
                    <a:pt x="21600" y="4530"/>
                    <a:pt x="20463" y="5941"/>
                  </a:cubicBezTo>
                  <a:cubicBezTo>
                    <a:pt x="19326" y="7352"/>
                    <a:pt x="17053" y="8325"/>
                    <a:pt x="16484" y="9492"/>
                  </a:cubicBezTo>
                  <a:cubicBezTo>
                    <a:pt x="15916" y="10660"/>
                    <a:pt x="17053" y="12022"/>
                    <a:pt x="18189" y="13335"/>
                  </a:cubicBezTo>
                  <a:cubicBezTo>
                    <a:pt x="19326" y="14649"/>
                    <a:pt x="20463" y="15914"/>
                    <a:pt x="17432" y="17276"/>
                  </a:cubicBezTo>
                  <a:cubicBezTo>
                    <a:pt x="14400" y="18638"/>
                    <a:pt x="7200" y="20098"/>
                    <a:pt x="0" y="21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1900633" y="8412641"/>
              <a:ext cx="119928" cy="64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6" h="21517" fill="norm" stroke="1" extrusionOk="0">
                  <a:moveTo>
                    <a:pt x="14074" y="258"/>
                  </a:moveTo>
                  <a:cubicBezTo>
                    <a:pt x="11870" y="88"/>
                    <a:pt x="9666" y="-83"/>
                    <a:pt x="7902" y="45"/>
                  </a:cubicBezTo>
                  <a:cubicBezTo>
                    <a:pt x="6139" y="173"/>
                    <a:pt x="4817" y="600"/>
                    <a:pt x="3935" y="1411"/>
                  </a:cubicBezTo>
                  <a:cubicBezTo>
                    <a:pt x="3053" y="2222"/>
                    <a:pt x="2613" y="3417"/>
                    <a:pt x="4155" y="4570"/>
                  </a:cubicBezTo>
                  <a:cubicBezTo>
                    <a:pt x="5698" y="5723"/>
                    <a:pt x="9225" y="6832"/>
                    <a:pt x="11429" y="7900"/>
                  </a:cubicBezTo>
                  <a:cubicBezTo>
                    <a:pt x="13633" y="8967"/>
                    <a:pt x="14515" y="9991"/>
                    <a:pt x="12531" y="11058"/>
                  </a:cubicBezTo>
                  <a:cubicBezTo>
                    <a:pt x="10547" y="12126"/>
                    <a:pt x="5698" y="13236"/>
                    <a:pt x="2833" y="14217"/>
                  </a:cubicBezTo>
                  <a:cubicBezTo>
                    <a:pt x="-32" y="15199"/>
                    <a:pt x="-914" y="16053"/>
                    <a:pt x="1070" y="17120"/>
                  </a:cubicBezTo>
                  <a:cubicBezTo>
                    <a:pt x="3053" y="18187"/>
                    <a:pt x="7902" y="19468"/>
                    <a:pt x="11649" y="20236"/>
                  </a:cubicBezTo>
                  <a:cubicBezTo>
                    <a:pt x="15396" y="21005"/>
                    <a:pt x="18041" y="21261"/>
                    <a:pt x="20686" y="21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9373059" y="2026225"/>
              <a:ext cx="470234" cy="491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96" y="0"/>
                  </a:moveTo>
                  <a:cubicBezTo>
                    <a:pt x="15848" y="225"/>
                    <a:pt x="16200" y="449"/>
                    <a:pt x="16611" y="792"/>
                  </a:cubicBezTo>
                  <a:cubicBezTo>
                    <a:pt x="17022" y="1134"/>
                    <a:pt x="17491" y="1595"/>
                    <a:pt x="17902" y="2011"/>
                  </a:cubicBezTo>
                  <a:cubicBezTo>
                    <a:pt x="18313" y="2426"/>
                    <a:pt x="18665" y="2797"/>
                    <a:pt x="19193" y="3196"/>
                  </a:cubicBezTo>
                  <a:cubicBezTo>
                    <a:pt x="19722" y="3594"/>
                    <a:pt x="20426" y="4021"/>
                    <a:pt x="20896" y="4442"/>
                  </a:cubicBezTo>
                  <a:cubicBezTo>
                    <a:pt x="21365" y="4864"/>
                    <a:pt x="21600" y="5279"/>
                    <a:pt x="21600" y="5684"/>
                  </a:cubicBezTo>
                  <a:cubicBezTo>
                    <a:pt x="21600" y="6088"/>
                    <a:pt x="21365" y="6481"/>
                    <a:pt x="20954" y="6880"/>
                  </a:cubicBezTo>
                  <a:cubicBezTo>
                    <a:pt x="20543" y="7279"/>
                    <a:pt x="19957" y="7683"/>
                    <a:pt x="19487" y="8054"/>
                  </a:cubicBezTo>
                  <a:cubicBezTo>
                    <a:pt x="19017" y="8424"/>
                    <a:pt x="18665" y="8761"/>
                    <a:pt x="18430" y="9143"/>
                  </a:cubicBezTo>
                  <a:cubicBezTo>
                    <a:pt x="18196" y="9525"/>
                    <a:pt x="18078" y="9952"/>
                    <a:pt x="17785" y="10384"/>
                  </a:cubicBezTo>
                  <a:cubicBezTo>
                    <a:pt x="17491" y="10817"/>
                    <a:pt x="17022" y="11255"/>
                    <a:pt x="16435" y="11665"/>
                  </a:cubicBezTo>
                  <a:cubicBezTo>
                    <a:pt x="15848" y="12075"/>
                    <a:pt x="15143" y="12457"/>
                    <a:pt x="14674" y="12850"/>
                  </a:cubicBezTo>
                  <a:cubicBezTo>
                    <a:pt x="14204" y="13243"/>
                    <a:pt x="13970" y="13647"/>
                    <a:pt x="13793" y="14046"/>
                  </a:cubicBezTo>
                  <a:cubicBezTo>
                    <a:pt x="13617" y="14445"/>
                    <a:pt x="13500" y="14838"/>
                    <a:pt x="13030" y="15226"/>
                  </a:cubicBezTo>
                  <a:cubicBezTo>
                    <a:pt x="12561" y="15613"/>
                    <a:pt x="11739" y="15995"/>
                    <a:pt x="10859" y="16388"/>
                  </a:cubicBezTo>
                  <a:cubicBezTo>
                    <a:pt x="9978" y="16781"/>
                    <a:pt x="9039" y="17186"/>
                    <a:pt x="8100" y="17618"/>
                  </a:cubicBezTo>
                  <a:cubicBezTo>
                    <a:pt x="7161" y="18051"/>
                    <a:pt x="6222" y="18511"/>
                    <a:pt x="5400" y="18921"/>
                  </a:cubicBezTo>
                  <a:cubicBezTo>
                    <a:pt x="4578" y="19331"/>
                    <a:pt x="3874" y="19690"/>
                    <a:pt x="3170" y="19994"/>
                  </a:cubicBezTo>
                  <a:cubicBezTo>
                    <a:pt x="2465" y="20297"/>
                    <a:pt x="1761" y="20544"/>
                    <a:pt x="1233" y="20802"/>
                  </a:cubicBezTo>
                  <a:cubicBezTo>
                    <a:pt x="704" y="21061"/>
                    <a:pt x="352" y="2133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10155077" y="2187228"/>
              <a:ext cx="61336" cy="222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0"/>
                  </a:moveTo>
                  <a:cubicBezTo>
                    <a:pt x="2700" y="5155"/>
                    <a:pt x="5400" y="10309"/>
                    <a:pt x="6750" y="13500"/>
                  </a:cubicBezTo>
                  <a:cubicBezTo>
                    <a:pt x="8100" y="16691"/>
                    <a:pt x="8100" y="17918"/>
                    <a:pt x="9000" y="19145"/>
                  </a:cubicBezTo>
                  <a:cubicBezTo>
                    <a:pt x="9900" y="20373"/>
                    <a:pt x="11700" y="21600"/>
                    <a:pt x="13950" y="21355"/>
                  </a:cubicBezTo>
                  <a:cubicBezTo>
                    <a:pt x="16200" y="21109"/>
                    <a:pt x="18900" y="19391"/>
                    <a:pt x="21600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10296805" y="2200052"/>
              <a:ext cx="142007" cy="236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82" fill="norm" stroke="1" extrusionOk="0">
                  <a:moveTo>
                    <a:pt x="19911" y="2983"/>
                  </a:moveTo>
                  <a:cubicBezTo>
                    <a:pt x="20669" y="1834"/>
                    <a:pt x="21427" y="685"/>
                    <a:pt x="20859" y="226"/>
                  </a:cubicBezTo>
                  <a:cubicBezTo>
                    <a:pt x="20290" y="-234"/>
                    <a:pt x="18395" y="-4"/>
                    <a:pt x="15553" y="1030"/>
                  </a:cubicBezTo>
                  <a:cubicBezTo>
                    <a:pt x="12711" y="2064"/>
                    <a:pt x="8922" y="3902"/>
                    <a:pt x="6838" y="5511"/>
                  </a:cubicBezTo>
                  <a:cubicBezTo>
                    <a:pt x="4753" y="7119"/>
                    <a:pt x="4374" y="8498"/>
                    <a:pt x="5132" y="9302"/>
                  </a:cubicBezTo>
                  <a:cubicBezTo>
                    <a:pt x="5890" y="10106"/>
                    <a:pt x="7785" y="10336"/>
                    <a:pt x="8543" y="11026"/>
                  </a:cubicBezTo>
                  <a:cubicBezTo>
                    <a:pt x="9301" y="11715"/>
                    <a:pt x="8922" y="12864"/>
                    <a:pt x="7785" y="13783"/>
                  </a:cubicBezTo>
                  <a:cubicBezTo>
                    <a:pt x="6648" y="14702"/>
                    <a:pt x="4753" y="15392"/>
                    <a:pt x="3048" y="16426"/>
                  </a:cubicBezTo>
                  <a:cubicBezTo>
                    <a:pt x="1343" y="17460"/>
                    <a:pt x="-173" y="18838"/>
                    <a:pt x="16" y="19757"/>
                  </a:cubicBezTo>
                  <a:cubicBezTo>
                    <a:pt x="206" y="20677"/>
                    <a:pt x="2101" y="21136"/>
                    <a:pt x="5890" y="21251"/>
                  </a:cubicBezTo>
                  <a:cubicBezTo>
                    <a:pt x="9680" y="21366"/>
                    <a:pt x="15364" y="21136"/>
                    <a:pt x="21048" y="209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10492417" y="2417233"/>
              <a:ext cx="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10492417" y="2340565"/>
              <a:ext cx="766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10337605" y="2090115"/>
              <a:ext cx="124146" cy="9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1577" y="11368"/>
                  </a:moveTo>
                  <a:cubicBezTo>
                    <a:pt x="696" y="14211"/>
                    <a:pt x="-186" y="17053"/>
                    <a:pt x="34" y="17337"/>
                  </a:cubicBezTo>
                  <a:cubicBezTo>
                    <a:pt x="255" y="17621"/>
                    <a:pt x="1577" y="15347"/>
                    <a:pt x="2679" y="12789"/>
                  </a:cubicBezTo>
                  <a:cubicBezTo>
                    <a:pt x="3781" y="10232"/>
                    <a:pt x="4663" y="7389"/>
                    <a:pt x="5985" y="4832"/>
                  </a:cubicBezTo>
                  <a:cubicBezTo>
                    <a:pt x="7308" y="2274"/>
                    <a:pt x="9071" y="0"/>
                    <a:pt x="10834" y="0"/>
                  </a:cubicBezTo>
                  <a:cubicBezTo>
                    <a:pt x="12598" y="0"/>
                    <a:pt x="14361" y="2274"/>
                    <a:pt x="16124" y="6253"/>
                  </a:cubicBezTo>
                  <a:cubicBezTo>
                    <a:pt x="17887" y="10232"/>
                    <a:pt x="19651" y="15916"/>
                    <a:pt x="214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10653421" y="2210229"/>
              <a:ext cx="5113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600"/>
                    <a:pt x="21600" y="11200"/>
                    <a:pt x="21600" y="14800"/>
                  </a:cubicBezTo>
                  <a:cubicBezTo>
                    <a:pt x="21600" y="18400"/>
                    <a:pt x="10800" y="20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10262413" y="2608904"/>
              <a:ext cx="398676" cy="2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4846" y="17280"/>
                    <a:pt x="9692" y="21600"/>
                    <a:pt x="13292" y="19440"/>
                  </a:cubicBezTo>
                  <a:cubicBezTo>
                    <a:pt x="16892" y="17280"/>
                    <a:pt x="19246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10408082" y="2700906"/>
              <a:ext cx="10733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10515418" y="2700906"/>
              <a:ext cx="76669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4629"/>
                    <a:pt x="8640" y="9257"/>
                    <a:pt x="5040" y="12857"/>
                  </a:cubicBezTo>
                  <a:cubicBezTo>
                    <a:pt x="1440" y="16457"/>
                    <a:pt x="720" y="190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10615087" y="2869577"/>
              <a:ext cx="1533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10661088" y="2762241"/>
              <a:ext cx="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10929428" y="2470901"/>
              <a:ext cx="161004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4371"/>
                    <a:pt x="10286" y="8743"/>
                    <a:pt x="13886" y="12343"/>
                  </a:cubicBezTo>
                  <a:cubicBezTo>
                    <a:pt x="17486" y="15943"/>
                    <a:pt x="19543" y="187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10983095" y="2501569"/>
              <a:ext cx="122671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11167099" y="2417233"/>
              <a:ext cx="46002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11322992" y="2447901"/>
              <a:ext cx="133531" cy="125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07" fill="norm" stroke="1" extrusionOk="0">
                  <a:moveTo>
                    <a:pt x="10596" y="0"/>
                  </a:moveTo>
                  <a:cubicBezTo>
                    <a:pt x="7336" y="2592"/>
                    <a:pt x="4075" y="5184"/>
                    <a:pt x="2242" y="7776"/>
                  </a:cubicBezTo>
                  <a:cubicBezTo>
                    <a:pt x="408" y="10368"/>
                    <a:pt x="0" y="12960"/>
                    <a:pt x="0" y="15336"/>
                  </a:cubicBezTo>
                  <a:cubicBezTo>
                    <a:pt x="0" y="17712"/>
                    <a:pt x="408" y="19872"/>
                    <a:pt x="3260" y="20736"/>
                  </a:cubicBezTo>
                  <a:cubicBezTo>
                    <a:pt x="6113" y="21600"/>
                    <a:pt x="11411" y="21168"/>
                    <a:pt x="14875" y="20304"/>
                  </a:cubicBezTo>
                  <a:cubicBezTo>
                    <a:pt x="18340" y="19440"/>
                    <a:pt x="19970" y="18144"/>
                    <a:pt x="20785" y="16200"/>
                  </a:cubicBezTo>
                  <a:cubicBezTo>
                    <a:pt x="21600" y="14256"/>
                    <a:pt x="21600" y="11664"/>
                    <a:pt x="19562" y="9288"/>
                  </a:cubicBezTo>
                  <a:cubicBezTo>
                    <a:pt x="17524" y="6912"/>
                    <a:pt x="13449" y="4752"/>
                    <a:pt x="9373" y="25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11521828" y="2478568"/>
              <a:ext cx="178118" cy="11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248" fill="norm" stroke="1" extrusionOk="0">
                  <a:moveTo>
                    <a:pt x="13259" y="0"/>
                  </a:moveTo>
                  <a:cubicBezTo>
                    <a:pt x="9959" y="2400"/>
                    <a:pt x="6659" y="4800"/>
                    <a:pt x="4409" y="7200"/>
                  </a:cubicBezTo>
                  <a:cubicBezTo>
                    <a:pt x="2159" y="9600"/>
                    <a:pt x="959" y="12000"/>
                    <a:pt x="359" y="14400"/>
                  </a:cubicBezTo>
                  <a:cubicBezTo>
                    <a:pt x="-241" y="16800"/>
                    <a:pt x="-241" y="19200"/>
                    <a:pt x="1559" y="20400"/>
                  </a:cubicBezTo>
                  <a:cubicBezTo>
                    <a:pt x="3359" y="21600"/>
                    <a:pt x="6959" y="21600"/>
                    <a:pt x="10559" y="19920"/>
                  </a:cubicBezTo>
                  <a:cubicBezTo>
                    <a:pt x="14159" y="18240"/>
                    <a:pt x="17759" y="14880"/>
                    <a:pt x="19559" y="12000"/>
                  </a:cubicBezTo>
                  <a:cubicBezTo>
                    <a:pt x="21359" y="9120"/>
                    <a:pt x="21359" y="6720"/>
                    <a:pt x="19559" y="4800"/>
                  </a:cubicBezTo>
                  <a:cubicBezTo>
                    <a:pt x="17759" y="2880"/>
                    <a:pt x="14159" y="1440"/>
                    <a:pt x="1055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10116743" y="3528925"/>
              <a:ext cx="122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10300747" y="3452257"/>
              <a:ext cx="1" cy="14567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10339081" y="3505925"/>
              <a:ext cx="115003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10423416" y="3630648"/>
              <a:ext cx="82912" cy="13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278" fill="norm" stroke="1" extrusionOk="0">
                  <a:moveTo>
                    <a:pt x="1964" y="2078"/>
                  </a:moveTo>
                  <a:cubicBezTo>
                    <a:pt x="4582" y="878"/>
                    <a:pt x="7200" y="-322"/>
                    <a:pt x="9164" y="78"/>
                  </a:cubicBezTo>
                  <a:cubicBezTo>
                    <a:pt x="11127" y="478"/>
                    <a:pt x="12436" y="2478"/>
                    <a:pt x="12764" y="4478"/>
                  </a:cubicBezTo>
                  <a:cubicBezTo>
                    <a:pt x="13091" y="6478"/>
                    <a:pt x="12436" y="8478"/>
                    <a:pt x="13745" y="9878"/>
                  </a:cubicBezTo>
                  <a:cubicBezTo>
                    <a:pt x="15055" y="11278"/>
                    <a:pt x="18327" y="12078"/>
                    <a:pt x="19964" y="13478"/>
                  </a:cubicBezTo>
                  <a:cubicBezTo>
                    <a:pt x="21600" y="14878"/>
                    <a:pt x="21600" y="16878"/>
                    <a:pt x="20291" y="18478"/>
                  </a:cubicBezTo>
                  <a:cubicBezTo>
                    <a:pt x="18982" y="20078"/>
                    <a:pt x="16364" y="21278"/>
                    <a:pt x="12764" y="21278"/>
                  </a:cubicBezTo>
                  <a:cubicBezTo>
                    <a:pt x="9164" y="21278"/>
                    <a:pt x="4582" y="20078"/>
                    <a:pt x="0" y="188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10584419" y="3459924"/>
              <a:ext cx="61337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800"/>
                    <a:pt x="12600" y="7600"/>
                    <a:pt x="9000" y="11200"/>
                  </a:cubicBezTo>
                  <a:cubicBezTo>
                    <a:pt x="5400" y="14800"/>
                    <a:pt x="2700" y="18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10019629" y="3406256"/>
              <a:ext cx="12779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0"/>
                  </a:moveTo>
                  <a:cubicBezTo>
                    <a:pt x="4320" y="1760"/>
                    <a:pt x="0" y="3520"/>
                    <a:pt x="0" y="6640"/>
                  </a:cubicBezTo>
                  <a:cubicBezTo>
                    <a:pt x="0" y="9760"/>
                    <a:pt x="4320" y="14240"/>
                    <a:pt x="8640" y="16960"/>
                  </a:cubicBezTo>
                  <a:cubicBezTo>
                    <a:pt x="12960" y="19680"/>
                    <a:pt x="17280" y="206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10070742" y="3881600"/>
              <a:ext cx="513678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8514"/>
                  </a:moveTo>
                  <a:cubicBezTo>
                    <a:pt x="3116" y="20057"/>
                    <a:pt x="6233" y="21600"/>
                    <a:pt x="9833" y="18514"/>
                  </a:cubicBezTo>
                  <a:cubicBezTo>
                    <a:pt x="13433" y="15429"/>
                    <a:pt x="17516" y="77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10293080" y="3983824"/>
              <a:ext cx="160045" cy="15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55" fill="norm" stroke="1" extrusionOk="0">
                  <a:moveTo>
                    <a:pt x="0" y="686"/>
                  </a:moveTo>
                  <a:cubicBezTo>
                    <a:pt x="1714" y="343"/>
                    <a:pt x="3429" y="0"/>
                    <a:pt x="5143" y="0"/>
                  </a:cubicBezTo>
                  <a:cubicBezTo>
                    <a:pt x="6857" y="0"/>
                    <a:pt x="8571" y="343"/>
                    <a:pt x="9600" y="1886"/>
                  </a:cubicBezTo>
                  <a:cubicBezTo>
                    <a:pt x="10629" y="3429"/>
                    <a:pt x="10971" y="6171"/>
                    <a:pt x="12000" y="7371"/>
                  </a:cubicBezTo>
                  <a:cubicBezTo>
                    <a:pt x="13029" y="8571"/>
                    <a:pt x="14743" y="8229"/>
                    <a:pt x="16457" y="8400"/>
                  </a:cubicBezTo>
                  <a:cubicBezTo>
                    <a:pt x="18171" y="8571"/>
                    <a:pt x="19886" y="9257"/>
                    <a:pt x="20743" y="10457"/>
                  </a:cubicBezTo>
                  <a:cubicBezTo>
                    <a:pt x="21600" y="11657"/>
                    <a:pt x="21600" y="13371"/>
                    <a:pt x="21257" y="15086"/>
                  </a:cubicBezTo>
                  <a:cubicBezTo>
                    <a:pt x="20914" y="16800"/>
                    <a:pt x="20229" y="18514"/>
                    <a:pt x="19029" y="19714"/>
                  </a:cubicBezTo>
                  <a:cubicBezTo>
                    <a:pt x="17829" y="20914"/>
                    <a:pt x="16114" y="21600"/>
                    <a:pt x="13714" y="21429"/>
                  </a:cubicBezTo>
                  <a:cubicBezTo>
                    <a:pt x="11314" y="21257"/>
                    <a:pt x="8229" y="20229"/>
                    <a:pt x="5143" y="19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10776091" y="3766597"/>
              <a:ext cx="92003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900"/>
                    <a:pt x="6000" y="1800"/>
                    <a:pt x="9600" y="5400"/>
                  </a:cubicBezTo>
                  <a:cubicBezTo>
                    <a:pt x="13200" y="9000"/>
                    <a:pt x="17400" y="153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10783758" y="3766597"/>
              <a:ext cx="107336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547"/>
                    <a:pt x="9257" y="9095"/>
                    <a:pt x="5657" y="12695"/>
                  </a:cubicBezTo>
                  <a:cubicBezTo>
                    <a:pt x="2057" y="16295"/>
                    <a:pt x="1029" y="1894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10929428" y="3674595"/>
              <a:ext cx="46002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11038360" y="3712929"/>
              <a:ext cx="89205" cy="10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7" h="20999" fill="norm" stroke="1" extrusionOk="0">
                  <a:moveTo>
                    <a:pt x="18900" y="2945"/>
                  </a:moveTo>
                  <a:cubicBezTo>
                    <a:pt x="15397" y="2945"/>
                    <a:pt x="11894" y="2945"/>
                    <a:pt x="8684" y="4418"/>
                  </a:cubicBezTo>
                  <a:cubicBezTo>
                    <a:pt x="5473" y="5891"/>
                    <a:pt x="2554" y="8836"/>
                    <a:pt x="1094" y="11782"/>
                  </a:cubicBezTo>
                  <a:cubicBezTo>
                    <a:pt x="-365" y="14727"/>
                    <a:pt x="-365" y="17673"/>
                    <a:pt x="1094" y="19391"/>
                  </a:cubicBezTo>
                  <a:cubicBezTo>
                    <a:pt x="2554" y="21109"/>
                    <a:pt x="5473" y="21600"/>
                    <a:pt x="9267" y="20127"/>
                  </a:cubicBezTo>
                  <a:cubicBezTo>
                    <a:pt x="13062" y="18655"/>
                    <a:pt x="17732" y="15218"/>
                    <a:pt x="19484" y="11536"/>
                  </a:cubicBezTo>
                  <a:cubicBezTo>
                    <a:pt x="21235" y="7855"/>
                    <a:pt x="20067" y="3927"/>
                    <a:pt x="189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11195783" y="3682262"/>
              <a:ext cx="104209" cy="124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3" h="21058" fill="norm" stroke="1" extrusionOk="0">
                  <a:moveTo>
                    <a:pt x="16966" y="7776"/>
                  </a:moveTo>
                  <a:cubicBezTo>
                    <a:pt x="14455" y="6912"/>
                    <a:pt x="11943" y="6048"/>
                    <a:pt x="8929" y="6912"/>
                  </a:cubicBezTo>
                  <a:cubicBezTo>
                    <a:pt x="5915" y="7776"/>
                    <a:pt x="2399" y="10368"/>
                    <a:pt x="892" y="13176"/>
                  </a:cubicBezTo>
                  <a:cubicBezTo>
                    <a:pt x="-615" y="15984"/>
                    <a:pt x="-113" y="19008"/>
                    <a:pt x="1645" y="20304"/>
                  </a:cubicBezTo>
                  <a:cubicBezTo>
                    <a:pt x="3404" y="21600"/>
                    <a:pt x="6418" y="21168"/>
                    <a:pt x="9683" y="19440"/>
                  </a:cubicBezTo>
                  <a:cubicBezTo>
                    <a:pt x="12948" y="17712"/>
                    <a:pt x="16464" y="14688"/>
                    <a:pt x="18473" y="11448"/>
                  </a:cubicBezTo>
                  <a:cubicBezTo>
                    <a:pt x="20483" y="8208"/>
                    <a:pt x="20985" y="4752"/>
                    <a:pt x="19980" y="2808"/>
                  </a:cubicBezTo>
                  <a:cubicBezTo>
                    <a:pt x="18976" y="864"/>
                    <a:pt x="16464" y="432"/>
                    <a:pt x="1395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11466106" y="3797265"/>
              <a:ext cx="61336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11466106" y="3881600"/>
              <a:ext cx="115004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1920" y="14400"/>
                    <a:pt x="3840" y="21600"/>
                    <a:pt x="7440" y="20400"/>
                  </a:cubicBezTo>
                  <a:cubicBezTo>
                    <a:pt x="11040" y="19200"/>
                    <a:pt x="16320" y="9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11795780" y="3666928"/>
              <a:ext cx="38336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11862063" y="3697595"/>
              <a:ext cx="146644" cy="10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387" fill="norm" stroke="1" extrusionOk="0">
                  <a:moveTo>
                    <a:pt x="15765" y="0"/>
                  </a:moveTo>
                  <a:cubicBezTo>
                    <a:pt x="12104" y="1507"/>
                    <a:pt x="8443" y="3014"/>
                    <a:pt x="5881" y="4772"/>
                  </a:cubicBezTo>
                  <a:cubicBezTo>
                    <a:pt x="3318" y="6530"/>
                    <a:pt x="1854" y="8540"/>
                    <a:pt x="938" y="11051"/>
                  </a:cubicBezTo>
                  <a:cubicBezTo>
                    <a:pt x="23" y="13563"/>
                    <a:pt x="-343" y="16577"/>
                    <a:pt x="389" y="18586"/>
                  </a:cubicBezTo>
                  <a:cubicBezTo>
                    <a:pt x="1121" y="20595"/>
                    <a:pt x="2952" y="21600"/>
                    <a:pt x="5698" y="21349"/>
                  </a:cubicBezTo>
                  <a:cubicBezTo>
                    <a:pt x="8443" y="21098"/>
                    <a:pt x="12104" y="19591"/>
                    <a:pt x="14850" y="17833"/>
                  </a:cubicBezTo>
                  <a:cubicBezTo>
                    <a:pt x="17596" y="16074"/>
                    <a:pt x="19426" y="14065"/>
                    <a:pt x="20342" y="11554"/>
                  </a:cubicBezTo>
                  <a:cubicBezTo>
                    <a:pt x="21257" y="9042"/>
                    <a:pt x="21257" y="6028"/>
                    <a:pt x="20159" y="4521"/>
                  </a:cubicBezTo>
                  <a:cubicBezTo>
                    <a:pt x="19060" y="3014"/>
                    <a:pt x="16864" y="3014"/>
                    <a:pt x="15033" y="4270"/>
                  </a:cubicBezTo>
                  <a:cubicBezTo>
                    <a:pt x="13203" y="5526"/>
                    <a:pt x="11738" y="8037"/>
                    <a:pt x="10274" y="105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12051615" y="3728263"/>
              <a:ext cx="114212" cy="8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8" h="20972" fill="norm" stroke="1" extrusionOk="0">
                  <a:moveTo>
                    <a:pt x="9142" y="0"/>
                  </a:moveTo>
                  <a:cubicBezTo>
                    <a:pt x="6844" y="1851"/>
                    <a:pt x="4546" y="3703"/>
                    <a:pt x="2708" y="7097"/>
                  </a:cubicBezTo>
                  <a:cubicBezTo>
                    <a:pt x="870" y="10491"/>
                    <a:pt x="-509" y="15429"/>
                    <a:pt x="180" y="18206"/>
                  </a:cubicBezTo>
                  <a:cubicBezTo>
                    <a:pt x="870" y="20983"/>
                    <a:pt x="3627" y="21600"/>
                    <a:pt x="7304" y="20366"/>
                  </a:cubicBezTo>
                  <a:cubicBezTo>
                    <a:pt x="10980" y="19131"/>
                    <a:pt x="15576" y="16046"/>
                    <a:pt x="18104" y="12651"/>
                  </a:cubicBezTo>
                  <a:cubicBezTo>
                    <a:pt x="20631" y="9257"/>
                    <a:pt x="21091" y="5554"/>
                    <a:pt x="19942" y="3703"/>
                  </a:cubicBezTo>
                  <a:cubicBezTo>
                    <a:pt x="18793" y="1851"/>
                    <a:pt x="16036" y="1851"/>
                    <a:pt x="13738" y="2777"/>
                  </a:cubicBezTo>
                  <a:cubicBezTo>
                    <a:pt x="11440" y="3703"/>
                    <a:pt x="9602" y="5554"/>
                    <a:pt x="7763" y="7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11811114" y="3910791"/>
              <a:ext cx="329675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856" y="11040"/>
                    <a:pt x="9712" y="1783"/>
                    <a:pt x="13312" y="240"/>
                  </a:cubicBezTo>
                  <a:cubicBezTo>
                    <a:pt x="16912" y="-1303"/>
                    <a:pt x="19256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11901671" y="4013336"/>
              <a:ext cx="124116" cy="26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487" fill="norm" stroke="1" extrusionOk="0">
                  <a:moveTo>
                    <a:pt x="20980" y="4207"/>
                  </a:moveTo>
                  <a:cubicBezTo>
                    <a:pt x="17956" y="2767"/>
                    <a:pt x="14932" y="1327"/>
                    <a:pt x="12340" y="607"/>
                  </a:cubicBezTo>
                  <a:cubicBezTo>
                    <a:pt x="9748" y="-113"/>
                    <a:pt x="7588" y="-113"/>
                    <a:pt x="5644" y="196"/>
                  </a:cubicBezTo>
                  <a:cubicBezTo>
                    <a:pt x="3700" y="504"/>
                    <a:pt x="1972" y="1121"/>
                    <a:pt x="892" y="1944"/>
                  </a:cubicBezTo>
                  <a:cubicBezTo>
                    <a:pt x="-188" y="2767"/>
                    <a:pt x="-620" y="3796"/>
                    <a:pt x="1540" y="4721"/>
                  </a:cubicBezTo>
                  <a:cubicBezTo>
                    <a:pt x="3700" y="5647"/>
                    <a:pt x="8452" y="6470"/>
                    <a:pt x="11908" y="6676"/>
                  </a:cubicBezTo>
                  <a:cubicBezTo>
                    <a:pt x="15364" y="6881"/>
                    <a:pt x="17524" y="6470"/>
                    <a:pt x="18820" y="6778"/>
                  </a:cubicBezTo>
                  <a:cubicBezTo>
                    <a:pt x="20116" y="7087"/>
                    <a:pt x="20548" y="8116"/>
                    <a:pt x="20764" y="10687"/>
                  </a:cubicBezTo>
                  <a:cubicBezTo>
                    <a:pt x="20980" y="13258"/>
                    <a:pt x="20980" y="17373"/>
                    <a:pt x="20980" y="21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9991016" y="4924290"/>
              <a:ext cx="3372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1600" fill="norm" stroke="1" extrusionOk="0">
                  <a:moveTo>
                    <a:pt x="1846" y="0"/>
                  </a:moveTo>
                  <a:cubicBezTo>
                    <a:pt x="1846" y="3789"/>
                    <a:pt x="1846" y="7579"/>
                    <a:pt x="1074" y="10990"/>
                  </a:cubicBezTo>
                  <a:cubicBezTo>
                    <a:pt x="303" y="14400"/>
                    <a:pt x="-1240" y="17432"/>
                    <a:pt x="1846" y="19137"/>
                  </a:cubicBezTo>
                  <a:cubicBezTo>
                    <a:pt x="4931" y="20842"/>
                    <a:pt x="12646" y="21221"/>
                    <a:pt x="203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10088631" y="4916623"/>
              <a:ext cx="96175" cy="101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0910" fill="norm" stroke="1" extrusionOk="0">
                  <a:moveTo>
                    <a:pt x="12738" y="0"/>
                  </a:moveTo>
                  <a:cubicBezTo>
                    <a:pt x="9969" y="0"/>
                    <a:pt x="7200" y="0"/>
                    <a:pt x="4708" y="1317"/>
                  </a:cubicBezTo>
                  <a:cubicBezTo>
                    <a:pt x="2215" y="2634"/>
                    <a:pt x="0" y="5268"/>
                    <a:pt x="0" y="8956"/>
                  </a:cubicBezTo>
                  <a:cubicBezTo>
                    <a:pt x="0" y="12644"/>
                    <a:pt x="2215" y="17385"/>
                    <a:pt x="4708" y="19493"/>
                  </a:cubicBezTo>
                  <a:cubicBezTo>
                    <a:pt x="7200" y="21600"/>
                    <a:pt x="9969" y="21073"/>
                    <a:pt x="12462" y="19756"/>
                  </a:cubicBezTo>
                  <a:cubicBezTo>
                    <a:pt x="14954" y="18439"/>
                    <a:pt x="17169" y="16332"/>
                    <a:pt x="18831" y="13171"/>
                  </a:cubicBezTo>
                  <a:cubicBezTo>
                    <a:pt x="20492" y="10010"/>
                    <a:pt x="21600" y="5795"/>
                    <a:pt x="20215" y="3951"/>
                  </a:cubicBezTo>
                  <a:cubicBezTo>
                    <a:pt x="18831" y="2107"/>
                    <a:pt x="14954" y="2634"/>
                    <a:pt x="13015" y="4215"/>
                  </a:cubicBezTo>
                  <a:cubicBezTo>
                    <a:pt x="11077" y="5795"/>
                    <a:pt x="11077" y="8429"/>
                    <a:pt x="11077" y="110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10229086" y="4924290"/>
              <a:ext cx="117663" cy="10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199" fill="norm" stroke="1" extrusionOk="0">
                  <a:moveTo>
                    <a:pt x="21159" y="0"/>
                  </a:moveTo>
                  <a:cubicBezTo>
                    <a:pt x="16563" y="1543"/>
                    <a:pt x="11968" y="3086"/>
                    <a:pt x="8521" y="5400"/>
                  </a:cubicBezTo>
                  <a:cubicBezTo>
                    <a:pt x="5074" y="7714"/>
                    <a:pt x="2776" y="10800"/>
                    <a:pt x="1397" y="13629"/>
                  </a:cubicBezTo>
                  <a:cubicBezTo>
                    <a:pt x="19" y="16457"/>
                    <a:pt x="-441" y="19029"/>
                    <a:pt x="478" y="20314"/>
                  </a:cubicBezTo>
                  <a:cubicBezTo>
                    <a:pt x="1397" y="21600"/>
                    <a:pt x="3695" y="21600"/>
                    <a:pt x="6912" y="19543"/>
                  </a:cubicBezTo>
                  <a:cubicBezTo>
                    <a:pt x="10129" y="17486"/>
                    <a:pt x="14265" y="13371"/>
                    <a:pt x="16793" y="10029"/>
                  </a:cubicBezTo>
                  <a:cubicBezTo>
                    <a:pt x="19321" y="6686"/>
                    <a:pt x="20240" y="4114"/>
                    <a:pt x="19550" y="3343"/>
                  </a:cubicBezTo>
                  <a:cubicBezTo>
                    <a:pt x="18861" y="2571"/>
                    <a:pt x="16563" y="3600"/>
                    <a:pt x="13806" y="4886"/>
                  </a:cubicBezTo>
                  <a:cubicBezTo>
                    <a:pt x="11048" y="6171"/>
                    <a:pt x="7831" y="7714"/>
                    <a:pt x="4614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10009407" y="5152819"/>
              <a:ext cx="291341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305" y="11040"/>
                    <a:pt x="10611" y="1783"/>
                    <a:pt x="14211" y="240"/>
                  </a:cubicBezTo>
                  <a:cubicBezTo>
                    <a:pt x="17811" y="-1303"/>
                    <a:pt x="19705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10124409" y="5207963"/>
              <a:ext cx="117609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4136" y="0"/>
                  </a:moveTo>
                  <a:cubicBezTo>
                    <a:pt x="6434" y="939"/>
                    <a:pt x="8732" y="1878"/>
                    <a:pt x="10800" y="2817"/>
                  </a:cubicBezTo>
                  <a:cubicBezTo>
                    <a:pt x="12868" y="3757"/>
                    <a:pt x="14706" y="4696"/>
                    <a:pt x="14936" y="6104"/>
                  </a:cubicBezTo>
                  <a:cubicBezTo>
                    <a:pt x="15166" y="7513"/>
                    <a:pt x="13787" y="9391"/>
                    <a:pt x="14477" y="10643"/>
                  </a:cubicBezTo>
                  <a:cubicBezTo>
                    <a:pt x="15166" y="11896"/>
                    <a:pt x="17923" y="12522"/>
                    <a:pt x="19532" y="13617"/>
                  </a:cubicBezTo>
                  <a:cubicBezTo>
                    <a:pt x="21140" y="14713"/>
                    <a:pt x="21600" y="16278"/>
                    <a:pt x="20681" y="17530"/>
                  </a:cubicBezTo>
                  <a:cubicBezTo>
                    <a:pt x="19762" y="18783"/>
                    <a:pt x="17464" y="19722"/>
                    <a:pt x="15166" y="20348"/>
                  </a:cubicBezTo>
                  <a:cubicBezTo>
                    <a:pt x="12868" y="20974"/>
                    <a:pt x="10570" y="21287"/>
                    <a:pt x="7353" y="21443"/>
                  </a:cubicBezTo>
                  <a:cubicBezTo>
                    <a:pt x="4136" y="21600"/>
                    <a:pt x="0" y="21600"/>
                    <a:pt x="0" y="21600"/>
                  </a:cubicBezTo>
                  <a:cubicBezTo>
                    <a:pt x="0" y="21600"/>
                    <a:pt x="4136" y="21600"/>
                    <a:pt x="827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10291696" y="5253964"/>
              <a:ext cx="125516" cy="117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1" h="20769" fill="norm" stroke="1" extrusionOk="0">
                  <a:moveTo>
                    <a:pt x="18917" y="1350"/>
                  </a:moveTo>
                  <a:cubicBezTo>
                    <a:pt x="16840" y="450"/>
                    <a:pt x="14763" y="-450"/>
                    <a:pt x="11648" y="675"/>
                  </a:cubicBezTo>
                  <a:cubicBezTo>
                    <a:pt x="8532" y="1800"/>
                    <a:pt x="4379" y="4950"/>
                    <a:pt x="2094" y="8100"/>
                  </a:cubicBezTo>
                  <a:cubicBezTo>
                    <a:pt x="-191" y="11250"/>
                    <a:pt x="-606" y="14400"/>
                    <a:pt x="848" y="16875"/>
                  </a:cubicBezTo>
                  <a:cubicBezTo>
                    <a:pt x="2302" y="19350"/>
                    <a:pt x="5625" y="21150"/>
                    <a:pt x="9156" y="20700"/>
                  </a:cubicBezTo>
                  <a:cubicBezTo>
                    <a:pt x="12686" y="20250"/>
                    <a:pt x="16425" y="17550"/>
                    <a:pt x="18502" y="14625"/>
                  </a:cubicBezTo>
                  <a:cubicBezTo>
                    <a:pt x="20579" y="11700"/>
                    <a:pt x="20994" y="8550"/>
                    <a:pt x="19540" y="6075"/>
                  </a:cubicBezTo>
                  <a:cubicBezTo>
                    <a:pt x="18086" y="3600"/>
                    <a:pt x="14763" y="1800"/>
                    <a:pt x="1144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10797725" y="5108294"/>
              <a:ext cx="12403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4203" y="0"/>
                  </a:moveTo>
                  <a:cubicBezTo>
                    <a:pt x="1999" y="2400"/>
                    <a:pt x="-205" y="4800"/>
                    <a:pt x="15" y="6000"/>
                  </a:cubicBezTo>
                  <a:cubicBezTo>
                    <a:pt x="236" y="7200"/>
                    <a:pt x="2881" y="7200"/>
                    <a:pt x="6848" y="9600"/>
                  </a:cubicBezTo>
                  <a:cubicBezTo>
                    <a:pt x="10815" y="12000"/>
                    <a:pt x="16105" y="16800"/>
                    <a:pt x="2139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10814425" y="5192629"/>
              <a:ext cx="122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11309537" y="4962624"/>
              <a:ext cx="26234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635"/>
                    <a:pt x="4448" y="11270"/>
                    <a:pt x="1502" y="14870"/>
                  </a:cubicBezTo>
                  <a:cubicBezTo>
                    <a:pt x="-1443" y="18470"/>
                    <a:pt x="521" y="20035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11392205" y="4991006"/>
              <a:ext cx="121349" cy="11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2" h="20887" fill="norm" stroke="1" extrusionOk="0">
                  <a:moveTo>
                    <a:pt x="15084" y="411"/>
                  </a:moveTo>
                  <a:cubicBezTo>
                    <a:pt x="12924" y="-48"/>
                    <a:pt x="10764" y="-508"/>
                    <a:pt x="8172" y="1330"/>
                  </a:cubicBezTo>
                  <a:cubicBezTo>
                    <a:pt x="5580" y="3169"/>
                    <a:pt x="2556" y="7305"/>
                    <a:pt x="1044" y="10522"/>
                  </a:cubicBezTo>
                  <a:cubicBezTo>
                    <a:pt x="-468" y="13739"/>
                    <a:pt x="-468" y="16037"/>
                    <a:pt x="1908" y="17875"/>
                  </a:cubicBezTo>
                  <a:cubicBezTo>
                    <a:pt x="4284" y="19713"/>
                    <a:pt x="9036" y="21092"/>
                    <a:pt x="12492" y="20862"/>
                  </a:cubicBezTo>
                  <a:cubicBezTo>
                    <a:pt x="15948" y="20632"/>
                    <a:pt x="18108" y="18794"/>
                    <a:pt x="19404" y="15807"/>
                  </a:cubicBezTo>
                  <a:cubicBezTo>
                    <a:pt x="20700" y="12820"/>
                    <a:pt x="21132" y="8684"/>
                    <a:pt x="19188" y="5926"/>
                  </a:cubicBezTo>
                  <a:cubicBezTo>
                    <a:pt x="17244" y="3169"/>
                    <a:pt x="12924" y="1790"/>
                    <a:pt x="8604" y="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11473773" y="4947290"/>
              <a:ext cx="153338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2451"/>
                    <a:pt x="17280" y="4902"/>
                    <a:pt x="14400" y="7660"/>
                  </a:cubicBezTo>
                  <a:cubicBezTo>
                    <a:pt x="11520" y="10417"/>
                    <a:pt x="7920" y="13481"/>
                    <a:pt x="5400" y="15855"/>
                  </a:cubicBezTo>
                  <a:cubicBezTo>
                    <a:pt x="2880" y="18230"/>
                    <a:pt x="1440" y="199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11588776" y="5154905"/>
              <a:ext cx="132996" cy="20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536" fill="norm" stroke="1" extrusionOk="0">
                  <a:moveTo>
                    <a:pt x="8559" y="736"/>
                  </a:moveTo>
                  <a:cubicBezTo>
                    <a:pt x="10596" y="469"/>
                    <a:pt x="12634" y="203"/>
                    <a:pt x="14672" y="69"/>
                  </a:cubicBezTo>
                  <a:cubicBezTo>
                    <a:pt x="16709" y="-64"/>
                    <a:pt x="18747" y="-64"/>
                    <a:pt x="19970" y="603"/>
                  </a:cubicBezTo>
                  <a:cubicBezTo>
                    <a:pt x="21192" y="1269"/>
                    <a:pt x="21600" y="2603"/>
                    <a:pt x="20785" y="3936"/>
                  </a:cubicBezTo>
                  <a:cubicBezTo>
                    <a:pt x="19970" y="5269"/>
                    <a:pt x="17932" y="6603"/>
                    <a:pt x="15894" y="7536"/>
                  </a:cubicBezTo>
                  <a:cubicBezTo>
                    <a:pt x="13857" y="8469"/>
                    <a:pt x="11819" y="9003"/>
                    <a:pt x="11819" y="9536"/>
                  </a:cubicBezTo>
                  <a:cubicBezTo>
                    <a:pt x="11819" y="10069"/>
                    <a:pt x="13857" y="10603"/>
                    <a:pt x="15690" y="11403"/>
                  </a:cubicBezTo>
                  <a:cubicBezTo>
                    <a:pt x="17524" y="12203"/>
                    <a:pt x="19155" y="13269"/>
                    <a:pt x="19766" y="14736"/>
                  </a:cubicBezTo>
                  <a:cubicBezTo>
                    <a:pt x="20377" y="16203"/>
                    <a:pt x="19970" y="18069"/>
                    <a:pt x="16506" y="19269"/>
                  </a:cubicBezTo>
                  <a:cubicBezTo>
                    <a:pt x="13041" y="20469"/>
                    <a:pt x="6521" y="21003"/>
                    <a:pt x="0" y="21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9932738" y="6173985"/>
              <a:ext cx="766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10049342" y="6181652"/>
              <a:ext cx="90402" cy="9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781" fill="norm" stroke="1" extrusionOk="0">
                  <a:moveTo>
                    <a:pt x="14024" y="0"/>
                  </a:moveTo>
                  <a:cubicBezTo>
                    <a:pt x="11024" y="1080"/>
                    <a:pt x="8024" y="2160"/>
                    <a:pt x="5624" y="3780"/>
                  </a:cubicBezTo>
                  <a:cubicBezTo>
                    <a:pt x="3224" y="5400"/>
                    <a:pt x="1424" y="7560"/>
                    <a:pt x="524" y="10800"/>
                  </a:cubicBezTo>
                  <a:cubicBezTo>
                    <a:pt x="-376" y="14040"/>
                    <a:pt x="-376" y="18360"/>
                    <a:pt x="2624" y="19980"/>
                  </a:cubicBezTo>
                  <a:cubicBezTo>
                    <a:pt x="5624" y="21600"/>
                    <a:pt x="11624" y="20520"/>
                    <a:pt x="15524" y="18900"/>
                  </a:cubicBezTo>
                  <a:cubicBezTo>
                    <a:pt x="19424" y="17280"/>
                    <a:pt x="21224" y="15120"/>
                    <a:pt x="21224" y="12420"/>
                  </a:cubicBezTo>
                  <a:cubicBezTo>
                    <a:pt x="21224" y="9720"/>
                    <a:pt x="19424" y="6480"/>
                    <a:pt x="17324" y="5940"/>
                  </a:cubicBezTo>
                  <a:cubicBezTo>
                    <a:pt x="15224" y="5400"/>
                    <a:pt x="12824" y="7560"/>
                    <a:pt x="10424" y="9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10218158" y="6181652"/>
              <a:ext cx="96499" cy="13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409" fill="norm" stroke="1" extrusionOk="0">
                  <a:moveTo>
                    <a:pt x="17899" y="0"/>
                  </a:moveTo>
                  <a:cubicBezTo>
                    <a:pt x="15130" y="400"/>
                    <a:pt x="12361" y="800"/>
                    <a:pt x="9314" y="3400"/>
                  </a:cubicBezTo>
                  <a:cubicBezTo>
                    <a:pt x="6268" y="6000"/>
                    <a:pt x="2945" y="10800"/>
                    <a:pt x="1284" y="14200"/>
                  </a:cubicBezTo>
                  <a:cubicBezTo>
                    <a:pt x="-378" y="17600"/>
                    <a:pt x="-378" y="19600"/>
                    <a:pt x="1007" y="20600"/>
                  </a:cubicBezTo>
                  <a:cubicBezTo>
                    <a:pt x="2391" y="21600"/>
                    <a:pt x="5160" y="21600"/>
                    <a:pt x="7653" y="21000"/>
                  </a:cubicBezTo>
                  <a:cubicBezTo>
                    <a:pt x="10145" y="20400"/>
                    <a:pt x="12360" y="19200"/>
                    <a:pt x="14576" y="17400"/>
                  </a:cubicBezTo>
                  <a:cubicBezTo>
                    <a:pt x="16791" y="15600"/>
                    <a:pt x="19007" y="13200"/>
                    <a:pt x="20114" y="11000"/>
                  </a:cubicBezTo>
                  <a:cubicBezTo>
                    <a:pt x="21222" y="8800"/>
                    <a:pt x="21222" y="6800"/>
                    <a:pt x="19837" y="5800"/>
                  </a:cubicBezTo>
                  <a:cubicBezTo>
                    <a:pt x="18453" y="4800"/>
                    <a:pt x="15684" y="4800"/>
                    <a:pt x="12360" y="5600"/>
                  </a:cubicBezTo>
                  <a:cubicBezTo>
                    <a:pt x="9037" y="6400"/>
                    <a:pt x="5160" y="8000"/>
                    <a:pt x="1284" y="9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9902071" y="6480658"/>
              <a:ext cx="42167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4400"/>
                    <a:pt x="7855" y="7200"/>
                    <a:pt x="11455" y="3600"/>
                  </a:cubicBezTo>
                  <a:cubicBezTo>
                    <a:pt x="15055" y="0"/>
                    <a:pt x="1832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10116743" y="6587994"/>
              <a:ext cx="15335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10162744" y="6634605"/>
              <a:ext cx="268340" cy="138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5797"/>
                  </a:moveTo>
                  <a:cubicBezTo>
                    <a:pt x="823" y="3833"/>
                    <a:pt x="1646" y="1870"/>
                    <a:pt x="3086" y="888"/>
                  </a:cubicBezTo>
                  <a:cubicBezTo>
                    <a:pt x="4526" y="-94"/>
                    <a:pt x="6583" y="-94"/>
                    <a:pt x="8126" y="102"/>
                  </a:cubicBezTo>
                  <a:cubicBezTo>
                    <a:pt x="9669" y="299"/>
                    <a:pt x="10697" y="691"/>
                    <a:pt x="11314" y="1870"/>
                  </a:cubicBezTo>
                  <a:cubicBezTo>
                    <a:pt x="11931" y="3048"/>
                    <a:pt x="12137" y="5011"/>
                    <a:pt x="11417" y="7171"/>
                  </a:cubicBezTo>
                  <a:cubicBezTo>
                    <a:pt x="10697" y="9331"/>
                    <a:pt x="9051" y="11688"/>
                    <a:pt x="7920" y="13848"/>
                  </a:cubicBezTo>
                  <a:cubicBezTo>
                    <a:pt x="6789" y="16008"/>
                    <a:pt x="6171" y="17971"/>
                    <a:pt x="6480" y="19346"/>
                  </a:cubicBezTo>
                  <a:cubicBezTo>
                    <a:pt x="6789" y="20721"/>
                    <a:pt x="8023" y="21506"/>
                    <a:pt x="10697" y="21310"/>
                  </a:cubicBezTo>
                  <a:cubicBezTo>
                    <a:pt x="13371" y="21113"/>
                    <a:pt x="17486" y="19935"/>
                    <a:pt x="21600" y="18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10768424" y="6403929"/>
              <a:ext cx="130337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2118" y="11670"/>
                    <a:pt x="4235" y="3363"/>
                    <a:pt x="7835" y="870"/>
                  </a:cubicBezTo>
                  <a:cubicBezTo>
                    <a:pt x="11435" y="-1622"/>
                    <a:pt x="16518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10799092" y="6518992"/>
              <a:ext cx="145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11335770" y="6208378"/>
              <a:ext cx="207006" cy="14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4066"/>
                  </a:moveTo>
                  <a:cubicBezTo>
                    <a:pt x="1333" y="2137"/>
                    <a:pt x="2667" y="209"/>
                    <a:pt x="4800" y="16"/>
                  </a:cubicBezTo>
                  <a:cubicBezTo>
                    <a:pt x="6933" y="-177"/>
                    <a:pt x="9867" y="1366"/>
                    <a:pt x="10800" y="3873"/>
                  </a:cubicBezTo>
                  <a:cubicBezTo>
                    <a:pt x="11733" y="6380"/>
                    <a:pt x="10667" y="9852"/>
                    <a:pt x="9600" y="12166"/>
                  </a:cubicBezTo>
                  <a:cubicBezTo>
                    <a:pt x="8533" y="14480"/>
                    <a:pt x="7467" y="15637"/>
                    <a:pt x="6267" y="16987"/>
                  </a:cubicBezTo>
                  <a:cubicBezTo>
                    <a:pt x="5067" y="18337"/>
                    <a:pt x="3733" y="19880"/>
                    <a:pt x="4000" y="20652"/>
                  </a:cubicBezTo>
                  <a:cubicBezTo>
                    <a:pt x="4267" y="21423"/>
                    <a:pt x="6133" y="21423"/>
                    <a:pt x="9333" y="21037"/>
                  </a:cubicBezTo>
                  <a:cubicBezTo>
                    <a:pt x="12533" y="20652"/>
                    <a:pt x="17067" y="19880"/>
                    <a:pt x="21600" y="19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11581109" y="6191874"/>
              <a:ext cx="92003" cy="207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21600" y="527"/>
                  </a:moveTo>
                  <a:cubicBezTo>
                    <a:pt x="18600" y="263"/>
                    <a:pt x="15600" y="0"/>
                    <a:pt x="12600" y="0"/>
                  </a:cubicBezTo>
                  <a:cubicBezTo>
                    <a:pt x="9600" y="0"/>
                    <a:pt x="6600" y="263"/>
                    <a:pt x="4800" y="1712"/>
                  </a:cubicBezTo>
                  <a:cubicBezTo>
                    <a:pt x="3000" y="3161"/>
                    <a:pt x="2400" y="5795"/>
                    <a:pt x="4500" y="8298"/>
                  </a:cubicBezTo>
                  <a:cubicBezTo>
                    <a:pt x="6600" y="10800"/>
                    <a:pt x="11400" y="13171"/>
                    <a:pt x="14400" y="15278"/>
                  </a:cubicBezTo>
                  <a:cubicBezTo>
                    <a:pt x="17400" y="17385"/>
                    <a:pt x="18600" y="19229"/>
                    <a:pt x="17400" y="20283"/>
                  </a:cubicBezTo>
                  <a:cubicBezTo>
                    <a:pt x="16200" y="21337"/>
                    <a:pt x="12600" y="21600"/>
                    <a:pt x="9300" y="21205"/>
                  </a:cubicBezTo>
                  <a:cubicBezTo>
                    <a:pt x="6000" y="20810"/>
                    <a:pt x="3000" y="19756"/>
                    <a:pt x="0" y="18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11565775" y="6189319"/>
              <a:ext cx="168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11726779" y="6189319"/>
              <a:ext cx="107337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3688"/>
                    <a:pt x="15429" y="7376"/>
                    <a:pt x="12086" y="10888"/>
                  </a:cubicBezTo>
                  <a:cubicBezTo>
                    <a:pt x="8743" y="14400"/>
                    <a:pt x="5143" y="17737"/>
                    <a:pt x="3086" y="19493"/>
                  </a:cubicBezTo>
                  <a:cubicBezTo>
                    <a:pt x="1028" y="21249"/>
                    <a:pt x="514" y="2142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11788113" y="6419324"/>
              <a:ext cx="115125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600" fill="norm" stroke="1" extrusionOk="0">
                  <a:moveTo>
                    <a:pt x="2757" y="1600"/>
                  </a:moveTo>
                  <a:cubicBezTo>
                    <a:pt x="4596" y="800"/>
                    <a:pt x="6434" y="0"/>
                    <a:pt x="8272" y="0"/>
                  </a:cubicBezTo>
                  <a:cubicBezTo>
                    <a:pt x="10111" y="0"/>
                    <a:pt x="11949" y="800"/>
                    <a:pt x="12638" y="2133"/>
                  </a:cubicBezTo>
                  <a:cubicBezTo>
                    <a:pt x="13328" y="3467"/>
                    <a:pt x="12868" y="5333"/>
                    <a:pt x="13557" y="6667"/>
                  </a:cubicBezTo>
                  <a:cubicBezTo>
                    <a:pt x="14247" y="8000"/>
                    <a:pt x="16085" y="8800"/>
                    <a:pt x="17923" y="10533"/>
                  </a:cubicBezTo>
                  <a:cubicBezTo>
                    <a:pt x="19762" y="12267"/>
                    <a:pt x="21600" y="14933"/>
                    <a:pt x="20221" y="16933"/>
                  </a:cubicBezTo>
                  <a:cubicBezTo>
                    <a:pt x="18843" y="18933"/>
                    <a:pt x="14247" y="20267"/>
                    <a:pt x="10340" y="20933"/>
                  </a:cubicBezTo>
                  <a:cubicBezTo>
                    <a:pt x="6434" y="21600"/>
                    <a:pt x="3217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4527617" y="8865045"/>
              <a:ext cx="20700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4588951" y="9018382"/>
              <a:ext cx="168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5186965" y="8563483"/>
              <a:ext cx="38335" cy="13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154"/>
                  </a:moveTo>
                  <a:cubicBezTo>
                    <a:pt x="1440" y="2077"/>
                    <a:pt x="2880" y="0"/>
                    <a:pt x="4320" y="0"/>
                  </a:cubicBezTo>
                  <a:cubicBezTo>
                    <a:pt x="5760" y="0"/>
                    <a:pt x="7200" y="2077"/>
                    <a:pt x="10080" y="6023"/>
                  </a:cubicBezTo>
                  <a:cubicBezTo>
                    <a:pt x="12960" y="9969"/>
                    <a:pt x="17280" y="1578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5287592" y="8573706"/>
              <a:ext cx="79206" cy="9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166" fill="norm" stroke="1" extrusionOk="0">
                  <a:moveTo>
                    <a:pt x="5822" y="0"/>
                  </a:moveTo>
                  <a:cubicBezTo>
                    <a:pt x="3797" y="2335"/>
                    <a:pt x="1772" y="4670"/>
                    <a:pt x="760" y="7297"/>
                  </a:cubicBezTo>
                  <a:cubicBezTo>
                    <a:pt x="-253" y="9924"/>
                    <a:pt x="-253" y="12843"/>
                    <a:pt x="760" y="15470"/>
                  </a:cubicBezTo>
                  <a:cubicBezTo>
                    <a:pt x="1772" y="18097"/>
                    <a:pt x="3797" y="20432"/>
                    <a:pt x="6497" y="21016"/>
                  </a:cubicBezTo>
                  <a:cubicBezTo>
                    <a:pt x="9197" y="21600"/>
                    <a:pt x="12572" y="20432"/>
                    <a:pt x="15272" y="18389"/>
                  </a:cubicBezTo>
                  <a:cubicBezTo>
                    <a:pt x="17972" y="16346"/>
                    <a:pt x="19997" y="13427"/>
                    <a:pt x="20672" y="10508"/>
                  </a:cubicBezTo>
                  <a:cubicBezTo>
                    <a:pt x="21347" y="7589"/>
                    <a:pt x="20672" y="4670"/>
                    <a:pt x="18310" y="4086"/>
                  </a:cubicBezTo>
                  <a:cubicBezTo>
                    <a:pt x="15947" y="3503"/>
                    <a:pt x="11897" y="5254"/>
                    <a:pt x="7847" y="70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5424637" y="8573706"/>
              <a:ext cx="52245" cy="9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340" fill="norm" stroke="1" extrusionOk="0">
                  <a:moveTo>
                    <a:pt x="15428" y="0"/>
                  </a:moveTo>
                  <a:cubicBezTo>
                    <a:pt x="12343" y="2842"/>
                    <a:pt x="9257" y="5684"/>
                    <a:pt x="6686" y="8526"/>
                  </a:cubicBezTo>
                  <a:cubicBezTo>
                    <a:pt x="4114" y="11368"/>
                    <a:pt x="2057" y="14210"/>
                    <a:pt x="2571" y="16768"/>
                  </a:cubicBezTo>
                  <a:cubicBezTo>
                    <a:pt x="3086" y="19326"/>
                    <a:pt x="6171" y="21600"/>
                    <a:pt x="9771" y="21316"/>
                  </a:cubicBezTo>
                  <a:cubicBezTo>
                    <a:pt x="13371" y="21032"/>
                    <a:pt x="17486" y="18189"/>
                    <a:pt x="19543" y="15063"/>
                  </a:cubicBezTo>
                  <a:cubicBezTo>
                    <a:pt x="21600" y="11937"/>
                    <a:pt x="21600" y="8526"/>
                    <a:pt x="19029" y="7105"/>
                  </a:cubicBezTo>
                  <a:cubicBezTo>
                    <a:pt x="16457" y="5684"/>
                    <a:pt x="11314" y="6253"/>
                    <a:pt x="7714" y="7389"/>
                  </a:cubicBezTo>
                  <a:cubicBezTo>
                    <a:pt x="4114" y="8526"/>
                    <a:pt x="2057" y="10232"/>
                    <a:pt x="0" y="11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5501305" y="8543038"/>
              <a:ext cx="122671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68"/>
                    <a:pt x="18000" y="1137"/>
                    <a:pt x="15750" y="3411"/>
                  </a:cubicBezTo>
                  <a:cubicBezTo>
                    <a:pt x="13500" y="5684"/>
                    <a:pt x="10800" y="9663"/>
                    <a:pt x="8325" y="12884"/>
                  </a:cubicBezTo>
                  <a:cubicBezTo>
                    <a:pt x="5850" y="16105"/>
                    <a:pt x="3600" y="18568"/>
                    <a:pt x="2250" y="19895"/>
                  </a:cubicBezTo>
                  <a:cubicBezTo>
                    <a:pt x="900" y="21221"/>
                    <a:pt x="450" y="214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5648113" y="8649716"/>
              <a:ext cx="62812" cy="18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8" h="21380" fill="norm" stroke="1" extrusionOk="0">
                  <a:moveTo>
                    <a:pt x="19568" y="5402"/>
                  </a:moveTo>
                  <a:cubicBezTo>
                    <a:pt x="18738" y="3922"/>
                    <a:pt x="17907" y="2443"/>
                    <a:pt x="15415" y="1407"/>
                  </a:cubicBezTo>
                  <a:cubicBezTo>
                    <a:pt x="12922" y="372"/>
                    <a:pt x="8768" y="-220"/>
                    <a:pt x="5445" y="76"/>
                  </a:cubicBezTo>
                  <a:cubicBezTo>
                    <a:pt x="2122" y="372"/>
                    <a:pt x="-370" y="1555"/>
                    <a:pt x="45" y="2591"/>
                  </a:cubicBezTo>
                  <a:cubicBezTo>
                    <a:pt x="461" y="3627"/>
                    <a:pt x="3784" y="4514"/>
                    <a:pt x="7938" y="4514"/>
                  </a:cubicBezTo>
                  <a:cubicBezTo>
                    <a:pt x="12092" y="4514"/>
                    <a:pt x="17076" y="3627"/>
                    <a:pt x="19153" y="4070"/>
                  </a:cubicBezTo>
                  <a:cubicBezTo>
                    <a:pt x="21230" y="4514"/>
                    <a:pt x="20399" y="6290"/>
                    <a:pt x="19153" y="9396"/>
                  </a:cubicBezTo>
                  <a:cubicBezTo>
                    <a:pt x="17907" y="12503"/>
                    <a:pt x="16245" y="16942"/>
                    <a:pt x="14584" y="21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5984316" y="8658041"/>
              <a:ext cx="153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4400"/>
                    <a:pt x="2880" y="7200"/>
                    <a:pt x="6480" y="3600"/>
                  </a:cubicBezTo>
                  <a:cubicBezTo>
                    <a:pt x="10080" y="0"/>
                    <a:pt x="1584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6053318" y="8573706"/>
              <a:ext cx="23001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252"/>
                    <a:pt x="7200" y="2504"/>
                    <a:pt x="3600" y="6104"/>
                  </a:cubicBezTo>
                  <a:cubicBezTo>
                    <a:pt x="0" y="9704"/>
                    <a:pt x="0" y="1565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6372769" y="8507260"/>
              <a:ext cx="73830" cy="9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600" fill="norm" stroke="1" extrusionOk="0">
                  <a:moveTo>
                    <a:pt x="7200" y="2842"/>
                  </a:moveTo>
                  <a:cubicBezTo>
                    <a:pt x="3600" y="2274"/>
                    <a:pt x="0" y="1705"/>
                    <a:pt x="0" y="1137"/>
                  </a:cubicBezTo>
                  <a:cubicBezTo>
                    <a:pt x="0" y="568"/>
                    <a:pt x="3600" y="0"/>
                    <a:pt x="7200" y="0"/>
                  </a:cubicBezTo>
                  <a:cubicBezTo>
                    <a:pt x="10800" y="0"/>
                    <a:pt x="14400" y="568"/>
                    <a:pt x="14400" y="2558"/>
                  </a:cubicBezTo>
                  <a:cubicBezTo>
                    <a:pt x="14400" y="4547"/>
                    <a:pt x="10800" y="7958"/>
                    <a:pt x="11160" y="9663"/>
                  </a:cubicBezTo>
                  <a:cubicBezTo>
                    <a:pt x="11520" y="11368"/>
                    <a:pt x="15840" y="11368"/>
                    <a:pt x="18360" y="12789"/>
                  </a:cubicBezTo>
                  <a:cubicBezTo>
                    <a:pt x="20880" y="14211"/>
                    <a:pt x="21600" y="17053"/>
                    <a:pt x="19800" y="18758"/>
                  </a:cubicBezTo>
                  <a:cubicBezTo>
                    <a:pt x="18000" y="20463"/>
                    <a:pt x="13680" y="21032"/>
                    <a:pt x="93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6487541" y="8535371"/>
              <a:ext cx="73862" cy="80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8" h="21345" fill="norm" stroke="1" extrusionOk="0">
                  <a:moveTo>
                    <a:pt x="17482" y="0"/>
                  </a:moveTo>
                  <a:cubicBezTo>
                    <a:pt x="13998" y="675"/>
                    <a:pt x="10514" y="1350"/>
                    <a:pt x="7727" y="3038"/>
                  </a:cubicBezTo>
                  <a:cubicBezTo>
                    <a:pt x="4940" y="4725"/>
                    <a:pt x="2850" y="7425"/>
                    <a:pt x="1456" y="10462"/>
                  </a:cubicBezTo>
                  <a:cubicBezTo>
                    <a:pt x="63" y="13500"/>
                    <a:pt x="-634" y="16875"/>
                    <a:pt x="760" y="18900"/>
                  </a:cubicBezTo>
                  <a:cubicBezTo>
                    <a:pt x="2153" y="20925"/>
                    <a:pt x="5637" y="21600"/>
                    <a:pt x="9121" y="21262"/>
                  </a:cubicBezTo>
                  <a:cubicBezTo>
                    <a:pt x="12605" y="20925"/>
                    <a:pt x="16089" y="19575"/>
                    <a:pt x="18179" y="17212"/>
                  </a:cubicBezTo>
                  <a:cubicBezTo>
                    <a:pt x="20269" y="14850"/>
                    <a:pt x="20966" y="11475"/>
                    <a:pt x="18876" y="9450"/>
                  </a:cubicBezTo>
                  <a:cubicBezTo>
                    <a:pt x="16785" y="7425"/>
                    <a:pt x="11908" y="6750"/>
                    <a:pt x="7030" y="60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6551663" y="8489370"/>
              <a:ext cx="107336" cy="2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6681989" y="8609380"/>
              <a:ext cx="85822" cy="16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281" fill="norm" stroke="1" extrusionOk="0">
                  <a:moveTo>
                    <a:pt x="16665" y="5330"/>
                  </a:moveTo>
                  <a:cubicBezTo>
                    <a:pt x="14814" y="3669"/>
                    <a:pt x="12962" y="2007"/>
                    <a:pt x="10494" y="1010"/>
                  </a:cubicBezTo>
                  <a:cubicBezTo>
                    <a:pt x="8025" y="13"/>
                    <a:pt x="4939" y="-319"/>
                    <a:pt x="2779" y="346"/>
                  </a:cubicBezTo>
                  <a:cubicBezTo>
                    <a:pt x="619" y="1010"/>
                    <a:pt x="-615" y="2672"/>
                    <a:pt x="311" y="3669"/>
                  </a:cubicBezTo>
                  <a:cubicBezTo>
                    <a:pt x="1236" y="4666"/>
                    <a:pt x="4322" y="4998"/>
                    <a:pt x="7408" y="4998"/>
                  </a:cubicBezTo>
                  <a:cubicBezTo>
                    <a:pt x="10494" y="4998"/>
                    <a:pt x="13579" y="4666"/>
                    <a:pt x="16048" y="5164"/>
                  </a:cubicBezTo>
                  <a:cubicBezTo>
                    <a:pt x="18516" y="5663"/>
                    <a:pt x="20368" y="6992"/>
                    <a:pt x="20676" y="9816"/>
                  </a:cubicBezTo>
                  <a:cubicBezTo>
                    <a:pt x="20985" y="12641"/>
                    <a:pt x="19751" y="16961"/>
                    <a:pt x="18516" y="212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7011672" y="8638534"/>
              <a:ext cx="161006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486" y="11375"/>
                    <a:pt x="10971" y="2735"/>
                    <a:pt x="14571" y="575"/>
                  </a:cubicBezTo>
                  <a:cubicBezTo>
                    <a:pt x="18171" y="-1585"/>
                    <a:pt x="19886" y="2735"/>
                    <a:pt x="21600" y="70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7080674" y="8566039"/>
              <a:ext cx="15335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7326013" y="8445693"/>
              <a:ext cx="120607" cy="189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338" fill="norm" stroke="1" extrusionOk="0">
                  <a:moveTo>
                    <a:pt x="0" y="4922"/>
                  </a:moveTo>
                  <a:cubicBezTo>
                    <a:pt x="3600" y="3194"/>
                    <a:pt x="7200" y="1466"/>
                    <a:pt x="10350" y="602"/>
                  </a:cubicBezTo>
                  <a:cubicBezTo>
                    <a:pt x="13500" y="-262"/>
                    <a:pt x="16200" y="-262"/>
                    <a:pt x="18225" y="1034"/>
                  </a:cubicBezTo>
                  <a:cubicBezTo>
                    <a:pt x="20250" y="2330"/>
                    <a:pt x="21600" y="4922"/>
                    <a:pt x="21150" y="8522"/>
                  </a:cubicBezTo>
                  <a:cubicBezTo>
                    <a:pt x="20700" y="12122"/>
                    <a:pt x="18450" y="16730"/>
                    <a:pt x="16200" y="213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7364347" y="8562424"/>
              <a:ext cx="115004" cy="1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920" y="11918"/>
                    <a:pt x="3840" y="3818"/>
                    <a:pt x="7440" y="1118"/>
                  </a:cubicBezTo>
                  <a:cubicBezTo>
                    <a:pt x="11040" y="-1582"/>
                    <a:pt x="1632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7538952" y="8469889"/>
              <a:ext cx="86069" cy="18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485" fill="norm" stroke="1" extrusionOk="0">
                  <a:moveTo>
                    <a:pt x="20784" y="1406"/>
                  </a:moveTo>
                  <a:cubicBezTo>
                    <a:pt x="17698" y="798"/>
                    <a:pt x="14613" y="189"/>
                    <a:pt x="11218" y="37"/>
                  </a:cubicBezTo>
                  <a:cubicBezTo>
                    <a:pt x="7824" y="-115"/>
                    <a:pt x="4121" y="189"/>
                    <a:pt x="1961" y="1102"/>
                  </a:cubicBezTo>
                  <a:cubicBezTo>
                    <a:pt x="-199" y="2015"/>
                    <a:pt x="-816" y="3536"/>
                    <a:pt x="1344" y="5361"/>
                  </a:cubicBezTo>
                  <a:cubicBezTo>
                    <a:pt x="3504" y="7186"/>
                    <a:pt x="8441" y="9316"/>
                    <a:pt x="11527" y="12054"/>
                  </a:cubicBezTo>
                  <a:cubicBezTo>
                    <a:pt x="14613" y="14792"/>
                    <a:pt x="15847" y="18139"/>
                    <a:pt x="17081" y="21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7540684" y="8458703"/>
              <a:ext cx="69003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7694021" y="8420368"/>
              <a:ext cx="76670" cy="2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877"/>
                    <a:pt x="14400" y="9755"/>
                    <a:pt x="10800" y="13355"/>
                  </a:cubicBezTo>
                  <a:cubicBezTo>
                    <a:pt x="7200" y="16955"/>
                    <a:pt x="3600" y="192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7785981" y="8547626"/>
              <a:ext cx="121313" cy="225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407" fill="norm" stroke="1" extrusionOk="0">
                  <a:moveTo>
                    <a:pt x="17200" y="2477"/>
                  </a:moveTo>
                  <a:cubicBezTo>
                    <a:pt x="15877" y="1506"/>
                    <a:pt x="14555" y="535"/>
                    <a:pt x="12571" y="171"/>
                  </a:cubicBezTo>
                  <a:cubicBezTo>
                    <a:pt x="10587" y="-193"/>
                    <a:pt x="7943" y="50"/>
                    <a:pt x="5959" y="656"/>
                  </a:cubicBezTo>
                  <a:cubicBezTo>
                    <a:pt x="3975" y="1263"/>
                    <a:pt x="2653" y="2234"/>
                    <a:pt x="1551" y="3326"/>
                  </a:cubicBezTo>
                  <a:cubicBezTo>
                    <a:pt x="449" y="4418"/>
                    <a:pt x="-433" y="5632"/>
                    <a:pt x="228" y="6360"/>
                  </a:cubicBezTo>
                  <a:cubicBezTo>
                    <a:pt x="889" y="7088"/>
                    <a:pt x="3094" y="7331"/>
                    <a:pt x="5298" y="7209"/>
                  </a:cubicBezTo>
                  <a:cubicBezTo>
                    <a:pt x="7502" y="7088"/>
                    <a:pt x="9706" y="6602"/>
                    <a:pt x="12351" y="5996"/>
                  </a:cubicBezTo>
                  <a:cubicBezTo>
                    <a:pt x="14996" y="5389"/>
                    <a:pt x="18081" y="4661"/>
                    <a:pt x="19624" y="4904"/>
                  </a:cubicBezTo>
                  <a:cubicBezTo>
                    <a:pt x="21167" y="5146"/>
                    <a:pt x="21167" y="6360"/>
                    <a:pt x="20506" y="9272"/>
                  </a:cubicBezTo>
                  <a:cubicBezTo>
                    <a:pt x="19845" y="12185"/>
                    <a:pt x="18522" y="16796"/>
                    <a:pt x="17200" y="21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5485971" y="8911366"/>
              <a:ext cx="1872075" cy="8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18" fill="norm" stroke="1" extrusionOk="0">
                  <a:moveTo>
                    <a:pt x="0" y="19555"/>
                  </a:moveTo>
                  <a:cubicBezTo>
                    <a:pt x="1120" y="18245"/>
                    <a:pt x="2240" y="16936"/>
                    <a:pt x="3330" y="15300"/>
                  </a:cubicBezTo>
                  <a:cubicBezTo>
                    <a:pt x="4420" y="13664"/>
                    <a:pt x="5481" y="11700"/>
                    <a:pt x="6542" y="10064"/>
                  </a:cubicBezTo>
                  <a:cubicBezTo>
                    <a:pt x="7603" y="8427"/>
                    <a:pt x="8664" y="7118"/>
                    <a:pt x="9754" y="5809"/>
                  </a:cubicBezTo>
                  <a:cubicBezTo>
                    <a:pt x="10844" y="4500"/>
                    <a:pt x="11964" y="3191"/>
                    <a:pt x="13069" y="2209"/>
                  </a:cubicBezTo>
                  <a:cubicBezTo>
                    <a:pt x="14174" y="1227"/>
                    <a:pt x="15264" y="573"/>
                    <a:pt x="16340" y="245"/>
                  </a:cubicBezTo>
                  <a:cubicBezTo>
                    <a:pt x="17416" y="-82"/>
                    <a:pt x="18476" y="-82"/>
                    <a:pt x="19302" y="245"/>
                  </a:cubicBezTo>
                  <a:cubicBezTo>
                    <a:pt x="20127" y="573"/>
                    <a:pt x="20716" y="1227"/>
                    <a:pt x="21084" y="2864"/>
                  </a:cubicBezTo>
                  <a:cubicBezTo>
                    <a:pt x="21453" y="4500"/>
                    <a:pt x="21600" y="7118"/>
                    <a:pt x="21585" y="9409"/>
                  </a:cubicBezTo>
                  <a:cubicBezTo>
                    <a:pt x="21571" y="11700"/>
                    <a:pt x="21394" y="13664"/>
                    <a:pt x="21217" y="15627"/>
                  </a:cubicBezTo>
                  <a:cubicBezTo>
                    <a:pt x="21040" y="17591"/>
                    <a:pt x="20863" y="19554"/>
                    <a:pt x="20686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6474994" y="9080818"/>
              <a:ext cx="228600" cy="20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178" fill="norm" stroke="1" extrusionOk="0">
                  <a:moveTo>
                    <a:pt x="0" y="3048"/>
                  </a:moveTo>
                  <a:cubicBezTo>
                    <a:pt x="3560" y="1994"/>
                    <a:pt x="7121" y="941"/>
                    <a:pt x="9495" y="414"/>
                  </a:cubicBezTo>
                  <a:cubicBezTo>
                    <a:pt x="11868" y="-113"/>
                    <a:pt x="13055" y="-113"/>
                    <a:pt x="14123" y="282"/>
                  </a:cubicBezTo>
                  <a:cubicBezTo>
                    <a:pt x="15191" y="677"/>
                    <a:pt x="16141" y="1467"/>
                    <a:pt x="16378" y="2521"/>
                  </a:cubicBezTo>
                  <a:cubicBezTo>
                    <a:pt x="16615" y="3575"/>
                    <a:pt x="16141" y="4892"/>
                    <a:pt x="15429" y="5946"/>
                  </a:cubicBezTo>
                  <a:cubicBezTo>
                    <a:pt x="14716" y="6999"/>
                    <a:pt x="13767" y="7789"/>
                    <a:pt x="12699" y="8448"/>
                  </a:cubicBezTo>
                  <a:cubicBezTo>
                    <a:pt x="11631" y="9106"/>
                    <a:pt x="10444" y="9633"/>
                    <a:pt x="10800" y="9897"/>
                  </a:cubicBezTo>
                  <a:cubicBezTo>
                    <a:pt x="11156" y="10160"/>
                    <a:pt x="13055" y="10160"/>
                    <a:pt x="14716" y="10160"/>
                  </a:cubicBezTo>
                  <a:cubicBezTo>
                    <a:pt x="16378" y="10160"/>
                    <a:pt x="17802" y="10160"/>
                    <a:pt x="19108" y="11345"/>
                  </a:cubicBezTo>
                  <a:cubicBezTo>
                    <a:pt x="20413" y="12531"/>
                    <a:pt x="21600" y="14902"/>
                    <a:pt x="21125" y="16877"/>
                  </a:cubicBezTo>
                  <a:cubicBezTo>
                    <a:pt x="20651" y="18853"/>
                    <a:pt x="18514" y="20433"/>
                    <a:pt x="15666" y="20960"/>
                  </a:cubicBezTo>
                  <a:cubicBezTo>
                    <a:pt x="12818" y="21487"/>
                    <a:pt x="9257" y="20960"/>
                    <a:pt x="5697" y="20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8575708" y="8892099"/>
              <a:ext cx="176338" cy="1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252" y="11918"/>
                    <a:pt x="2504" y="3818"/>
                    <a:pt x="6104" y="1118"/>
                  </a:cubicBezTo>
                  <a:cubicBezTo>
                    <a:pt x="9704" y="-1582"/>
                    <a:pt x="15652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8575708" y="8980048"/>
              <a:ext cx="13033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9066386" y="8629929"/>
              <a:ext cx="115003" cy="18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172"/>
                  </a:moveTo>
                  <a:cubicBezTo>
                    <a:pt x="960" y="3651"/>
                    <a:pt x="1920" y="2130"/>
                    <a:pt x="3840" y="1217"/>
                  </a:cubicBezTo>
                  <a:cubicBezTo>
                    <a:pt x="5760" y="304"/>
                    <a:pt x="8640" y="0"/>
                    <a:pt x="11280" y="0"/>
                  </a:cubicBezTo>
                  <a:cubicBezTo>
                    <a:pt x="13920" y="0"/>
                    <a:pt x="16320" y="304"/>
                    <a:pt x="16800" y="2282"/>
                  </a:cubicBezTo>
                  <a:cubicBezTo>
                    <a:pt x="17280" y="4259"/>
                    <a:pt x="15840" y="7910"/>
                    <a:pt x="14400" y="10344"/>
                  </a:cubicBezTo>
                  <a:cubicBezTo>
                    <a:pt x="12960" y="12777"/>
                    <a:pt x="11520" y="13994"/>
                    <a:pt x="9120" y="15515"/>
                  </a:cubicBezTo>
                  <a:cubicBezTo>
                    <a:pt x="6720" y="17037"/>
                    <a:pt x="3360" y="18862"/>
                    <a:pt x="2880" y="19775"/>
                  </a:cubicBezTo>
                  <a:cubicBezTo>
                    <a:pt x="2400" y="20687"/>
                    <a:pt x="4800" y="20687"/>
                    <a:pt x="8400" y="20839"/>
                  </a:cubicBezTo>
                  <a:cubicBezTo>
                    <a:pt x="12000" y="20992"/>
                    <a:pt x="16800" y="2129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9235624" y="8666845"/>
              <a:ext cx="102053" cy="111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0550" fill="norm" stroke="1" extrusionOk="0">
                  <a:moveTo>
                    <a:pt x="12527" y="2608"/>
                  </a:moveTo>
                  <a:cubicBezTo>
                    <a:pt x="10420" y="1200"/>
                    <a:pt x="8312" y="-209"/>
                    <a:pt x="6205" y="26"/>
                  </a:cubicBezTo>
                  <a:cubicBezTo>
                    <a:pt x="4098" y="261"/>
                    <a:pt x="1990" y="2139"/>
                    <a:pt x="937" y="4487"/>
                  </a:cubicBezTo>
                  <a:cubicBezTo>
                    <a:pt x="-117" y="6834"/>
                    <a:pt x="-117" y="9652"/>
                    <a:pt x="146" y="12234"/>
                  </a:cubicBezTo>
                  <a:cubicBezTo>
                    <a:pt x="410" y="14817"/>
                    <a:pt x="937" y="17165"/>
                    <a:pt x="3307" y="18808"/>
                  </a:cubicBezTo>
                  <a:cubicBezTo>
                    <a:pt x="5678" y="20452"/>
                    <a:pt x="9893" y="21391"/>
                    <a:pt x="13581" y="19513"/>
                  </a:cubicBezTo>
                  <a:cubicBezTo>
                    <a:pt x="17268" y="17634"/>
                    <a:pt x="20429" y="12939"/>
                    <a:pt x="20956" y="9887"/>
                  </a:cubicBezTo>
                  <a:cubicBezTo>
                    <a:pt x="21483" y="6834"/>
                    <a:pt x="19376" y="5426"/>
                    <a:pt x="17005" y="4956"/>
                  </a:cubicBezTo>
                  <a:cubicBezTo>
                    <a:pt x="14634" y="4487"/>
                    <a:pt x="12000" y="4956"/>
                    <a:pt x="9366" y="5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9411393" y="8638565"/>
              <a:ext cx="92004" cy="15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21600" y="1663"/>
                  </a:moveTo>
                  <a:cubicBezTo>
                    <a:pt x="18600" y="943"/>
                    <a:pt x="15600" y="223"/>
                    <a:pt x="12600" y="43"/>
                  </a:cubicBezTo>
                  <a:cubicBezTo>
                    <a:pt x="9600" y="-137"/>
                    <a:pt x="6600" y="223"/>
                    <a:pt x="4800" y="1483"/>
                  </a:cubicBezTo>
                  <a:cubicBezTo>
                    <a:pt x="3000" y="2743"/>
                    <a:pt x="2400" y="4903"/>
                    <a:pt x="4500" y="7243"/>
                  </a:cubicBezTo>
                  <a:cubicBezTo>
                    <a:pt x="6600" y="9583"/>
                    <a:pt x="11400" y="12103"/>
                    <a:pt x="14100" y="14263"/>
                  </a:cubicBezTo>
                  <a:cubicBezTo>
                    <a:pt x="16800" y="16423"/>
                    <a:pt x="17400" y="18223"/>
                    <a:pt x="15900" y="19483"/>
                  </a:cubicBezTo>
                  <a:cubicBezTo>
                    <a:pt x="14400" y="20743"/>
                    <a:pt x="10800" y="21463"/>
                    <a:pt x="7800" y="21283"/>
                  </a:cubicBezTo>
                  <a:cubicBezTo>
                    <a:pt x="4800" y="21103"/>
                    <a:pt x="2400" y="20023"/>
                    <a:pt x="0" y="189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9426727" y="8615533"/>
              <a:ext cx="168672" cy="1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564" y="11375"/>
                    <a:pt x="11127" y="2735"/>
                    <a:pt x="14727" y="575"/>
                  </a:cubicBezTo>
                  <a:cubicBezTo>
                    <a:pt x="18327" y="-1585"/>
                    <a:pt x="19964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9035718" y="8918713"/>
              <a:ext cx="39867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46" y="14400"/>
                    <a:pt x="9692" y="7200"/>
                    <a:pt x="13292" y="3600"/>
                  </a:cubicBezTo>
                  <a:cubicBezTo>
                    <a:pt x="16892" y="0"/>
                    <a:pt x="1924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9081719" y="9043223"/>
              <a:ext cx="161005" cy="173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0" y="3532"/>
                  </a:moveTo>
                  <a:cubicBezTo>
                    <a:pt x="1371" y="2279"/>
                    <a:pt x="2743" y="1027"/>
                    <a:pt x="4457" y="401"/>
                  </a:cubicBezTo>
                  <a:cubicBezTo>
                    <a:pt x="6171" y="-225"/>
                    <a:pt x="8229" y="-225"/>
                    <a:pt x="9771" y="1184"/>
                  </a:cubicBezTo>
                  <a:cubicBezTo>
                    <a:pt x="11314" y="2592"/>
                    <a:pt x="12343" y="5410"/>
                    <a:pt x="11829" y="7914"/>
                  </a:cubicBezTo>
                  <a:cubicBezTo>
                    <a:pt x="11314" y="10419"/>
                    <a:pt x="9257" y="12610"/>
                    <a:pt x="7371" y="14175"/>
                  </a:cubicBezTo>
                  <a:cubicBezTo>
                    <a:pt x="5486" y="15740"/>
                    <a:pt x="3771" y="16679"/>
                    <a:pt x="3429" y="17775"/>
                  </a:cubicBezTo>
                  <a:cubicBezTo>
                    <a:pt x="3086" y="18871"/>
                    <a:pt x="4114" y="20123"/>
                    <a:pt x="5486" y="20749"/>
                  </a:cubicBezTo>
                  <a:cubicBezTo>
                    <a:pt x="6857" y="21375"/>
                    <a:pt x="8571" y="21375"/>
                    <a:pt x="11314" y="20749"/>
                  </a:cubicBezTo>
                  <a:cubicBezTo>
                    <a:pt x="14057" y="20123"/>
                    <a:pt x="17829" y="18871"/>
                    <a:pt x="21600" y="176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9227389" y="9034326"/>
              <a:ext cx="171227" cy="229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543" fill="norm" stroke="1" extrusionOk="0">
                  <a:moveTo>
                    <a:pt x="0" y="4263"/>
                  </a:moveTo>
                  <a:cubicBezTo>
                    <a:pt x="953" y="3063"/>
                    <a:pt x="1906" y="1863"/>
                    <a:pt x="4765" y="1143"/>
                  </a:cubicBezTo>
                  <a:cubicBezTo>
                    <a:pt x="7624" y="423"/>
                    <a:pt x="12388" y="183"/>
                    <a:pt x="15565" y="63"/>
                  </a:cubicBezTo>
                  <a:cubicBezTo>
                    <a:pt x="18741" y="-57"/>
                    <a:pt x="20329" y="-57"/>
                    <a:pt x="20965" y="543"/>
                  </a:cubicBezTo>
                  <a:cubicBezTo>
                    <a:pt x="21600" y="1143"/>
                    <a:pt x="21282" y="2343"/>
                    <a:pt x="20012" y="5943"/>
                  </a:cubicBezTo>
                  <a:cubicBezTo>
                    <a:pt x="18741" y="9543"/>
                    <a:pt x="16518" y="15543"/>
                    <a:pt x="14294" y="21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9281057" y="9133385"/>
              <a:ext cx="21467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9785599" y="8866416"/>
              <a:ext cx="223809" cy="7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529" fill="norm" stroke="1" extrusionOk="0">
                  <a:moveTo>
                    <a:pt x="1614" y="20529"/>
                  </a:moveTo>
                  <a:cubicBezTo>
                    <a:pt x="878" y="17742"/>
                    <a:pt x="141" y="14955"/>
                    <a:pt x="19" y="11819"/>
                  </a:cubicBezTo>
                  <a:cubicBezTo>
                    <a:pt x="-104" y="8684"/>
                    <a:pt x="387" y="5200"/>
                    <a:pt x="1491" y="2761"/>
                  </a:cubicBezTo>
                  <a:cubicBezTo>
                    <a:pt x="2596" y="323"/>
                    <a:pt x="4314" y="-1071"/>
                    <a:pt x="5664" y="1019"/>
                  </a:cubicBezTo>
                  <a:cubicBezTo>
                    <a:pt x="7014" y="3110"/>
                    <a:pt x="7996" y="8684"/>
                    <a:pt x="8978" y="12516"/>
                  </a:cubicBezTo>
                  <a:cubicBezTo>
                    <a:pt x="9960" y="16348"/>
                    <a:pt x="10941" y="18439"/>
                    <a:pt x="13028" y="16697"/>
                  </a:cubicBezTo>
                  <a:cubicBezTo>
                    <a:pt x="15114" y="14955"/>
                    <a:pt x="18305" y="9381"/>
                    <a:pt x="21496" y="38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9837504" y="9050267"/>
              <a:ext cx="225572" cy="70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616" fill="norm" stroke="1" extrusionOk="0">
                  <a:moveTo>
                    <a:pt x="307" y="17521"/>
                  </a:moveTo>
                  <a:cubicBezTo>
                    <a:pt x="65" y="13797"/>
                    <a:pt x="-178" y="10073"/>
                    <a:pt x="186" y="7093"/>
                  </a:cubicBezTo>
                  <a:cubicBezTo>
                    <a:pt x="550" y="4114"/>
                    <a:pt x="1521" y="1880"/>
                    <a:pt x="2613" y="762"/>
                  </a:cubicBezTo>
                  <a:cubicBezTo>
                    <a:pt x="3705" y="-355"/>
                    <a:pt x="4919" y="-355"/>
                    <a:pt x="6132" y="1507"/>
                  </a:cubicBezTo>
                  <a:cubicBezTo>
                    <a:pt x="7346" y="3369"/>
                    <a:pt x="8559" y="7093"/>
                    <a:pt x="9773" y="11190"/>
                  </a:cubicBezTo>
                  <a:cubicBezTo>
                    <a:pt x="10986" y="15286"/>
                    <a:pt x="12200" y="19755"/>
                    <a:pt x="13170" y="20500"/>
                  </a:cubicBezTo>
                  <a:cubicBezTo>
                    <a:pt x="14141" y="21245"/>
                    <a:pt x="14869" y="18266"/>
                    <a:pt x="15597" y="14914"/>
                  </a:cubicBezTo>
                  <a:cubicBezTo>
                    <a:pt x="16325" y="11562"/>
                    <a:pt x="17053" y="7838"/>
                    <a:pt x="18024" y="5976"/>
                  </a:cubicBezTo>
                  <a:cubicBezTo>
                    <a:pt x="18995" y="4114"/>
                    <a:pt x="20209" y="4114"/>
                    <a:pt x="21422" y="41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10336709" y="8758320"/>
              <a:ext cx="204139" cy="29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556" fill="norm" stroke="1" extrusionOk="0">
                  <a:moveTo>
                    <a:pt x="1022" y="3279"/>
                  </a:moveTo>
                  <a:cubicBezTo>
                    <a:pt x="242" y="2541"/>
                    <a:pt x="-539" y="1802"/>
                    <a:pt x="502" y="1341"/>
                  </a:cubicBezTo>
                  <a:cubicBezTo>
                    <a:pt x="1543" y="879"/>
                    <a:pt x="4406" y="694"/>
                    <a:pt x="7528" y="510"/>
                  </a:cubicBezTo>
                  <a:cubicBezTo>
                    <a:pt x="10651" y="325"/>
                    <a:pt x="14034" y="141"/>
                    <a:pt x="16377" y="48"/>
                  </a:cubicBezTo>
                  <a:cubicBezTo>
                    <a:pt x="18719" y="-44"/>
                    <a:pt x="20020" y="-44"/>
                    <a:pt x="20541" y="418"/>
                  </a:cubicBezTo>
                  <a:cubicBezTo>
                    <a:pt x="21061" y="879"/>
                    <a:pt x="20801" y="1802"/>
                    <a:pt x="19369" y="4294"/>
                  </a:cubicBezTo>
                  <a:cubicBezTo>
                    <a:pt x="17938" y="6787"/>
                    <a:pt x="15336" y="10848"/>
                    <a:pt x="13644" y="13987"/>
                  </a:cubicBezTo>
                  <a:cubicBezTo>
                    <a:pt x="11953" y="17125"/>
                    <a:pt x="11172" y="19341"/>
                    <a:pt x="10391" y="215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10354415" y="8918713"/>
              <a:ext cx="17633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5840"/>
                    <a:pt x="1878" y="10080"/>
                    <a:pt x="5478" y="6480"/>
                  </a:cubicBezTo>
                  <a:cubicBezTo>
                    <a:pt x="9078" y="2880"/>
                    <a:pt x="15339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10653421" y="8926380"/>
              <a:ext cx="1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10764484" y="8786911"/>
              <a:ext cx="112746" cy="22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295" fill="norm" stroke="1" extrusionOk="0">
                  <a:moveTo>
                    <a:pt x="13700" y="5178"/>
                  </a:moveTo>
                  <a:cubicBezTo>
                    <a:pt x="12740" y="3978"/>
                    <a:pt x="11780" y="2778"/>
                    <a:pt x="10340" y="1818"/>
                  </a:cubicBezTo>
                  <a:cubicBezTo>
                    <a:pt x="8900" y="858"/>
                    <a:pt x="6980" y="138"/>
                    <a:pt x="4820" y="18"/>
                  </a:cubicBezTo>
                  <a:cubicBezTo>
                    <a:pt x="2660" y="-102"/>
                    <a:pt x="260" y="378"/>
                    <a:pt x="20" y="1818"/>
                  </a:cubicBezTo>
                  <a:cubicBezTo>
                    <a:pt x="-220" y="3258"/>
                    <a:pt x="1700" y="5658"/>
                    <a:pt x="5060" y="7938"/>
                  </a:cubicBezTo>
                  <a:cubicBezTo>
                    <a:pt x="8420" y="10218"/>
                    <a:pt x="13220" y="12378"/>
                    <a:pt x="16340" y="14058"/>
                  </a:cubicBezTo>
                  <a:cubicBezTo>
                    <a:pt x="19460" y="15738"/>
                    <a:pt x="20900" y="16938"/>
                    <a:pt x="21140" y="18138"/>
                  </a:cubicBezTo>
                  <a:cubicBezTo>
                    <a:pt x="21380" y="19338"/>
                    <a:pt x="20420" y="20538"/>
                    <a:pt x="18260" y="21018"/>
                  </a:cubicBezTo>
                  <a:cubicBezTo>
                    <a:pt x="16100" y="21498"/>
                    <a:pt x="12740" y="21258"/>
                    <a:pt x="9380" y="21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10737757" y="8788377"/>
              <a:ext cx="26834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4400"/>
                    <a:pt x="11931" y="7200"/>
                    <a:pt x="15531" y="3600"/>
                  </a:cubicBezTo>
                  <a:cubicBezTo>
                    <a:pt x="19131" y="0"/>
                    <a:pt x="2036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11046754" y="8784195"/>
              <a:ext cx="164146" cy="30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355" fill="norm" stroke="1" extrusionOk="0">
                  <a:moveTo>
                    <a:pt x="16393" y="2995"/>
                  </a:moveTo>
                  <a:cubicBezTo>
                    <a:pt x="12793" y="1735"/>
                    <a:pt x="9193" y="475"/>
                    <a:pt x="6411" y="115"/>
                  </a:cubicBezTo>
                  <a:cubicBezTo>
                    <a:pt x="3629" y="-245"/>
                    <a:pt x="1666" y="295"/>
                    <a:pt x="684" y="1015"/>
                  </a:cubicBezTo>
                  <a:cubicBezTo>
                    <a:pt x="-298" y="1735"/>
                    <a:pt x="-298" y="2635"/>
                    <a:pt x="1175" y="3445"/>
                  </a:cubicBezTo>
                  <a:cubicBezTo>
                    <a:pt x="2647" y="4255"/>
                    <a:pt x="5593" y="4975"/>
                    <a:pt x="7884" y="5245"/>
                  </a:cubicBezTo>
                  <a:cubicBezTo>
                    <a:pt x="10175" y="5515"/>
                    <a:pt x="11811" y="5335"/>
                    <a:pt x="13938" y="4975"/>
                  </a:cubicBezTo>
                  <a:cubicBezTo>
                    <a:pt x="16066" y="4615"/>
                    <a:pt x="18684" y="4075"/>
                    <a:pt x="19993" y="4255"/>
                  </a:cubicBezTo>
                  <a:cubicBezTo>
                    <a:pt x="21302" y="4435"/>
                    <a:pt x="21302" y="5335"/>
                    <a:pt x="20320" y="7765"/>
                  </a:cubicBezTo>
                  <a:cubicBezTo>
                    <a:pt x="19338" y="10195"/>
                    <a:pt x="17375" y="14155"/>
                    <a:pt x="16229" y="16675"/>
                  </a:cubicBezTo>
                  <a:cubicBezTo>
                    <a:pt x="15084" y="19195"/>
                    <a:pt x="14757" y="20275"/>
                    <a:pt x="14429" y="21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11466106" y="8742376"/>
              <a:ext cx="161005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176"/>
                    <a:pt x="18171" y="351"/>
                    <a:pt x="16286" y="1317"/>
                  </a:cubicBezTo>
                  <a:cubicBezTo>
                    <a:pt x="14400" y="2283"/>
                    <a:pt x="12343" y="4039"/>
                    <a:pt x="10114" y="6937"/>
                  </a:cubicBezTo>
                  <a:cubicBezTo>
                    <a:pt x="7886" y="9834"/>
                    <a:pt x="5486" y="13873"/>
                    <a:pt x="3771" y="16507"/>
                  </a:cubicBezTo>
                  <a:cubicBezTo>
                    <a:pt x="2057" y="19141"/>
                    <a:pt x="1029" y="203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11414499" y="8813295"/>
              <a:ext cx="64882" cy="59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0" h="20925" fill="norm" stroke="1" extrusionOk="0">
                  <a:moveTo>
                    <a:pt x="8955" y="7425"/>
                  </a:moveTo>
                  <a:cubicBezTo>
                    <a:pt x="4955" y="6525"/>
                    <a:pt x="955" y="5625"/>
                    <a:pt x="155" y="6975"/>
                  </a:cubicBezTo>
                  <a:cubicBezTo>
                    <a:pt x="-645" y="8325"/>
                    <a:pt x="1755" y="11925"/>
                    <a:pt x="4955" y="13725"/>
                  </a:cubicBezTo>
                  <a:cubicBezTo>
                    <a:pt x="8155" y="15525"/>
                    <a:pt x="12155" y="15525"/>
                    <a:pt x="15355" y="12825"/>
                  </a:cubicBezTo>
                  <a:cubicBezTo>
                    <a:pt x="18555" y="10125"/>
                    <a:pt x="20955" y="4725"/>
                    <a:pt x="20155" y="2025"/>
                  </a:cubicBezTo>
                  <a:cubicBezTo>
                    <a:pt x="19355" y="-675"/>
                    <a:pt x="15355" y="-675"/>
                    <a:pt x="12955" y="2025"/>
                  </a:cubicBezTo>
                  <a:cubicBezTo>
                    <a:pt x="10555" y="4725"/>
                    <a:pt x="9755" y="10125"/>
                    <a:pt x="9755" y="13725"/>
                  </a:cubicBezTo>
                  <a:cubicBezTo>
                    <a:pt x="9755" y="17325"/>
                    <a:pt x="10555" y="19125"/>
                    <a:pt x="11355" y="209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11586493" y="8926380"/>
              <a:ext cx="108481" cy="98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315" fill="norm" stroke="1" extrusionOk="0">
                  <a:moveTo>
                    <a:pt x="12221" y="0"/>
                  </a:moveTo>
                  <a:cubicBezTo>
                    <a:pt x="9766" y="1108"/>
                    <a:pt x="7311" y="2215"/>
                    <a:pt x="5348" y="4154"/>
                  </a:cubicBezTo>
                  <a:cubicBezTo>
                    <a:pt x="3384" y="6092"/>
                    <a:pt x="1912" y="8862"/>
                    <a:pt x="930" y="11908"/>
                  </a:cubicBezTo>
                  <a:cubicBezTo>
                    <a:pt x="-52" y="14954"/>
                    <a:pt x="-543" y="18277"/>
                    <a:pt x="930" y="19938"/>
                  </a:cubicBezTo>
                  <a:cubicBezTo>
                    <a:pt x="2402" y="21600"/>
                    <a:pt x="5839" y="21600"/>
                    <a:pt x="9030" y="20769"/>
                  </a:cubicBezTo>
                  <a:cubicBezTo>
                    <a:pt x="12221" y="19938"/>
                    <a:pt x="15166" y="18277"/>
                    <a:pt x="17375" y="16338"/>
                  </a:cubicBezTo>
                  <a:cubicBezTo>
                    <a:pt x="19584" y="14400"/>
                    <a:pt x="21057" y="12185"/>
                    <a:pt x="20812" y="10246"/>
                  </a:cubicBezTo>
                  <a:cubicBezTo>
                    <a:pt x="20566" y="8308"/>
                    <a:pt x="18602" y="6646"/>
                    <a:pt x="15657" y="5539"/>
                  </a:cubicBezTo>
                  <a:cubicBezTo>
                    <a:pt x="12712" y="4431"/>
                    <a:pt x="8784" y="3877"/>
                    <a:pt x="4857" y="3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10181571" y="8586092"/>
              <a:ext cx="96176" cy="602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80" fill="norm" stroke="1" extrusionOk="0">
                  <a:moveTo>
                    <a:pt x="21391" y="1472"/>
                  </a:moveTo>
                  <a:cubicBezTo>
                    <a:pt x="19686" y="1837"/>
                    <a:pt x="17981" y="2201"/>
                    <a:pt x="16844" y="3250"/>
                  </a:cubicBezTo>
                  <a:cubicBezTo>
                    <a:pt x="15707" y="4298"/>
                    <a:pt x="15138" y="6029"/>
                    <a:pt x="13433" y="8217"/>
                  </a:cubicBezTo>
                  <a:cubicBezTo>
                    <a:pt x="11728" y="10404"/>
                    <a:pt x="8886" y="13047"/>
                    <a:pt x="6612" y="14961"/>
                  </a:cubicBezTo>
                  <a:cubicBezTo>
                    <a:pt x="4338" y="16875"/>
                    <a:pt x="2633" y="18060"/>
                    <a:pt x="1780" y="18880"/>
                  </a:cubicBezTo>
                  <a:cubicBezTo>
                    <a:pt x="928" y="19700"/>
                    <a:pt x="928" y="20156"/>
                    <a:pt x="1780" y="18743"/>
                  </a:cubicBezTo>
                  <a:cubicBezTo>
                    <a:pt x="2633" y="17331"/>
                    <a:pt x="4338" y="14050"/>
                    <a:pt x="6328" y="11088"/>
                  </a:cubicBezTo>
                  <a:cubicBezTo>
                    <a:pt x="8317" y="8126"/>
                    <a:pt x="10591" y="5482"/>
                    <a:pt x="11728" y="3796"/>
                  </a:cubicBezTo>
                  <a:cubicBezTo>
                    <a:pt x="12865" y="2110"/>
                    <a:pt x="12865" y="1381"/>
                    <a:pt x="12012" y="834"/>
                  </a:cubicBezTo>
                  <a:cubicBezTo>
                    <a:pt x="11159" y="288"/>
                    <a:pt x="9454" y="-77"/>
                    <a:pt x="8317" y="14"/>
                  </a:cubicBezTo>
                  <a:cubicBezTo>
                    <a:pt x="7181" y="105"/>
                    <a:pt x="6612" y="652"/>
                    <a:pt x="5759" y="2520"/>
                  </a:cubicBezTo>
                  <a:cubicBezTo>
                    <a:pt x="4907" y="4389"/>
                    <a:pt x="3770" y="7579"/>
                    <a:pt x="2917" y="10814"/>
                  </a:cubicBezTo>
                  <a:cubicBezTo>
                    <a:pt x="2065" y="14050"/>
                    <a:pt x="1496" y="17331"/>
                    <a:pt x="928" y="19199"/>
                  </a:cubicBezTo>
                  <a:cubicBezTo>
                    <a:pt x="359" y="21067"/>
                    <a:pt x="-209" y="21523"/>
                    <a:pt x="75" y="21477"/>
                  </a:cubicBezTo>
                  <a:cubicBezTo>
                    <a:pt x="359" y="21432"/>
                    <a:pt x="1496" y="20885"/>
                    <a:pt x="2633" y="20293"/>
                  </a:cubicBezTo>
                  <a:cubicBezTo>
                    <a:pt x="3770" y="19700"/>
                    <a:pt x="4907" y="19062"/>
                    <a:pt x="6044" y="18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10093742" y="8582458"/>
              <a:ext cx="1256560" cy="76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30" fill="norm" stroke="1" extrusionOk="0">
                  <a:moveTo>
                    <a:pt x="2366" y="1481"/>
                  </a:moveTo>
                  <a:cubicBezTo>
                    <a:pt x="4031" y="977"/>
                    <a:pt x="5696" y="473"/>
                    <a:pt x="7339" y="221"/>
                  </a:cubicBezTo>
                  <a:cubicBezTo>
                    <a:pt x="8982" y="-31"/>
                    <a:pt x="10603" y="-31"/>
                    <a:pt x="12224" y="41"/>
                  </a:cubicBezTo>
                  <a:cubicBezTo>
                    <a:pt x="13845" y="113"/>
                    <a:pt x="15466" y="257"/>
                    <a:pt x="16671" y="473"/>
                  </a:cubicBezTo>
                  <a:cubicBezTo>
                    <a:pt x="17876" y="689"/>
                    <a:pt x="18665" y="977"/>
                    <a:pt x="19278" y="1121"/>
                  </a:cubicBezTo>
                  <a:cubicBezTo>
                    <a:pt x="19891" y="1265"/>
                    <a:pt x="20329" y="1265"/>
                    <a:pt x="20636" y="1373"/>
                  </a:cubicBezTo>
                  <a:cubicBezTo>
                    <a:pt x="20943" y="1481"/>
                    <a:pt x="21118" y="1697"/>
                    <a:pt x="21228" y="2165"/>
                  </a:cubicBezTo>
                  <a:cubicBezTo>
                    <a:pt x="21337" y="2633"/>
                    <a:pt x="21381" y="3353"/>
                    <a:pt x="21447" y="4577"/>
                  </a:cubicBezTo>
                  <a:cubicBezTo>
                    <a:pt x="21512" y="5801"/>
                    <a:pt x="21600" y="7529"/>
                    <a:pt x="21490" y="9473"/>
                  </a:cubicBezTo>
                  <a:cubicBezTo>
                    <a:pt x="21381" y="11417"/>
                    <a:pt x="21074" y="13577"/>
                    <a:pt x="20833" y="15197"/>
                  </a:cubicBezTo>
                  <a:cubicBezTo>
                    <a:pt x="20592" y="16817"/>
                    <a:pt x="20417" y="17897"/>
                    <a:pt x="20329" y="18617"/>
                  </a:cubicBezTo>
                  <a:cubicBezTo>
                    <a:pt x="20242" y="19337"/>
                    <a:pt x="20242" y="19697"/>
                    <a:pt x="20329" y="20129"/>
                  </a:cubicBezTo>
                  <a:cubicBezTo>
                    <a:pt x="20417" y="20561"/>
                    <a:pt x="20592" y="21065"/>
                    <a:pt x="20570" y="21317"/>
                  </a:cubicBezTo>
                  <a:cubicBezTo>
                    <a:pt x="20548" y="21569"/>
                    <a:pt x="20329" y="21569"/>
                    <a:pt x="19606" y="21461"/>
                  </a:cubicBezTo>
                  <a:cubicBezTo>
                    <a:pt x="18884" y="21353"/>
                    <a:pt x="17657" y="21137"/>
                    <a:pt x="16386" y="20921"/>
                  </a:cubicBezTo>
                  <a:cubicBezTo>
                    <a:pt x="15116" y="20705"/>
                    <a:pt x="13801" y="20489"/>
                    <a:pt x="12509" y="20201"/>
                  </a:cubicBezTo>
                  <a:cubicBezTo>
                    <a:pt x="11216" y="19913"/>
                    <a:pt x="9946" y="19553"/>
                    <a:pt x="8544" y="19337"/>
                  </a:cubicBezTo>
                  <a:cubicBezTo>
                    <a:pt x="7142" y="19121"/>
                    <a:pt x="5608" y="19049"/>
                    <a:pt x="4162" y="19193"/>
                  </a:cubicBezTo>
                  <a:cubicBezTo>
                    <a:pt x="2716" y="19337"/>
                    <a:pt x="1358" y="19697"/>
                    <a:pt x="0" y="20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6863033" y="109515"/>
              <a:ext cx="71972" cy="30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268" fill="norm" stroke="1" extrusionOk="0">
                  <a:moveTo>
                    <a:pt x="16507" y="0"/>
                  </a:moveTo>
                  <a:cubicBezTo>
                    <a:pt x="11293" y="2142"/>
                    <a:pt x="6079" y="4284"/>
                    <a:pt x="3100" y="6873"/>
                  </a:cubicBezTo>
                  <a:cubicBezTo>
                    <a:pt x="121" y="9461"/>
                    <a:pt x="-624" y="12496"/>
                    <a:pt x="493" y="15084"/>
                  </a:cubicBezTo>
                  <a:cubicBezTo>
                    <a:pt x="1611" y="17673"/>
                    <a:pt x="4590" y="19815"/>
                    <a:pt x="8314" y="20707"/>
                  </a:cubicBezTo>
                  <a:cubicBezTo>
                    <a:pt x="12038" y="21600"/>
                    <a:pt x="16507" y="21243"/>
                    <a:pt x="20976" y="20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6988672" y="109515"/>
              <a:ext cx="207006" cy="11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5891"/>
                    <a:pt x="6400" y="11782"/>
                    <a:pt x="9600" y="15709"/>
                  </a:cubicBezTo>
                  <a:cubicBezTo>
                    <a:pt x="12800" y="19636"/>
                    <a:pt x="16000" y="21600"/>
                    <a:pt x="18000" y="21600"/>
                  </a:cubicBezTo>
                  <a:cubicBezTo>
                    <a:pt x="20000" y="21600"/>
                    <a:pt x="20800" y="19636"/>
                    <a:pt x="21600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7166607" y="86514"/>
              <a:ext cx="36738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4566"/>
                    <a:pt x="6300" y="9132"/>
                    <a:pt x="2700" y="12380"/>
                  </a:cubicBezTo>
                  <a:cubicBezTo>
                    <a:pt x="-900" y="15629"/>
                    <a:pt x="-900" y="17561"/>
                    <a:pt x="2700" y="18878"/>
                  </a:cubicBezTo>
                  <a:cubicBezTo>
                    <a:pt x="6300" y="20195"/>
                    <a:pt x="13500" y="20898"/>
                    <a:pt x="207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7276398" y="308852"/>
              <a:ext cx="41949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971" fill="norm" stroke="1" extrusionOk="0">
                  <a:moveTo>
                    <a:pt x="1797" y="0"/>
                  </a:moveTo>
                  <a:cubicBezTo>
                    <a:pt x="527" y="3724"/>
                    <a:pt x="-744" y="7448"/>
                    <a:pt x="527" y="11545"/>
                  </a:cubicBezTo>
                  <a:cubicBezTo>
                    <a:pt x="1797" y="15641"/>
                    <a:pt x="5609" y="20110"/>
                    <a:pt x="9421" y="20855"/>
                  </a:cubicBezTo>
                  <a:cubicBezTo>
                    <a:pt x="13233" y="21600"/>
                    <a:pt x="17044" y="18621"/>
                    <a:pt x="20856" y="15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7280012" y="197306"/>
              <a:ext cx="26234" cy="4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19977" fill="norm" stroke="1" extrusionOk="0">
                  <a:moveTo>
                    <a:pt x="0" y="5577"/>
                  </a:moveTo>
                  <a:cubicBezTo>
                    <a:pt x="7854" y="1977"/>
                    <a:pt x="15709" y="-1623"/>
                    <a:pt x="18654" y="777"/>
                  </a:cubicBezTo>
                  <a:cubicBezTo>
                    <a:pt x="21600" y="3177"/>
                    <a:pt x="19637" y="11577"/>
                    <a:pt x="17673" y="199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7387348" y="354854"/>
              <a:ext cx="5366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7494683" y="132515"/>
              <a:ext cx="207006" cy="13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0"/>
                  </a:moveTo>
                  <a:cubicBezTo>
                    <a:pt x="2933" y="5105"/>
                    <a:pt x="5867" y="10211"/>
                    <a:pt x="8533" y="13942"/>
                  </a:cubicBezTo>
                  <a:cubicBezTo>
                    <a:pt x="11200" y="17673"/>
                    <a:pt x="13600" y="20029"/>
                    <a:pt x="15733" y="20815"/>
                  </a:cubicBezTo>
                  <a:cubicBezTo>
                    <a:pt x="17867" y="21600"/>
                    <a:pt x="19733" y="20815"/>
                    <a:pt x="21600" y="20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7586685" y="86514"/>
              <a:ext cx="69003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059"/>
                    <a:pt x="7200" y="10119"/>
                    <a:pt x="3600" y="13719"/>
                  </a:cubicBezTo>
                  <a:cubicBezTo>
                    <a:pt x="0" y="17319"/>
                    <a:pt x="0" y="1945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7801357" y="255185"/>
              <a:ext cx="1" cy="76669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7801357" y="209184"/>
              <a:ext cx="1" cy="7667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7855025" y="0"/>
              <a:ext cx="169987" cy="439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457" fill="norm" stroke="1" extrusionOk="0">
                  <a:moveTo>
                    <a:pt x="0" y="107"/>
                  </a:moveTo>
                  <a:cubicBezTo>
                    <a:pt x="1588" y="-18"/>
                    <a:pt x="3176" y="-143"/>
                    <a:pt x="5718" y="419"/>
                  </a:cubicBezTo>
                  <a:cubicBezTo>
                    <a:pt x="8259" y="981"/>
                    <a:pt x="11753" y="2229"/>
                    <a:pt x="14771" y="4289"/>
                  </a:cubicBezTo>
                  <a:cubicBezTo>
                    <a:pt x="17788" y="6349"/>
                    <a:pt x="20329" y="9221"/>
                    <a:pt x="20965" y="11718"/>
                  </a:cubicBezTo>
                  <a:cubicBezTo>
                    <a:pt x="21600" y="14215"/>
                    <a:pt x="20329" y="16338"/>
                    <a:pt x="18106" y="17899"/>
                  </a:cubicBezTo>
                  <a:cubicBezTo>
                    <a:pt x="15882" y="19459"/>
                    <a:pt x="12706" y="20458"/>
                    <a:pt x="9529" y="21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2" name="Drawing"/>
          <p:cNvGrpSpPr/>
          <p:nvPr/>
        </p:nvGrpSpPr>
        <p:grpSpPr>
          <a:xfrm>
            <a:off x="-442499" y="294085"/>
            <a:ext cx="12981498" cy="9082460"/>
            <a:chOff x="0" y="-19049"/>
            <a:chExt cx="12981497" cy="9082459"/>
          </a:xfrm>
        </p:grpSpPr>
        <p:sp>
          <p:nvSpPr>
            <p:cNvPr id="2630" name="Line"/>
            <p:cNvSpPr/>
            <p:nvPr/>
          </p:nvSpPr>
          <p:spPr>
            <a:xfrm>
              <a:off x="0" y="292545"/>
              <a:ext cx="275288" cy="34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390" fill="norm" stroke="1" extrusionOk="0">
                  <a:moveTo>
                    <a:pt x="5188" y="2080"/>
                  </a:moveTo>
                  <a:cubicBezTo>
                    <a:pt x="7368" y="2400"/>
                    <a:pt x="9548" y="2720"/>
                    <a:pt x="11926" y="2480"/>
                  </a:cubicBezTo>
                  <a:cubicBezTo>
                    <a:pt x="14304" y="2240"/>
                    <a:pt x="16880" y="1440"/>
                    <a:pt x="18664" y="880"/>
                  </a:cubicBezTo>
                  <a:cubicBezTo>
                    <a:pt x="20447" y="320"/>
                    <a:pt x="21438" y="0"/>
                    <a:pt x="21339" y="0"/>
                  </a:cubicBezTo>
                  <a:cubicBezTo>
                    <a:pt x="21240" y="0"/>
                    <a:pt x="20051" y="320"/>
                    <a:pt x="17871" y="1120"/>
                  </a:cubicBezTo>
                  <a:cubicBezTo>
                    <a:pt x="15691" y="1920"/>
                    <a:pt x="12521" y="3200"/>
                    <a:pt x="10638" y="4160"/>
                  </a:cubicBezTo>
                  <a:cubicBezTo>
                    <a:pt x="8755" y="5120"/>
                    <a:pt x="8161" y="5760"/>
                    <a:pt x="7666" y="6480"/>
                  </a:cubicBezTo>
                  <a:cubicBezTo>
                    <a:pt x="7170" y="7200"/>
                    <a:pt x="6774" y="8000"/>
                    <a:pt x="7368" y="8400"/>
                  </a:cubicBezTo>
                  <a:cubicBezTo>
                    <a:pt x="7963" y="8800"/>
                    <a:pt x="9548" y="8800"/>
                    <a:pt x="10044" y="9200"/>
                  </a:cubicBezTo>
                  <a:cubicBezTo>
                    <a:pt x="10539" y="9600"/>
                    <a:pt x="9944" y="10400"/>
                    <a:pt x="8260" y="11760"/>
                  </a:cubicBezTo>
                  <a:cubicBezTo>
                    <a:pt x="6576" y="13120"/>
                    <a:pt x="3801" y="15040"/>
                    <a:pt x="2117" y="16720"/>
                  </a:cubicBezTo>
                  <a:cubicBezTo>
                    <a:pt x="432" y="18400"/>
                    <a:pt x="-162" y="19840"/>
                    <a:pt x="36" y="20640"/>
                  </a:cubicBezTo>
                  <a:cubicBezTo>
                    <a:pt x="234" y="21440"/>
                    <a:pt x="1225" y="21600"/>
                    <a:pt x="3801" y="21120"/>
                  </a:cubicBezTo>
                  <a:cubicBezTo>
                    <a:pt x="6377" y="20640"/>
                    <a:pt x="10539" y="19520"/>
                    <a:pt x="14700" y="18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212587" y="428280"/>
              <a:ext cx="283674" cy="181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4" fill="norm" stroke="1" extrusionOk="0">
                  <a:moveTo>
                    <a:pt x="0" y="6772"/>
                  </a:moveTo>
                  <a:cubicBezTo>
                    <a:pt x="389" y="5293"/>
                    <a:pt x="778" y="3813"/>
                    <a:pt x="1459" y="2926"/>
                  </a:cubicBezTo>
                  <a:cubicBezTo>
                    <a:pt x="2141" y="2038"/>
                    <a:pt x="3114" y="1742"/>
                    <a:pt x="4378" y="2778"/>
                  </a:cubicBezTo>
                  <a:cubicBezTo>
                    <a:pt x="5643" y="3813"/>
                    <a:pt x="7200" y="6181"/>
                    <a:pt x="7784" y="9287"/>
                  </a:cubicBezTo>
                  <a:cubicBezTo>
                    <a:pt x="8368" y="12394"/>
                    <a:pt x="7978" y="16241"/>
                    <a:pt x="7297" y="18460"/>
                  </a:cubicBezTo>
                  <a:cubicBezTo>
                    <a:pt x="6616" y="20679"/>
                    <a:pt x="5643" y="21271"/>
                    <a:pt x="5059" y="20827"/>
                  </a:cubicBezTo>
                  <a:cubicBezTo>
                    <a:pt x="4476" y="20383"/>
                    <a:pt x="4281" y="18904"/>
                    <a:pt x="4670" y="16537"/>
                  </a:cubicBezTo>
                  <a:cubicBezTo>
                    <a:pt x="5059" y="14170"/>
                    <a:pt x="6032" y="10915"/>
                    <a:pt x="7103" y="8252"/>
                  </a:cubicBezTo>
                  <a:cubicBezTo>
                    <a:pt x="8173" y="5589"/>
                    <a:pt x="9341" y="3518"/>
                    <a:pt x="10314" y="2038"/>
                  </a:cubicBezTo>
                  <a:cubicBezTo>
                    <a:pt x="11286" y="559"/>
                    <a:pt x="12065" y="-329"/>
                    <a:pt x="12259" y="115"/>
                  </a:cubicBezTo>
                  <a:cubicBezTo>
                    <a:pt x="12454" y="559"/>
                    <a:pt x="12065" y="2334"/>
                    <a:pt x="11481" y="4257"/>
                  </a:cubicBezTo>
                  <a:cubicBezTo>
                    <a:pt x="10897" y="6181"/>
                    <a:pt x="10119" y="8252"/>
                    <a:pt x="9730" y="10175"/>
                  </a:cubicBezTo>
                  <a:cubicBezTo>
                    <a:pt x="9341" y="12098"/>
                    <a:pt x="9341" y="13874"/>
                    <a:pt x="9827" y="14909"/>
                  </a:cubicBezTo>
                  <a:cubicBezTo>
                    <a:pt x="10314" y="15945"/>
                    <a:pt x="11286" y="16241"/>
                    <a:pt x="13330" y="16093"/>
                  </a:cubicBezTo>
                  <a:cubicBezTo>
                    <a:pt x="15373" y="15945"/>
                    <a:pt x="18486" y="15353"/>
                    <a:pt x="21600" y="147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82251" y="663108"/>
              <a:ext cx="29900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77" y="16200"/>
                    <a:pt x="12554" y="10800"/>
                    <a:pt x="16154" y="7200"/>
                  </a:cubicBezTo>
                  <a:cubicBezTo>
                    <a:pt x="19754" y="3600"/>
                    <a:pt x="20677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250922" y="624774"/>
              <a:ext cx="237673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6364"/>
                    <a:pt x="12077" y="11127"/>
                    <a:pt x="15677" y="7527"/>
                  </a:cubicBezTo>
                  <a:cubicBezTo>
                    <a:pt x="19277" y="3927"/>
                    <a:pt x="20439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595929" y="417770"/>
              <a:ext cx="1" cy="38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641930" y="578773"/>
              <a:ext cx="766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1454615" y="410103"/>
              <a:ext cx="84337" cy="3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0"/>
                  </a:moveTo>
                  <a:cubicBezTo>
                    <a:pt x="1964" y="3647"/>
                    <a:pt x="3927" y="7294"/>
                    <a:pt x="6545" y="10239"/>
                  </a:cubicBezTo>
                  <a:cubicBezTo>
                    <a:pt x="9164" y="13184"/>
                    <a:pt x="12436" y="15429"/>
                    <a:pt x="15055" y="17322"/>
                  </a:cubicBezTo>
                  <a:cubicBezTo>
                    <a:pt x="17673" y="19216"/>
                    <a:pt x="19636" y="20758"/>
                    <a:pt x="20618" y="21179"/>
                  </a:cubicBezTo>
                  <a:cubicBezTo>
                    <a:pt x="21600" y="21600"/>
                    <a:pt x="21600" y="20899"/>
                    <a:pt x="21600" y="20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1422595" y="432679"/>
              <a:ext cx="253555" cy="43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244" fill="norm" stroke="1" extrusionOk="0">
                  <a:moveTo>
                    <a:pt x="1370" y="3724"/>
                  </a:moveTo>
                  <a:cubicBezTo>
                    <a:pt x="950" y="3107"/>
                    <a:pt x="531" y="2489"/>
                    <a:pt x="216" y="1872"/>
                  </a:cubicBezTo>
                  <a:cubicBezTo>
                    <a:pt x="-98" y="1255"/>
                    <a:pt x="-308" y="638"/>
                    <a:pt x="1370" y="268"/>
                  </a:cubicBezTo>
                  <a:cubicBezTo>
                    <a:pt x="3047" y="-103"/>
                    <a:pt x="6612" y="-226"/>
                    <a:pt x="10177" y="823"/>
                  </a:cubicBezTo>
                  <a:cubicBezTo>
                    <a:pt x="13742" y="1872"/>
                    <a:pt x="17308" y="4094"/>
                    <a:pt x="19195" y="6192"/>
                  </a:cubicBezTo>
                  <a:cubicBezTo>
                    <a:pt x="21082" y="8291"/>
                    <a:pt x="21292" y="10265"/>
                    <a:pt x="19929" y="12487"/>
                  </a:cubicBezTo>
                  <a:cubicBezTo>
                    <a:pt x="18566" y="14709"/>
                    <a:pt x="15630" y="17177"/>
                    <a:pt x="13638" y="18659"/>
                  </a:cubicBezTo>
                  <a:cubicBezTo>
                    <a:pt x="11645" y="20140"/>
                    <a:pt x="10597" y="20633"/>
                    <a:pt x="9339" y="20942"/>
                  </a:cubicBezTo>
                  <a:cubicBezTo>
                    <a:pt x="8080" y="21251"/>
                    <a:pt x="6612" y="21374"/>
                    <a:pt x="5983" y="21065"/>
                  </a:cubicBezTo>
                  <a:cubicBezTo>
                    <a:pt x="5354" y="20757"/>
                    <a:pt x="5564" y="20016"/>
                    <a:pt x="6298" y="19276"/>
                  </a:cubicBezTo>
                  <a:cubicBezTo>
                    <a:pt x="7032" y="18535"/>
                    <a:pt x="8290" y="17795"/>
                    <a:pt x="9548" y="170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1914626" y="578773"/>
              <a:ext cx="214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1991294" y="724443"/>
              <a:ext cx="168671" cy="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10800"/>
                    <a:pt x="6545" y="21600"/>
                    <a:pt x="10145" y="21600"/>
                  </a:cubicBezTo>
                  <a:cubicBezTo>
                    <a:pt x="13745" y="21600"/>
                    <a:pt x="17673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2430349" y="372970"/>
              <a:ext cx="166626" cy="527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47" fill="norm" stroke="1" extrusionOk="0">
                  <a:moveTo>
                    <a:pt x="20356" y="262"/>
                  </a:moveTo>
                  <a:cubicBezTo>
                    <a:pt x="16756" y="55"/>
                    <a:pt x="13156" y="-153"/>
                    <a:pt x="9720" y="159"/>
                  </a:cubicBezTo>
                  <a:cubicBezTo>
                    <a:pt x="6283" y="470"/>
                    <a:pt x="3011" y="1301"/>
                    <a:pt x="1538" y="1976"/>
                  </a:cubicBezTo>
                  <a:cubicBezTo>
                    <a:pt x="65" y="2651"/>
                    <a:pt x="393" y="3170"/>
                    <a:pt x="1538" y="3585"/>
                  </a:cubicBezTo>
                  <a:cubicBezTo>
                    <a:pt x="2683" y="4001"/>
                    <a:pt x="4647" y="4312"/>
                    <a:pt x="6283" y="4624"/>
                  </a:cubicBezTo>
                  <a:cubicBezTo>
                    <a:pt x="7920" y="4935"/>
                    <a:pt x="9229" y="5247"/>
                    <a:pt x="10211" y="5870"/>
                  </a:cubicBezTo>
                  <a:cubicBezTo>
                    <a:pt x="11193" y="6493"/>
                    <a:pt x="11847" y="7428"/>
                    <a:pt x="11029" y="8310"/>
                  </a:cubicBezTo>
                  <a:cubicBezTo>
                    <a:pt x="10211" y="9193"/>
                    <a:pt x="7920" y="10024"/>
                    <a:pt x="5956" y="10647"/>
                  </a:cubicBezTo>
                  <a:cubicBezTo>
                    <a:pt x="3993" y="11270"/>
                    <a:pt x="2356" y="11685"/>
                    <a:pt x="3011" y="11997"/>
                  </a:cubicBezTo>
                  <a:cubicBezTo>
                    <a:pt x="3665" y="12309"/>
                    <a:pt x="6611" y="12516"/>
                    <a:pt x="8083" y="12880"/>
                  </a:cubicBezTo>
                  <a:cubicBezTo>
                    <a:pt x="9556" y="13243"/>
                    <a:pt x="9556" y="13762"/>
                    <a:pt x="8411" y="14541"/>
                  </a:cubicBezTo>
                  <a:cubicBezTo>
                    <a:pt x="7265" y="15320"/>
                    <a:pt x="4974" y="16359"/>
                    <a:pt x="3338" y="17137"/>
                  </a:cubicBezTo>
                  <a:cubicBezTo>
                    <a:pt x="1702" y="17916"/>
                    <a:pt x="720" y="18435"/>
                    <a:pt x="229" y="19059"/>
                  </a:cubicBezTo>
                  <a:cubicBezTo>
                    <a:pt x="-262" y="19682"/>
                    <a:pt x="-262" y="20409"/>
                    <a:pt x="3338" y="20824"/>
                  </a:cubicBezTo>
                  <a:cubicBezTo>
                    <a:pt x="6938" y="21239"/>
                    <a:pt x="14138" y="21343"/>
                    <a:pt x="21338" y="21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2830540" y="494438"/>
              <a:ext cx="180445" cy="370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75" fill="norm" stroke="1" extrusionOk="0">
                  <a:moveTo>
                    <a:pt x="20567" y="888"/>
                  </a:moveTo>
                  <a:cubicBezTo>
                    <a:pt x="19046" y="444"/>
                    <a:pt x="17525" y="0"/>
                    <a:pt x="16156" y="0"/>
                  </a:cubicBezTo>
                  <a:cubicBezTo>
                    <a:pt x="14787" y="0"/>
                    <a:pt x="13570" y="444"/>
                    <a:pt x="11136" y="2071"/>
                  </a:cubicBezTo>
                  <a:cubicBezTo>
                    <a:pt x="8703" y="3699"/>
                    <a:pt x="5052" y="6510"/>
                    <a:pt x="2922" y="9025"/>
                  </a:cubicBezTo>
                  <a:cubicBezTo>
                    <a:pt x="793" y="11540"/>
                    <a:pt x="184" y="13759"/>
                    <a:pt x="32" y="15460"/>
                  </a:cubicBezTo>
                  <a:cubicBezTo>
                    <a:pt x="-120" y="17162"/>
                    <a:pt x="184" y="18345"/>
                    <a:pt x="2618" y="19381"/>
                  </a:cubicBezTo>
                  <a:cubicBezTo>
                    <a:pt x="5052" y="20416"/>
                    <a:pt x="9615" y="21304"/>
                    <a:pt x="13114" y="21452"/>
                  </a:cubicBezTo>
                  <a:cubicBezTo>
                    <a:pt x="16612" y="21600"/>
                    <a:pt x="19046" y="21008"/>
                    <a:pt x="21480" y="20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3138088" y="514315"/>
              <a:ext cx="181999" cy="30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328" fill="norm" stroke="1" extrusionOk="0">
                  <a:moveTo>
                    <a:pt x="374" y="4540"/>
                  </a:moveTo>
                  <a:cubicBezTo>
                    <a:pt x="78" y="3640"/>
                    <a:pt x="-218" y="2740"/>
                    <a:pt x="226" y="2020"/>
                  </a:cubicBezTo>
                  <a:cubicBezTo>
                    <a:pt x="670" y="1300"/>
                    <a:pt x="1853" y="760"/>
                    <a:pt x="3333" y="400"/>
                  </a:cubicBezTo>
                  <a:cubicBezTo>
                    <a:pt x="4812" y="40"/>
                    <a:pt x="6587" y="-140"/>
                    <a:pt x="8955" y="130"/>
                  </a:cubicBezTo>
                  <a:cubicBezTo>
                    <a:pt x="11322" y="400"/>
                    <a:pt x="14281" y="1120"/>
                    <a:pt x="14872" y="2560"/>
                  </a:cubicBezTo>
                  <a:cubicBezTo>
                    <a:pt x="15464" y="4000"/>
                    <a:pt x="13689" y="6160"/>
                    <a:pt x="12061" y="7870"/>
                  </a:cubicBezTo>
                  <a:cubicBezTo>
                    <a:pt x="10434" y="9580"/>
                    <a:pt x="8955" y="10840"/>
                    <a:pt x="8955" y="11380"/>
                  </a:cubicBezTo>
                  <a:cubicBezTo>
                    <a:pt x="8955" y="11920"/>
                    <a:pt x="10434" y="11740"/>
                    <a:pt x="12653" y="12100"/>
                  </a:cubicBezTo>
                  <a:cubicBezTo>
                    <a:pt x="14872" y="12460"/>
                    <a:pt x="17831" y="13360"/>
                    <a:pt x="19459" y="14710"/>
                  </a:cubicBezTo>
                  <a:cubicBezTo>
                    <a:pt x="21086" y="16060"/>
                    <a:pt x="21382" y="17860"/>
                    <a:pt x="20790" y="19120"/>
                  </a:cubicBezTo>
                  <a:cubicBezTo>
                    <a:pt x="20198" y="20380"/>
                    <a:pt x="18719" y="21100"/>
                    <a:pt x="16500" y="21280"/>
                  </a:cubicBezTo>
                  <a:cubicBezTo>
                    <a:pt x="14281" y="21460"/>
                    <a:pt x="11322" y="21100"/>
                    <a:pt x="8363" y="207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3409659" y="808778"/>
              <a:ext cx="61336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3578330" y="574626"/>
              <a:ext cx="207005" cy="20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4488"/>
                  </a:moveTo>
                  <a:cubicBezTo>
                    <a:pt x="0" y="3138"/>
                    <a:pt x="0" y="1788"/>
                    <a:pt x="1200" y="978"/>
                  </a:cubicBezTo>
                  <a:cubicBezTo>
                    <a:pt x="2400" y="168"/>
                    <a:pt x="4800" y="-102"/>
                    <a:pt x="6667" y="33"/>
                  </a:cubicBezTo>
                  <a:cubicBezTo>
                    <a:pt x="8533" y="168"/>
                    <a:pt x="9867" y="708"/>
                    <a:pt x="10533" y="1653"/>
                  </a:cubicBezTo>
                  <a:cubicBezTo>
                    <a:pt x="11200" y="2598"/>
                    <a:pt x="11200" y="3948"/>
                    <a:pt x="10000" y="6378"/>
                  </a:cubicBezTo>
                  <a:cubicBezTo>
                    <a:pt x="8800" y="8808"/>
                    <a:pt x="6400" y="12318"/>
                    <a:pt x="4667" y="15018"/>
                  </a:cubicBezTo>
                  <a:cubicBezTo>
                    <a:pt x="2933" y="17718"/>
                    <a:pt x="1867" y="19608"/>
                    <a:pt x="2133" y="20553"/>
                  </a:cubicBezTo>
                  <a:cubicBezTo>
                    <a:pt x="2400" y="21498"/>
                    <a:pt x="4000" y="21498"/>
                    <a:pt x="7467" y="21093"/>
                  </a:cubicBezTo>
                  <a:cubicBezTo>
                    <a:pt x="10933" y="20688"/>
                    <a:pt x="16267" y="19878"/>
                    <a:pt x="21600" y="190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3931005" y="532772"/>
              <a:ext cx="103790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1" h="21600" fill="norm" stroke="1" extrusionOk="0">
                  <a:moveTo>
                    <a:pt x="0" y="0"/>
                  </a:moveTo>
                  <a:cubicBezTo>
                    <a:pt x="2512" y="0"/>
                    <a:pt x="5023" y="0"/>
                    <a:pt x="8288" y="861"/>
                  </a:cubicBezTo>
                  <a:cubicBezTo>
                    <a:pt x="11553" y="1722"/>
                    <a:pt x="15572" y="3443"/>
                    <a:pt x="18084" y="6104"/>
                  </a:cubicBezTo>
                  <a:cubicBezTo>
                    <a:pt x="20595" y="8765"/>
                    <a:pt x="21600" y="12365"/>
                    <a:pt x="18335" y="15104"/>
                  </a:cubicBezTo>
                  <a:cubicBezTo>
                    <a:pt x="15070" y="17843"/>
                    <a:pt x="7535" y="197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4360347" y="824112"/>
              <a:ext cx="130338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4800"/>
                    <a:pt x="13129" y="9600"/>
                    <a:pt x="9529" y="13200"/>
                  </a:cubicBezTo>
                  <a:cubicBezTo>
                    <a:pt x="5929" y="16800"/>
                    <a:pt x="2965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4890563" y="479104"/>
              <a:ext cx="167468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21446" y="0"/>
                  </a:moveTo>
                  <a:cubicBezTo>
                    <a:pt x="18501" y="0"/>
                    <a:pt x="15555" y="0"/>
                    <a:pt x="12610" y="919"/>
                  </a:cubicBezTo>
                  <a:cubicBezTo>
                    <a:pt x="9664" y="1838"/>
                    <a:pt x="6719" y="3677"/>
                    <a:pt x="4264" y="5974"/>
                  </a:cubicBezTo>
                  <a:cubicBezTo>
                    <a:pt x="1810" y="8272"/>
                    <a:pt x="-154" y="11030"/>
                    <a:pt x="10" y="13711"/>
                  </a:cubicBezTo>
                  <a:cubicBezTo>
                    <a:pt x="173" y="16391"/>
                    <a:pt x="2464" y="18996"/>
                    <a:pt x="5737" y="20298"/>
                  </a:cubicBezTo>
                  <a:cubicBezTo>
                    <a:pt x="9010" y="21600"/>
                    <a:pt x="13264" y="21600"/>
                    <a:pt x="1751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5134698" y="571106"/>
              <a:ext cx="129120" cy="24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1" h="21244" fill="norm" stroke="1" extrusionOk="0">
                  <a:moveTo>
                    <a:pt x="15894" y="1322"/>
                  </a:moveTo>
                  <a:cubicBezTo>
                    <a:pt x="14264" y="661"/>
                    <a:pt x="12634" y="0"/>
                    <a:pt x="9985" y="0"/>
                  </a:cubicBezTo>
                  <a:cubicBezTo>
                    <a:pt x="7336" y="0"/>
                    <a:pt x="3668" y="661"/>
                    <a:pt x="1630" y="1543"/>
                  </a:cubicBezTo>
                  <a:cubicBezTo>
                    <a:pt x="-407" y="2424"/>
                    <a:pt x="-815" y="3527"/>
                    <a:pt x="2038" y="5620"/>
                  </a:cubicBezTo>
                  <a:cubicBezTo>
                    <a:pt x="4891" y="7714"/>
                    <a:pt x="11004" y="10800"/>
                    <a:pt x="14672" y="12784"/>
                  </a:cubicBezTo>
                  <a:cubicBezTo>
                    <a:pt x="18340" y="14767"/>
                    <a:pt x="19562" y="15649"/>
                    <a:pt x="20174" y="16861"/>
                  </a:cubicBezTo>
                  <a:cubicBezTo>
                    <a:pt x="20785" y="18073"/>
                    <a:pt x="20785" y="19616"/>
                    <a:pt x="19766" y="20498"/>
                  </a:cubicBezTo>
                  <a:cubicBezTo>
                    <a:pt x="18747" y="21380"/>
                    <a:pt x="16710" y="21600"/>
                    <a:pt x="14264" y="20498"/>
                  </a:cubicBezTo>
                  <a:cubicBezTo>
                    <a:pt x="11819" y="19396"/>
                    <a:pt x="8966" y="16971"/>
                    <a:pt x="6113" y="14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5119365" y="540439"/>
              <a:ext cx="28367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9" y="14400"/>
                    <a:pt x="10897" y="7200"/>
                    <a:pt x="14497" y="3600"/>
                  </a:cubicBezTo>
                  <a:cubicBezTo>
                    <a:pt x="18097" y="0"/>
                    <a:pt x="1984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5395371" y="808778"/>
              <a:ext cx="84336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5506"/>
                    <a:pt x="15055" y="11012"/>
                    <a:pt x="11455" y="14612"/>
                  </a:cubicBezTo>
                  <a:cubicBezTo>
                    <a:pt x="7855" y="18212"/>
                    <a:pt x="3927" y="1990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5697063" y="548106"/>
              <a:ext cx="127652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802" y="0"/>
                  </a:moveTo>
                  <a:cubicBezTo>
                    <a:pt x="11837" y="2504"/>
                    <a:pt x="8873" y="5009"/>
                    <a:pt x="6331" y="7826"/>
                  </a:cubicBezTo>
                  <a:cubicBezTo>
                    <a:pt x="3790" y="10643"/>
                    <a:pt x="1673" y="13774"/>
                    <a:pt x="614" y="16122"/>
                  </a:cubicBezTo>
                  <a:cubicBezTo>
                    <a:pt x="-445" y="18470"/>
                    <a:pt x="-445" y="20035"/>
                    <a:pt x="3155" y="20817"/>
                  </a:cubicBezTo>
                  <a:cubicBezTo>
                    <a:pt x="6755" y="21600"/>
                    <a:pt x="13955" y="21600"/>
                    <a:pt x="211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5778033" y="686109"/>
              <a:ext cx="23681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815"/>
                    <a:pt x="2735" y="11631"/>
                    <a:pt x="575" y="15231"/>
                  </a:cubicBezTo>
                  <a:cubicBezTo>
                    <a:pt x="-1585" y="18831"/>
                    <a:pt x="2735" y="20215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5916716" y="502105"/>
              <a:ext cx="92023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600" fill="norm" stroke="1" extrusionOk="0">
                  <a:moveTo>
                    <a:pt x="0" y="0"/>
                  </a:moveTo>
                  <a:cubicBezTo>
                    <a:pt x="5684" y="1766"/>
                    <a:pt x="11368" y="3532"/>
                    <a:pt x="15347" y="6045"/>
                  </a:cubicBezTo>
                  <a:cubicBezTo>
                    <a:pt x="19326" y="8558"/>
                    <a:pt x="21600" y="11819"/>
                    <a:pt x="19895" y="14536"/>
                  </a:cubicBezTo>
                  <a:cubicBezTo>
                    <a:pt x="18189" y="17253"/>
                    <a:pt x="12505" y="19426"/>
                    <a:pt x="68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6200389" y="923781"/>
              <a:ext cx="76669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6848257" y="519203"/>
              <a:ext cx="187819" cy="39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367" fill="norm" stroke="1" extrusionOk="0">
                  <a:moveTo>
                    <a:pt x="21166" y="317"/>
                  </a:moveTo>
                  <a:cubicBezTo>
                    <a:pt x="19438" y="42"/>
                    <a:pt x="17710" y="-233"/>
                    <a:pt x="15406" y="317"/>
                  </a:cubicBezTo>
                  <a:cubicBezTo>
                    <a:pt x="13102" y="868"/>
                    <a:pt x="10222" y="2243"/>
                    <a:pt x="7486" y="4513"/>
                  </a:cubicBezTo>
                  <a:cubicBezTo>
                    <a:pt x="4750" y="6784"/>
                    <a:pt x="2158" y="9948"/>
                    <a:pt x="862" y="12356"/>
                  </a:cubicBezTo>
                  <a:cubicBezTo>
                    <a:pt x="-434" y="14763"/>
                    <a:pt x="-434" y="16414"/>
                    <a:pt x="2014" y="17790"/>
                  </a:cubicBezTo>
                  <a:cubicBezTo>
                    <a:pt x="4462" y="19166"/>
                    <a:pt x="9358" y="20266"/>
                    <a:pt x="14254" y="21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7189412" y="560487"/>
              <a:ext cx="191671" cy="24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1627"/>
                  </a:moveTo>
                  <a:cubicBezTo>
                    <a:pt x="864" y="717"/>
                    <a:pt x="1728" y="-192"/>
                    <a:pt x="3888" y="35"/>
                  </a:cubicBezTo>
                  <a:cubicBezTo>
                    <a:pt x="6048" y="263"/>
                    <a:pt x="9504" y="1627"/>
                    <a:pt x="10656" y="4128"/>
                  </a:cubicBezTo>
                  <a:cubicBezTo>
                    <a:pt x="11808" y="6629"/>
                    <a:pt x="10656" y="10267"/>
                    <a:pt x="9360" y="12654"/>
                  </a:cubicBezTo>
                  <a:cubicBezTo>
                    <a:pt x="8064" y="15042"/>
                    <a:pt x="6624" y="16179"/>
                    <a:pt x="5328" y="17429"/>
                  </a:cubicBezTo>
                  <a:cubicBezTo>
                    <a:pt x="4032" y="18680"/>
                    <a:pt x="2880" y="20044"/>
                    <a:pt x="3600" y="20612"/>
                  </a:cubicBezTo>
                  <a:cubicBezTo>
                    <a:pt x="4320" y="21181"/>
                    <a:pt x="6912" y="20953"/>
                    <a:pt x="10224" y="20953"/>
                  </a:cubicBezTo>
                  <a:cubicBezTo>
                    <a:pt x="13536" y="20953"/>
                    <a:pt x="17568" y="21181"/>
                    <a:pt x="21600" y="21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7373415" y="824112"/>
              <a:ext cx="84337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7596898" y="634644"/>
              <a:ext cx="175194" cy="22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888" fill="norm" stroke="1" extrusionOk="0">
                  <a:moveTo>
                    <a:pt x="21460" y="507"/>
                  </a:moveTo>
                  <a:cubicBezTo>
                    <a:pt x="19895" y="33"/>
                    <a:pt x="18330" y="-442"/>
                    <a:pt x="15043" y="745"/>
                  </a:cubicBezTo>
                  <a:cubicBezTo>
                    <a:pt x="11756" y="1932"/>
                    <a:pt x="6747" y="4780"/>
                    <a:pt x="3773" y="8222"/>
                  </a:cubicBezTo>
                  <a:cubicBezTo>
                    <a:pt x="799" y="11663"/>
                    <a:pt x="-140" y="15699"/>
                    <a:pt x="17" y="18072"/>
                  </a:cubicBezTo>
                  <a:cubicBezTo>
                    <a:pt x="173" y="20446"/>
                    <a:pt x="1425" y="21158"/>
                    <a:pt x="4556" y="20802"/>
                  </a:cubicBezTo>
                  <a:cubicBezTo>
                    <a:pt x="7686" y="20446"/>
                    <a:pt x="12695" y="19022"/>
                    <a:pt x="15825" y="17004"/>
                  </a:cubicBezTo>
                  <a:cubicBezTo>
                    <a:pt x="18956" y="14987"/>
                    <a:pt x="20208" y="12376"/>
                    <a:pt x="19895" y="9646"/>
                  </a:cubicBezTo>
                  <a:cubicBezTo>
                    <a:pt x="19582" y="6916"/>
                    <a:pt x="17704" y="4068"/>
                    <a:pt x="15825" y="12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7841093" y="526243"/>
              <a:ext cx="106134" cy="36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533" fill="norm" stroke="1" extrusionOk="0">
                  <a:moveTo>
                    <a:pt x="0" y="833"/>
                  </a:moveTo>
                  <a:cubicBezTo>
                    <a:pt x="2057" y="383"/>
                    <a:pt x="4114" y="-67"/>
                    <a:pt x="6429" y="8"/>
                  </a:cubicBezTo>
                  <a:cubicBezTo>
                    <a:pt x="8743" y="83"/>
                    <a:pt x="11314" y="683"/>
                    <a:pt x="14400" y="3008"/>
                  </a:cubicBezTo>
                  <a:cubicBezTo>
                    <a:pt x="17486" y="5333"/>
                    <a:pt x="21086" y="9383"/>
                    <a:pt x="21343" y="12608"/>
                  </a:cubicBezTo>
                  <a:cubicBezTo>
                    <a:pt x="21600" y="15833"/>
                    <a:pt x="18514" y="18233"/>
                    <a:pt x="15943" y="19658"/>
                  </a:cubicBezTo>
                  <a:cubicBezTo>
                    <a:pt x="13371" y="21083"/>
                    <a:pt x="11314" y="21533"/>
                    <a:pt x="9257" y="21533"/>
                  </a:cubicBezTo>
                  <a:cubicBezTo>
                    <a:pt x="7200" y="21533"/>
                    <a:pt x="5143" y="21083"/>
                    <a:pt x="3086" y="206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8040431" y="426574"/>
              <a:ext cx="142102" cy="50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551" fill="norm" stroke="1" extrusionOk="0">
                  <a:moveTo>
                    <a:pt x="9257" y="606"/>
                  </a:moveTo>
                  <a:cubicBezTo>
                    <a:pt x="11571" y="278"/>
                    <a:pt x="13886" y="-49"/>
                    <a:pt x="15814" y="6"/>
                  </a:cubicBezTo>
                  <a:cubicBezTo>
                    <a:pt x="17743" y="60"/>
                    <a:pt x="19286" y="496"/>
                    <a:pt x="20250" y="1315"/>
                  </a:cubicBezTo>
                  <a:cubicBezTo>
                    <a:pt x="21214" y="2133"/>
                    <a:pt x="21600" y="3333"/>
                    <a:pt x="20443" y="4478"/>
                  </a:cubicBezTo>
                  <a:cubicBezTo>
                    <a:pt x="19286" y="5624"/>
                    <a:pt x="16586" y="6715"/>
                    <a:pt x="14657" y="7478"/>
                  </a:cubicBezTo>
                  <a:cubicBezTo>
                    <a:pt x="12729" y="8242"/>
                    <a:pt x="11571" y="8678"/>
                    <a:pt x="10993" y="9224"/>
                  </a:cubicBezTo>
                  <a:cubicBezTo>
                    <a:pt x="10414" y="9769"/>
                    <a:pt x="10414" y="10424"/>
                    <a:pt x="11957" y="11351"/>
                  </a:cubicBezTo>
                  <a:cubicBezTo>
                    <a:pt x="13500" y="12278"/>
                    <a:pt x="16586" y="13478"/>
                    <a:pt x="18514" y="14624"/>
                  </a:cubicBezTo>
                  <a:cubicBezTo>
                    <a:pt x="20443" y="15769"/>
                    <a:pt x="21214" y="16860"/>
                    <a:pt x="21407" y="17733"/>
                  </a:cubicBezTo>
                  <a:cubicBezTo>
                    <a:pt x="21600" y="18606"/>
                    <a:pt x="21214" y="19260"/>
                    <a:pt x="17550" y="19860"/>
                  </a:cubicBezTo>
                  <a:cubicBezTo>
                    <a:pt x="13886" y="20460"/>
                    <a:pt x="6943" y="21006"/>
                    <a:pt x="0" y="21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8048098" y="1353124"/>
              <a:ext cx="168671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3927"/>
                    <a:pt x="9818" y="7855"/>
                    <a:pt x="13418" y="11455"/>
                  </a:cubicBezTo>
                  <a:cubicBezTo>
                    <a:pt x="17018" y="15055"/>
                    <a:pt x="19309" y="183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8193725" y="1360791"/>
              <a:ext cx="99713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1069" y="0"/>
                  </a:moveTo>
                  <a:cubicBezTo>
                    <a:pt x="16209" y="3240"/>
                    <a:pt x="11349" y="6480"/>
                    <a:pt x="8109" y="9180"/>
                  </a:cubicBezTo>
                  <a:cubicBezTo>
                    <a:pt x="4869" y="11880"/>
                    <a:pt x="3249" y="14040"/>
                    <a:pt x="1899" y="15750"/>
                  </a:cubicBezTo>
                  <a:cubicBezTo>
                    <a:pt x="549" y="17460"/>
                    <a:pt x="-531" y="18720"/>
                    <a:pt x="279" y="19620"/>
                  </a:cubicBezTo>
                  <a:cubicBezTo>
                    <a:pt x="1089" y="20520"/>
                    <a:pt x="3789" y="21060"/>
                    <a:pt x="64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8347104" y="1690465"/>
              <a:ext cx="7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8373830" y="1542811"/>
              <a:ext cx="40217" cy="47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0278" fill="norm" stroke="1" extrusionOk="0">
                  <a:moveTo>
                    <a:pt x="9584" y="7318"/>
                  </a:moveTo>
                  <a:cubicBezTo>
                    <a:pt x="4501" y="10558"/>
                    <a:pt x="-581" y="13798"/>
                    <a:pt x="54" y="15958"/>
                  </a:cubicBezTo>
                  <a:cubicBezTo>
                    <a:pt x="690" y="18118"/>
                    <a:pt x="7042" y="19198"/>
                    <a:pt x="12125" y="16498"/>
                  </a:cubicBezTo>
                  <a:cubicBezTo>
                    <a:pt x="17207" y="13798"/>
                    <a:pt x="21019" y="7318"/>
                    <a:pt x="19748" y="3538"/>
                  </a:cubicBezTo>
                  <a:cubicBezTo>
                    <a:pt x="18478" y="-242"/>
                    <a:pt x="12125" y="-1322"/>
                    <a:pt x="9584" y="1918"/>
                  </a:cubicBezTo>
                  <a:cubicBezTo>
                    <a:pt x="7043" y="5158"/>
                    <a:pt x="8313" y="12718"/>
                    <a:pt x="9584" y="20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8500441" y="1736466"/>
              <a:ext cx="76669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8830116" y="1429792"/>
              <a:ext cx="207005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7" y="1946"/>
                    <a:pt x="5333" y="3892"/>
                    <a:pt x="8267" y="7005"/>
                  </a:cubicBezTo>
                  <a:cubicBezTo>
                    <a:pt x="11200" y="10119"/>
                    <a:pt x="14400" y="14400"/>
                    <a:pt x="16533" y="17027"/>
                  </a:cubicBezTo>
                  <a:cubicBezTo>
                    <a:pt x="18667" y="19654"/>
                    <a:pt x="19733" y="20627"/>
                    <a:pt x="20400" y="21114"/>
                  </a:cubicBezTo>
                  <a:cubicBezTo>
                    <a:pt x="21067" y="21600"/>
                    <a:pt x="21333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8891450" y="1437459"/>
              <a:ext cx="191672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0"/>
                    <a:pt x="18720" y="0"/>
                    <a:pt x="16992" y="753"/>
                  </a:cubicBezTo>
                  <a:cubicBezTo>
                    <a:pt x="15264" y="1507"/>
                    <a:pt x="13248" y="3014"/>
                    <a:pt x="10512" y="6028"/>
                  </a:cubicBezTo>
                  <a:cubicBezTo>
                    <a:pt x="7776" y="9042"/>
                    <a:pt x="4320" y="13563"/>
                    <a:pt x="2448" y="16409"/>
                  </a:cubicBezTo>
                  <a:cubicBezTo>
                    <a:pt x="576" y="19256"/>
                    <a:pt x="288" y="2042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9175123" y="1721132"/>
              <a:ext cx="2300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9198123" y="1575462"/>
              <a:ext cx="43730" cy="4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106" fill="norm" stroke="1" extrusionOk="0">
                  <a:moveTo>
                    <a:pt x="18000" y="0"/>
                  </a:moveTo>
                  <a:cubicBezTo>
                    <a:pt x="13200" y="3240"/>
                    <a:pt x="8400" y="6480"/>
                    <a:pt x="6600" y="10800"/>
                  </a:cubicBezTo>
                  <a:cubicBezTo>
                    <a:pt x="4800" y="15120"/>
                    <a:pt x="6000" y="20520"/>
                    <a:pt x="10200" y="21060"/>
                  </a:cubicBezTo>
                  <a:cubicBezTo>
                    <a:pt x="14400" y="21600"/>
                    <a:pt x="21600" y="17280"/>
                    <a:pt x="20400" y="14580"/>
                  </a:cubicBezTo>
                  <a:cubicBezTo>
                    <a:pt x="19200" y="11880"/>
                    <a:pt x="9600" y="10800"/>
                    <a:pt x="0" y="9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1033620" y="1921461"/>
              <a:ext cx="282899" cy="33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94" fill="norm" stroke="1" extrusionOk="0">
                  <a:moveTo>
                    <a:pt x="13368" y="2194"/>
                  </a:moveTo>
                  <a:cubicBezTo>
                    <a:pt x="12590" y="1549"/>
                    <a:pt x="11811" y="904"/>
                    <a:pt x="10741" y="582"/>
                  </a:cubicBezTo>
                  <a:cubicBezTo>
                    <a:pt x="9671" y="259"/>
                    <a:pt x="8309" y="259"/>
                    <a:pt x="6655" y="1549"/>
                  </a:cubicBezTo>
                  <a:cubicBezTo>
                    <a:pt x="5000" y="2838"/>
                    <a:pt x="3055" y="5418"/>
                    <a:pt x="1887" y="8158"/>
                  </a:cubicBezTo>
                  <a:cubicBezTo>
                    <a:pt x="719" y="10898"/>
                    <a:pt x="330" y="13800"/>
                    <a:pt x="136" y="15734"/>
                  </a:cubicBezTo>
                  <a:cubicBezTo>
                    <a:pt x="-59" y="17668"/>
                    <a:pt x="-59" y="18636"/>
                    <a:pt x="233" y="19441"/>
                  </a:cubicBezTo>
                  <a:cubicBezTo>
                    <a:pt x="525" y="20247"/>
                    <a:pt x="1109" y="20892"/>
                    <a:pt x="1984" y="21215"/>
                  </a:cubicBezTo>
                  <a:cubicBezTo>
                    <a:pt x="2860" y="21537"/>
                    <a:pt x="4027" y="21537"/>
                    <a:pt x="5876" y="20247"/>
                  </a:cubicBezTo>
                  <a:cubicBezTo>
                    <a:pt x="7725" y="18958"/>
                    <a:pt x="10255" y="16379"/>
                    <a:pt x="11909" y="13719"/>
                  </a:cubicBezTo>
                  <a:cubicBezTo>
                    <a:pt x="13563" y="11059"/>
                    <a:pt x="14341" y="8319"/>
                    <a:pt x="14244" y="6062"/>
                  </a:cubicBezTo>
                  <a:cubicBezTo>
                    <a:pt x="14146" y="3806"/>
                    <a:pt x="13173" y="2033"/>
                    <a:pt x="11519" y="1065"/>
                  </a:cubicBezTo>
                  <a:cubicBezTo>
                    <a:pt x="9865" y="98"/>
                    <a:pt x="7530" y="-63"/>
                    <a:pt x="5876" y="18"/>
                  </a:cubicBezTo>
                  <a:cubicBezTo>
                    <a:pt x="4222" y="98"/>
                    <a:pt x="3249" y="421"/>
                    <a:pt x="2373" y="1388"/>
                  </a:cubicBezTo>
                  <a:cubicBezTo>
                    <a:pt x="1498" y="2355"/>
                    <a:pt x="719" y="3967"/>
                    <a:pt x="622" y="5821"/>
                  </a:cubicBezTo>
                  <a:cubicBezTo>
                    <a:pt x="525" y="7674"/>
                    <a:pt x="1109" y="9770"/>
                    <a:pt x="3736" y="11543"/>
                  </a:cubicBezTo>
                  <a:cubicBezTo>
                    <a:pt x="6363" y="13316"/>
                    <a:pt x="11033" y="14767"/>
                    <a:pt x="14341" y="15412"/>
                  </a:cubicBezTo>
                  <a:cubicBezTo>
                    <a:pt x="17649" y="16056"/>
                    <a:pt x="19595" y="15895"/>
                    <a:pt x="21541" y="157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1239850" y="1905395"/>
              <a:ext cx="166159" cy="45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68" fill="norm" stroke="1" extrusionOk="0">
                  <a:moveTo>
                    <a:pt x="13745" y="588"/>
                  </a:moveTo>
                  <a:cubicBezTo>
                    <a:pt x="15055" y="228"/>
                    <a:pt x="16364" y="-132"/>
                    <a:pt x="17673" y="48"/>
                  </a:cubicBezTo>
                  <a:cubicBezTo>
                    <a:pt x="18982" y="228"/>
                    <a:pt x="20291" y="948"/>
                    <a:pt x="20945" y="2868"/>
                  </a:cubicBezTo>
                  <a:cubicBezTo>
                    <a:pt x="21600" y="4788"/>
                    <a:pt x="21600" y="7908"/>
                    <a:pt x="18000" y="11208"/>
                  </a:cubicBezTo>
                  <a:cubicBezTo>
                    <a:pt x="14400" y="14508"/>
                    <a:pt x="7200" y="17988"/>
                    <a:pt x="0" y="21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812946" y="1966026"/>
              <a:ext cx="227567" cy="427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494" fill="norm" stroke="1" extrusionOk="0">
                  <a:moveTo>
                    <a:pt x="4046" y="1437"/>
                  </a:moveTo>
                  <a:cubicBezTo>
                    <a:pt x="3809" y="794"/>
                    <a:pt x="3571" y="151"/>
                    <a:pt x="2978" y="23"/>
                  </a:cubicBezTo>
                  <a:cubicBezTo>
                    <a:pt x="2384" y="-106"/>
                    <a:pt x="1435" y="280"/>
                    <a:pt x="723" y="2208"/>
                  </a:cubicBezTo>
                  <a:cubicBezTo>
                    <a:pt x="11" y="4137"/>
                    <a:pt x="-464" y="7608"/>
                    <a:pt x="723" y="10823"/>
                  </a:cubicBezTo>
                  <a:cubicBezTo>
                    <a:pt x="1910" y="14037"/>
                    <a:pt x="4758" y="16994"/>
                    <a:pt x="8437" y="18730"/>
                  </a:cubicBezTo>
                  <a:cubicBezTo>
                    <a:pt x="12116" y="20465"/>
                    <a:pt x="16626" y="20980"/>
                    <a:pt x="21136" y="214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1617074" y="1824578"/>
              <a:ext cx="153950" cy="49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1" h="21495" fill="norm" stroke="1" extrusionOk="0">
                  <a:moveTo>
                    <a:pt x="2833" y="11415"/>
                  </a:moveTo>
                  <a:cubicBezTo>
                    <a:pt x="3170" y="14310"/>
                    <a:pt x="3507" y="17205"/>
                    <a:pt x="3845" y="18986"/>
                  </a:cubicBezTo>
                  <a:cubicBezTo>
                    <a:pt x="4182" y="20768"/>
                    <a:pt x="4520" y="21436"/>
                    <a:pt x="4520" y="21491"/>
                  </a:cubicBezTo>
                  <a:cubicBezTo>
                    <a:pt x="4520" y="21547"/>
                    <a:pt x="4182" y="20990"/>
                    <a:pt x="3339" y="19098"/>
                  </a:cubicBezTo>
                  <a:cubicBezTo>
                    <a:pt x="2495" y="17205"/>
                    <a:pt x="1145" y="13976"/>
                    <a:pt x="470" y="10914"/>
                  </a:cubicBezTo>
                  <a:cubicBezTo>
                    <a:pt x="-205" y="7852"/>
                    <a:pt x="-205" y="4957"/>
                    <a:pt x="808" y="3009"/>
                  </a:cubicBezTo>
                  <a:cubicBezTo>
                    <a:pt x="1820" y="1060"/>
                    <a:pt x="3845" y="58"/>
                    <a:pt x="7220" y="3"/>
                  </a:cubicBezTo>
                  <a:cubicBezTo>
                    <a:pt x="10595" y="-53"/>
                    <a:pt x="15320" y="838"/>
                    <a:pt x="18020" y="1895"/>
                  </a:cubicBezTo>
                  <a:cubicBezTo>
                    <a:pt x="20720" y="2953"/>
                    <a:pt x="21395" y="4178"/>
                    <a:pt x="18189" y="5458"/>
                  </a:cubicBezTo>
                  <a:cubicBezTo>
                    <a:pt x="14983" y="6739"/>
                    <a:pt x="7895" y="8075"/>
                    <a:pt x="808" y="9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1784195" y="2063584"/>
              <a:ext cx="184005" cy="20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0" y="4800"/>
                  </a:moveTo>
                  <a:cubicBezTo>
                    <a:pt x="1500" y="4800"/>
                    <a:pt x="3000" y="4800"/>
                    <a:pt x="4650" y="6667"/>
                  </a:cubicBezTo>
                  <a:cubicBezTo>
                    <a:pt x="6300" y="8533"/>
                    <a:pt x="8100" y="12267"/>
                    <a:pt x="9000" y="14800"/>
                  </a:cubicBezTo>
                  <a:cubicBezTo>
                    <a:pt x="9900" y="17333"/>
                    <a:pt x="9900" y="18667"/>
                    <a:pt x="9300" y="19733"/>
                  </a:cubicBezTo>
                  <a:cubicBezTo>
                    <a:pt x="8700" y="20800"/>
                    <a:pt x="7500" y="21600"/>
                    <a:pt x="6750" y="21067"/>
                  </a:cubicBezTo>
                  <a:cubicBezTo>
                    <a:pt x="6000" y="20533"/>
                    <a:pt x="5700" y="18667"/>
                    <a:pt x="6600" y="15467"/>
                  </a:cubicBezTo>
                  <a:cubicBezTo>
                    <a:pt x="7500" y="12267"/>
                    <a:pt x="9600" y="7733"/>
                    <a:pt x="12300" y="4933"/>
                  </a:cubicBezTo>
                  <a:cubicBezTo>
                    <a:pt x="15000" y="2133"/>
                    <a:pt x="18300" y="106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1983533" y="1792689"/>
              <a:ext cx="352676" cy="525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0" y="12687"/>
                  </a:moveTo>
                  <a:cubicBezTo>
                    <a:pt x="783" y="12478"/>
                    <a:pt x="1565" y="12268"/>
                    <a:pt x="2270" y="11796"/>
                  </a:cubicBezTo>
                  <a:cubicBezTo>
                    <a:pt x="2974" y="11324"/>
                    <a:pt x="3600" y="10590"/>
                    <a:pt x="3443" y="10538"/>
                  </a:cubicBezTo>
                  <a:cubicBezTo>
                    <a:pt x="3287" y="10485"/>
                    <a:pt x="2348" y="11115"/>
                    <a:pt x="1643" y="12425"/>
                  </a:cubicBezTo>
                  <a:cubicBezTo>
                    <a:pt x="939" y="13736"/>
                    <a:pt x="470" y="15728"/>
                    <a:pt x="939" y="17249"/>
                  </a:cubicBezTo>
                  <a:cubicBezTo>
                    <a:pt x="1409" y="18769"/>
                    <a:pt x="2817" y="19817"/>
                    <a:pt x="5243" y="19922"/>
                  </a:cubicBezTo>
                  <a:cubicBezTo>
                    <a:pt x="7670" y="20027"/>
                    <a:pt x="11113" y="19188"/>
                    <a:pt x="13226" y="18245"/>
                  </a:cubicBezTo>
                  <a:cubicBezTo>
                    <a:pt x="15339" y="17301"/>
                    <a:pt x="16122" y="16252"/>
                    <a:pt x="16591" y="15466"/>
                  </a:cubicBezTo>
                  <a:cubicBezTo>
                    <a:pt x="17061" y="14680"/>
                    <a:pt x="17217" y="14155"/>
                    <a:pt x="16904" y="13788"/>
                  </a:cubicBezTo>
                  <a:cubicBezTo>
                    <a:pt x="16591" y="13421"/>
                    <a:pt x="15809" y="13212"/>
                    <a:pt x="14322" y="13946"/>
                  </a:cubicBezTo>
                  <a:cubicBezTo>
                    <a:pt x="12835" y="14680"/>
                    <a:pt x="10643" y="16357"/>
                    <a:pt x="9548" y="17458"/>
                  </a:cubicBezTo>
                  <a:cubicBezTo>
                    <a:pt x="8452" y="18559"/>
                    <a:pt x="8452" y="19083"/>
                    <a:pt x="8452" y="19608"/>
                  </a:cubicBezTo>
                  <a:cubicBezTo>
                    <a:pt x="8452" y="20132"/>
                    <a:pt x="8452" y="20656"/>
                    <a:pt x="8843" y="21023"/>
                  </a:cubicBezTo>
                  <a:cubicBezTo>
                    <a:pt x="9235" y="21390"/>
                    <a:pt x="10017" y="21600"/>
                    <a:pt x="10722" y="21548"/>
                  </a:cubicBezTo>
                  <a:cubicBezTo>
                    <a:pt x="11426" y="21495"/>
                    <a:pt x="12052" y="21181"/>
                    <a:pt x="13383" y="19450"/>
                  </a:cubicBezTo>
                  <a:cubicBezTo>
                    <a:pt x="14713" y="17720"/>
                    <a:pt x="16748" y="14575"/>
                    <a:pt x="18078" y="11272"/>
                  </a:cubicBezTo>
                  <a:cubicBezTo>
                    <a:pt x="19409" y="7969"/>
                    <a:pt x="20035" y="4509"/>
                    <a:pt x="20348" y="2517"/>
                  </a:cubicBezTo>
                  <a:cubicBezTo>
                    <a:pt x="20661" y="524"/>
                    <a:pt x="20661" y="0"/>
                    <a:pt x="20426" y="0"/>
                  </a:cubicBezTo>
                  <a:cubicBezTo>
                    <a:pt x="20191" y="0"/>
                    <a:pt x="19722" y="524"/>
                    <a:pt x="19174" y="2097"/>
                  </a:cubicBezTo>
                  <a:cubicBezTo>
                    <a:pt x="18626" y="3670"/>
                    <a:pt x="18000" y="6291"/>
                    <a:pt x="17922" y="9070"/>
                  </a:cubicBezTo>
                  <a:cubicBezTo>
                    <a:pt x="17843" y="11849"/>
                    <a:pt x="18313" y="14784"/>
                    <a:pt x="18626" y="16567"/>
                  </a:cubicBezTo>
                  <a:cubicBezTo>
                    <a:pt x="18939" y="18350"/>
                    <a:pt x="19096" y="18979"/>
                    <a:pt x="19565" y="19346"/>
                  </a:cubicBezTo>
                  <a:cubicBezTo>
                    <a:pt x="20035" y="19713"/>
                    <a:pt x="20817" y="19817"/>
                    <a:pt x="21600" y="199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2397542" y="2140253"/>
              <a:ext cx="1" cy="130337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2412876" y="2032917"/>
              <a:ext cx="3066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2525041" y="2089561"/>
              <a:ext cx="186843" cy="220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0732" fill="norm" stroke="1" extrusionOk="0">
                  <a:moveTo>
                    <a:pt x="17837" y="440"/>
                  </a:moveTo>
                  <a:cubicBezTo>
                    <a:pt x="15502" y="-40"/>
                    <a:pt x="13167" y="-520"/>
                    <a:pt x="10248" y="1280"/>
                  </a:cubicBezTo>
                  <a:cubicBezTo>
                    <a:pt x="7329" y="3080"/>
                    <a:pt x="3826" y="7160"/>
                    <a:pt x="1929" y="10400"/>
                  </a:cubicBezTo>
                  <a:cubicBezTo>
                    <a:pt x="32" y="13640"/>
                    <a:pt x="-260" y="16040"/>
                    <a:pt x="178" y="17600"/>
                  </a:cubicBezTo>
                  <a:cubicBezTo>
                    <a:pt x="616" y="19160"/>
                    <a:pt x="1783" y="19880"/>
                    <a:pt x="3972" y="20360"/>
                  </a:cubicBezTo>
                  <a:cubicBezTo>
                    <a:pt x="6162" y="20840"/>
                    <a:pt x="9372" y="21080"/>
                    <a:pt x="12437" y="19640"/>
                  </a:cubicBezTo>
                  <a:cubicBezTo>
                    <a:pt x="15502" y="18200"/>
                    <a:pt x="18421" y="15080"/>
                    <a:pt x="21340" y="11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2747946" y="1826547"/>
              <a:ext cx="140275" cy="516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13" fill="norm" stroke="1" extrusionOk="0">
                  <a:moveTo>
                    <a:pt x="10757" y="1870"/>
                  </a:moveTo>
                  <a:cubicBezTo>
                    <a:pt x="11142" y="1027"/>
                    <a:pt x="11528" y="184"/>
                    <a:pt x="10950" y="26"/>
                  </a:cubicBezTo>
                  <a:cubicBezTo>
                    <a:pt x="10371" y="-132"/>
                    <a:pt x="8828" y="395"/>
                    <a:pt x="6900" y="2186"/>
                  </a:cubicBezTo>
                  <a:cubicBezTo>
                    <a:pt x="4971" y="3977"/>
                    <a:pt x="2657" y="7033"/>
                    <a:pt x="1307" y="10036"/>
                  </a:cubicBezTo>
                  <a:cubicBezTo>
                    <a:pt x="-43" y="13039"/>
                    <a:pt x="-429" y="15989"/>
                    <a:pt x="535" y="17886"/>
                  </a:cubicBezTo>
                  <a:cubicBezTo>
                    <a:pt x="1500" y="19782"/>
                    <a:pt x="3814" y="20625"/>
                    <a:pt x="6128" y="21047"/>
                  </a:cubicBezTo>
                  <a:cubicBezTo>
                    <a:pt x="8442" y="21468"/>
                    <a:pt x="10757" y="21468"/>
                    <a:pt x="13264" y="20467"/>
                  </a:cubicBezTo>
                  <a:cubicBezTo>
                    <a:pt x="15771" y="19466"/>
                    <a:pt x="18471" y="17464"/>
                    <a:pt x="21171" y="15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2681216" y="2025250"/>
              <a:ext cx="22233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3371231" y="1962966"/>
              <a:ext cx="329675" cy="17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2" fill="norm" stroke="1" extrusionOk="0">
                  <a:moveTo>
                    <a:pt x="0" y="1012"/>
                  </a:moveTo>
                  <a:cubicBezTo>
                    <a:pt x="2177" y="112"/>
                    <a:pt x="4353" y="-788"/>
                    <a:pt x="7284" y="1162"/>
                  </a:cubicBezTo>
                  <a:cubicBezTo>
                    <a:pt x="10214" y="3112"/>
                    <a:pt x="13898" y="7912"/>
                    <a:pt x="16409" y="11662"/>
                  </a:cubicBezTo>
                  <a:cubicBezTo>
                    <a:pt x="18921" y="15412"/>
                    <a:pt x="20260" y="18112"/>
                    <a:pt x="21600" y="208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3639571" y="1911453"/>
              <a:ext cx="75533" cy="45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543" fill="norm" stroke="1" extrusionOk="0">
                  <a:moveTo>
                    <a:pt x="17280" y="1743"/>
                  </a:moveTo>
                  <a:cubicBezTo>
                    <a:pt x="18720" y="903"/>
                    <a:pt x="20160" y="63"/>
                    <a:pt x="20880" y="3"/>
                  </a:cubicBezTo>
                  <a:cubicBezTo>
                    <a:pt x="21600" y="-57"/>
                    <a:pt x="21600" y="663"/>
                    <a:pt x="18720" y="2943"/>
                  </a:cubicBezTo>
                  <a:cubicBezTo>
                    <a:pt x="15840" y="5223"/>
                    <a:pt x="10080" y="9063"/>
                    <a:pt x="6480" y="12423"/>
                  </a:cubicBezTo>
                  <a:cubicBezTo>
                    <a:pt x="2880" y="15783"/>
                    <a:pt x="1440" y="18663"/>
                    <a:pt x="0" y="21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3800574" y="2331924"/>
              <a:ext cx="38336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3815898" y="2142808"/>
              <a:ext cx="64880" cy="7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0" h="21165" fill="norm" stroke="1" extrusionOk="0">
                  <a:moveTo>
                    <a:pt x="14403" y="13935"/>
                  </a:moveTo>
                  <a:cubicBezTo>
                    <a:pt x="10403" y="12542"/>
                    <a:pt x="6403" y="11148"/>
                    <a:pt x="3603" y="12194"/>
                  </a:cubicBezTo>
                  <a:cubicBezTo>
                    <a:pt x="803" y="13239"/>
                    <a:pt x="-797" y="16723"/>
                    <a:pt x="403" y="18813"/>
                  </a:cubicBezTo>
                  <a:cubicBezTo>
                    <a:pt x="1603" y="20903"/>
                    <a:pt x="5603" y="21600"/>
                    <a:pt x="9203" y="20903"/>
                  </a:cubicBezTo>
                  <a:cubicBezTo>
                    <a:pt x="12803" y="20206"/>
                    <a:pt x="16003" y="18116"/>
                    <a:pt x="18003" y="15329"/>
                  </a:cubicBezTo>
                  <a:cubicBezTo>
                    <a:pt x="20003" y="12542"/>
                    <a:pt x="20803" y="9058"/>
                    <a:pt x="20003" y="5923"/>
                  </a:cubicBezTo>
                  <a:cubicBezTo>
                    <a:pt x="19203" y="2787"/>
                    <a:pt x="16803" y="0"/>
                    <a:pt x="14003" y="0"/>
                  </a:cubicBezTo>
                  <a:cubicBezTo>
                    <a:pt x="11203" y="0"/>
                    <a:pt x="8003" y="2787"/>
                    <a:pt x="4803" y="55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4507141" y="1843235"/>
              <a:ext cx="489461" cy="55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23" fill="norm" stroke="1" extrusionOk="0">
                  <a:moveTo>
                    <a:pt x="9733" y="2909"/>
                  </a:moveTo>
                  <a:cubicBezTo>
                    <a:pt x="9733" y="2312"/>
                    <a:pt x="9733" y="1715"/>
                    <a:pt x="9396" y="1217"/>
                  </a:cubicBezTo>
                  <a:cubicBezTo>
                    <a:pt x="9058" y="719"/>
                    <a:pt x="8383" y="321"/>
                    <a:pt x="7765" y="122"/>
                  </a:cubicBezTo>
                  <a:cubicBezTo>
                    <a:pt x="7146" y="-77"/>
                    <a:pt x="6584" y="-77"/>
                    <a:pt x="5909" y="470"/>
                  </a:cubicBezTo>
                  <a:cubicBezTo>
                    <a:pt x="5234" y="1018"/>
                    <a:pt x="4446" y="2113"/>
                    <a:pt x="3940" y="3954"/>
                  </a:cubicBezTo>
                  <a:cubicBezTo>
                    <a:pt x="3434" y="5796"/>
                    <a:pt x="3209" y="8384"/>
                    <a:pt x="3377" y="11121"/>
                  </a:cubicBezTo>
                  <a:cubicBezTo>
                    <a:pt x="3546" y="13858"/>
                    <a:pt x="4109" y="16745"/>
                    <a:pt x="4390" y="18437"/>
                  </a:cubicBezTo>
                  <a:cubicBezTo>
                    <a:pt x="4671" y="20129"/>
                    <a:pt x="4671" y="20627"/>
                    <a:pt x="4390" y="20976"/>
                  </a:cubicBezTo>
                  <a:cubicBezTo>
                    <a:pt x="4109" y="21324"/>
                    <a:pt x="3546" y="21523"/>
                    <a:pt x="2927" y="21374"/>
                  </a:cubicBezTo>
                  <a:cubicBezTo>
                    <a:pt x="2309" y="21224"/>
                    <a:pt x="1634" y="20727"/>
                    <a:pt x="1127" y="20179"/>
                  </a:cubicBezTo>
                  <a:cubicBezTo>
                    <a:pt x="621" y="19632"/>
                    <a:pt x="283" y="19035"/>
                    <a:pt x="115" y="18487"/>
                  </a:cubicBezTo>
                  <a:cubicBezTo>
                    <a:pt x="-54" y="17940"/>
                    <a:pt x="-54" y="17442"/>
                    <a:pt x="227" y="17044"/>
                  </a:cubicBezTo>
                  <a:cubicBezTo>
                    <a:pt x="509" y="16646"/>
                    <a:pt x="1071" y="16347"/>
                    <a:pt x="2646" y="15899"/>
                  </a:cubicBezTo>
                  <a:cubicBezTo>
                    <a:pt x="4221" y="15451"/>
                    <a:pt x="6809" y="14854"/>
                    <a:pt x="8609" y="14456"/>
                  </a:cubicBezTo>
                  <a:cubicBezTo>
                    <a:pt x="10409" y="14058"/>
                    <a:pt x="11421" y="13858"/>
                    <a:pt x="11646" y="13759"/>
                  </a:cubicBezTo>
                  <a:cubicBezTo>
                    <a:pt x="11871" y="13659"/>
                    <a:pt x="11309" y="13659"/>
                    <a:pt x="10409" y="13809"/>
                  </a:cubicBezTo>
                  <a:cubicBezTo>
                    <a:pt x="9509" y="13958"/>
                    <a:pt x="8271" y="14257"/>
                    <a:pt x="7540" y="14655"/>
                  </a:cubicBezTo>
                  <a:cubicBezTo>
                    <a:pt x="6809" y="15053"/>
                    <a:pt x="6584" y="15551"/>
                    <a:pt x="6471" y="16048"/>
                  </a:cubicBezTo>
                  <a:cubicBezTo>
                    <a:pt x="6359" y="16546"/>
                    <a:pt x="6359" y="17044"/>
                    <a:pt x="6640" y="17392"/>
                  </a:cubicBezTo>
                  <a:cubicBezTo>
                    <a:pt x="6921" y="17741"/>
                    <a:pt x="7484" y="17940"/>
                    <a:pt x="8102" y="18089"/>
                  </a:cubicBezTo>
                  <a:cubicBezTo>
                    <a:pt x="8721" y="18238"/>
                    <a:pt x="9396" y="18338"/>
                    <a:pt x="9959" y="18238"/>
                  </a:cubicBezTo>
                  <a:cubicBezTo>
                    <a:pt x="10521" y="18139"/>
                    <a:pt x="10971" y="17840"/>
                    <a:pt x="11309" y="17342"/>
                  </a:cubicBezTo>
                  <a:cubicBezTo>
                    <a:pt x="11646" y="16845"/>
                    <a:pt x="11871" y="16148"/>
                    <a:pt x="11927" y="15501"/>
                  </a:cubicBezTo>
                  <a:cubicBezTo>
                    <a:pt x="11984" y="14854"/>
                    <a:pt x="11871" y="14257"/>
                    <a:pt x="12040" y="14157"/>
                  </a:cubicBezTo>
                  <a:cubicBezTo>
                    <a:pt x="12209" y="14058"/>
                    <a:pt x="12659" y="14456"/>
                    <a:pt x="13446" y="15401"/>
                  </a:cubicBezTo>
                  <a:cubicBezTo>
                    <a:pt x="14234" y="16347"/>
                    <a:pt x="15359" y="17840"/>
                    <a:pt x="16034" y="18935"/>
                  </a:cubicBezTo>
                  <a:cubicBezTo>
                    <a:pt x="16709" y="20030"/>
                    <a:pt x="16934" y="20727"/>
                    <a:pt x="16765" y="21025"/>
                  </a:cubicBezTo>
                  <a:cubicBezTo>
                    <a:pt x="16596" y="21324"/>
                    <a:pt x="16034" y="21224"/>
                    <a:pt x="15696" y="20926"/>
                  </a:cubicBezTo>
                  <a:cubicBezTo>
                    <a:pt x="15359" y="20627"/>
                    <a:pt x="15246" y="20129"/>
                    <a:pt x="15527" y="19084"/>
                  </a:cubicBezTo>
                  <a:cubicBezTo>
                    <a:pt x="15809" y="18039"/>
                    <a:pt x="16484" y="16447"/>
                    <a:pt x="17552" y="15352"/>
                  </a:cubicBezTo>
                  <a:cubicBezTo>
                    <a:pt x="18621" y="14257"/>
                    <a:pt x="20084" y="13659"/>
                    <a:pt x="21546" y="130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5579281" y="2063584"/>
              <a:ext cx="283674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8" y="3927"/>
                    <a:pt x="6616" y="7855"/>
                    <a:pt x="10216" y="11455"/>
                  </a:cubicBezTo>
                  <a:cubicBezTo>
                    <a:pt x="13816" y="15055"/>
                    <a:pt x="17708" y="183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5701950" y="2071251"/>
              <a:ext cx="184006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1586"/>
                    <a:pt x="15600" y="3173"/>
                    <a:pt x="12450" y="5736"/>
                  </a:cubicBezTo>
                  <a:cubicBezTo>
                    <a:pt x="9300" y="8298"/>
                    <a:pt x="6000" y="11837"/>
                    <a:pt x="3900" y="14644"/>
                  </a:cubicBezTo>
                  <a:cubicBezTo>
                    <a:pt x="1800" y="17451"/>
                    <a:pt x="900" y="1952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5962623" y="2400925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5939623" y="2255256"/>
              <a:ext cx="89643" cy="78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305" fill="norm" stroke="1" extrusionOk="0">
                  <a:moveTo>
                    <a:pt x="18000" y="8361"/>
                  </a:moveTo>
                  <a:cubicBezTo>
                    <a:pt x="16200" y="5574"/>
                    <a:pt x="14400" y="2787"/>
                    <a:pt x="12300" y="2439"/>
                  </a:cubicBezTo>
                  <a:cubicBezTo>
                    <a:pt x="10200" y="2090"/>
                    <a:pt x="7800" y="4181"/>
                    <a:pt x="6600" y="6968"/>
                  </a:cubicBezTo>
                  <a:cubicBezTo>
                    <a:pt x="5400" y="9755"/>
                    <a:pt x="5400" y="13239"/>
                    <a:pt x="6600" y="16026"/>
                  </a:cubicBezTo>
                  <a:cubicBezTo>
                    <a:pt x="7800" y="18813"/>
                    <a:pt x="10200" y="20903"/>
                    <a:pt x="12900" y="21252"/>
                  </a:cubicBezTo>
                  <a:cubicBezTo>
                    <a:pt x="15600" y="21600"/>
                    <a:pt x="18600" y="20206"/>
                    <a:pt x="20100" y="17768"/>
                  </a:cubicBezTo>
                  <a:cubicBezTo>
                    <a:pt x="21600" y="15329"/>
                    <a:pt x="21600" y="11845"/>
                    <a:pt x="18000" y="8710"/>
                  </a:cubicBezTo>
                  <a:cubicBezTo>
                    <a:pt x="14400" y="5574"/>
                    <a:pt x="7200" y="2787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6345965" y="2193921"/>
              <a:ext cx="145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11" y="14400"/>
                    <a:pt x="6821" y="7200"/>
                    <a:pt x="10421" y="3600"/>
                  </a:cubicBezTo>
                  <a:cubicBezTo>
                    <a:pt x="14021" y="0"/>
                    <a:pt x="1781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6384299" y="2377925"/>
              <a:ext cx="176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6736974" y="2089563"/>
              <a:ext cx="273515" cy="42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450" fill="norm" stroke="1" extrusionOk="0">
                  <a:moveTo>
                    <a:pt x="4124" y="4093"/>
                  </a:moveTo>
                  <a:cubicBezTo>
                    <a:pt x="6087" y="2679"/>
                    <a:pt x="8051" y="1264"/>
                    <a:pt x="10015" y="557"/>
                  </a:cubicBezTo>
                  <a:cubicBezTo>
                    <a:pt x="11978" y="-150"/>
                    <a:pt x="13942" y="-150"/>
                    <a:pt x="15513" y="364"/>
                  </a:cubicBezTo>
                  <a:cubicBezTo>
                    <a:pt x="17084" y="879"/>
                    <a:pt x="18262" y="1907"/>
                    <a:pt x="18065" y="3257"/>
                  </a:cubicBezTo>
                  <a:cubicBezTo>
                    <a:pt x="17869" y="4607"/>
                    <a:pt x="16298" y="6279"/>
                    <a:pt x="15120" y="7307"/>
                  </a:cubicBezTo>
                  <a:cubicBezTo>
                    <a:pt x="13942" y="8336"/>
                    <a:pt x="13156" y="8721"/>
                    <a:pt x="13255" y="9236"/>
                  </a:cubicBezTo>
                  <a:cubicBezTo>
                    <a:pt x="13353" y="9750"/>
                    <a:pt x="14335" y="10393"/>
                    <a:pt x="15807" y="11357"/>
                  </a:cubicBezTo>
                  <a:cubicBezTo>
                    <a:pt x="17280" y="12321"/>
                    <a:pt x="19244" y="13607"/>
                    <a:pt x="20324" y="14700"/>
                  </a:cubicBezTo>
                  <a:cubicBezTo>
                    <a:pt x="21404" y="15793"/>
                    <a:pt x="21600" y="16693"/>
                    <a:pt x="18065" y="17786"/>
                  </a:cubicBezTo>
                  <a:cubicBezTo>
                    <a:pt x="14531" y="18879"/>
                    <a:pt x="7265" y="20164"/>
                    <a:pt x="0" y="2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1197275" y="3440957"/>
              <a:ext cx="126034" cy="34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1137" fill="norm" stroke="1" extrusionOk="0">
                  <a:moveTo>
                    <a:pt x="17220" y="2511"/>
                  </a:moveTo>
                  <a:cubicBezTo>
                    <a:pt x="17644" y="1728"/>
                    <a:pt x="18067" y="946"/>
                    <a:pt x="17008" y="476"/>
                  </a:cubicBezTo>
                  <a:cubicBezTo>
                    <a:pt x="15950" y="7"/>
                    <a:pt x="13408" y="-150"/>
                    <a:pt x="10232" y="163"/>
                  </a:cubicBezTo>
                  <a:cubicBezTo>
                    <a:pt x="7056" y="476"/>
                    <a:pt x="3244" y="1259"/>
                    <a:pt x="1338" y="2433"/>
                  </a:cubicBezTo>
                  <a:cubicBezTo>
                    <a:pt x="-568" y="3607"/>
                    <a:pt x="-568" y="5172"/>
                    <a:pt x="2185" y="7050"/>
                  </a:cubicBezTo>
                  <a:cubicBezTo>
                    <a:pt x="4938" y="8928"/>
                    <a:pt x="10444" y="11120"/>
                    <a:pt x="14044" y="12607"/>
                  </a:cubicBezTo>
                  <a:cubicBezTo>
                    <a:pt x="17644" y="14093"/>
                    <a:pt x="19338" y="14876"/>
                    <a:pt x="20185" y="15737"/>
                  </a:cubicBezTo>
                  <a:cubicBezTo>
                    <a:pt x="21032" y="16598"/>
                    <a:pt x="21032" y="17537"/>
                    <a:pt x="20608" y="18398"/>
                  </a:cubicBezTo>
                  <a:cubicBezTo>
                    <a:pt x="20185" y="19259"/>
                    <a:pt x="19338" y="20041"/>
                    <a:pt x="17856" y="20589"/>
                  </a:cubicBezTo>
                  <a:cubicBezTo>
                    <a:pt x="16373" y="21137"/>
                    <a:pt x="14256" y="21450"/>
                    <a:pt x="12350" y="20667"/>
                  </a:cubicBezTo>
                  <a:cubicBezTo>
                    <a:pt x="10444" y="19885"/>
                    <a:pt x="8750" y="18007"/>
                    <a:pt x="7056" y="161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1408520" y="3430557"/>
              <a:ext cx="92003" cy="28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2124"/>
                  </a:moveTo>
                  <a:cubicBezTo>
                    <a:pt x="3600" y="977"/>
                    <a:pt x="7200" y="-170"/>
                    <a:pt x="9000" y="21"/>
                  </a:cubicBezTo>
                  <a:cubicBezTo>
                    <a:pt x="10800" y="212"/>
                    <a:pt x="10800" y="1741"/>
                    <a:pt x="10500" y="5087"/>
                  </a:cubicBezTo>
                  <a:cubicBezTo>
                    <a:pt x="10200" y="8432"/>
                    <a:pt x="9600" y="13593"/>
                    <a:pt x="9900" y="16651"/>
                  </a:cubicBezTo>
                  <a:cubicBezTo>
                    <a:pt x="10200" y="19710"/>
                    <a:pt x="11400" y="20665"/>
                    <a:pt x="13500" y="21048"/>
                  </a:cubicBezTo>
                  <a:cubicBezTo>
                    <a:pt x="15600" y="21430"/>
                    <a:pt x="18600" y="21239"/>
                    <a:pt x="21600" y="210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1412245" y="3570010"/>
              <a:ext cx="218615" cy="11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75" fill="norm" stroke="1" extrusionOk="0">
                  <a:moveTo>
                    <a:pt x="1894" y="11066"/>
                  </a:moveTo>
                  <a:cubicBezTo>
                    <a:pt x="890" y="9593"/>
                    <a:pt x="-115" y="8120"/>
                    <a:pt x="11" y="7139"/>
                  </a:cubicBezTo>
                  <a:cubicBezTo>
                    <a:pt x="136" y="6157"/>
                    <a:pt x="1392" y="5666"/>
                    <a:pt x="3276" y="5175"/>
                  </a:cubicBezTo>
                  <a:cubicBezTo>
                    <a:pt x="5159" y="4684"/>
                    <a:pt x="7671" y="4193"/>
                    <a:pt x="9555" y="4684"/>
                  </a:cubicBezTo>
                  <a:cubicBezTo>
                    <a:pt x="11438" y="5175"/>
                    <a:pt x="12694" y="6648"/>
                    <a:pt x="13825" y="6648"/>
                  </a:cubicBezTo>
                  <a:cubicBezTo>
                    <a:pt x="14955" y="6648"/>
                    <a:pt x="15959" y="5175"/>
                    <a:pt x="16085" y="3457"/>
                  </a:cubicBezTo>
                  <a:cubicBezTo>
                    <a:pt x="16211" y="1739"/>
                    <a:pt x="15457" y="-225"/>
                    <a:pt x="14578" y="20"/>
                  </a:cubicBezTo>
                  <a:cubicBezTo>
                    <a:pt x="13699" y="266"/>
                    <a:pt x="12694" y="2720"/>
                    <a:pt x="12192" y="5175"/>
                  </a:cubicBezTo>
                  <a:cubicBezTo>
                    <a:pt x="11690" y="7630"/>
                    <a:pt x="11690" y="10084"/>
                    <a:pt x="13322" y="12784"/>
                  </a:cubicBezTo>
                  <a:cubicBezTo>
                    <a:pt x="14955" y="15484"/>
                    <a:pt x="18220" y="18430"/>
                    <a:pt x="21485" y="21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1654736" y="3530018"/>
              <a:ext cx="96237" cy="388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86" fill="norm" stroke="1" extrusionOk="0">
                  <a:moveTo>
                    <a:pt x="6626" y="4968"/>
                  </a:moveTo>
                  <a:cubicBezTo>
                    <a:pt x="4352" y="8921"/>
                    <a:pt x="2079" y="12874"/>
                    <a:pt x="942" y="15204"/>
                  </a:cubicBezTo>
                  <a:cubicBezTo>
                    <a:pt x="-195" y="17533"/>
                    <a:pt x="-195" y="18239"/>
                    <a:pt x="373" y="19227"/>
                  </a:cubicBezTo>
                  <a:cubicBezTo>
                    <a:pt x="942" y="20215"/>
                    <a:pt x="2079" y="21486"/>
                    <a:pt x="2647" y="21486"/>
                  </a:cubicBezTo>
                  <a:cubicBezTo>
                    <a:pt x="3216" y="21486"/>
                    <a:pt x="3216" y="20215"/>
                    <a:pt x="3216" y="17180"/>
                  </a:cubicBezTo>
                  <a:cubicBezTo>
                    <a:pt x="3216" y="14145"/>
                    <a:pt x="3216" y="9345"/>
                    <a:pt x="3216" y="6592"/>
                  </a:cubicBezTo>
                  <a:cubicBezTo>
                    <a:pt x="3216" y="3839"/>
                    <a:pt x="3216" y="3133"/>
                    <a:pt x="3784" y="2357"/>
                  </a:cubicBezTo>
                  <a:cubicBezTo>
                    <a:pt x="4352" y="1580"/>
                    <a:pt x="5489" y="733"/>
                    <a:pt x="7479" y="310"/>
                  </a:cubicBezTo>
                  <a:cubicBezTo>
                    <a:pt x="9468" y="-114"/>
                    <a:pt x="12310" y="-114"/>
                    <a:pt x="14584" y="380"/>
                  </a:cubicBezTo>
                  <a:cubicBezTo>
                    <a:pt x="16858" y="874"/>
                    <a:pt x="18563" y="1862"/>
                    <a:pt x="19700" y="2780"/>
                  </a:cubicBezTo>
                  <a:cubicBezTo>
                    <a:pt x="20837" y="3698"/>
                    <a:pt x="21405" y="4545"/>
                    <a:pt x="21405" y="5321"/>
                  </a:cubicBezTo>
                  <a:cubicBezTo>
                    <a:pt x="21405" y="6098"/>
                    <a:pt x="20837" y="6804"/>
                    <a:pt x="19131" y="7298"/>
                  </a:cubicBezTo>
                  <a:cubicBezTo>
                    <a:pt x="17426" y="7792"/>
                    <a:pt x="14584" y="8074"/>
                    <a:pt x="12594" y="7721"/>
                  </a:cubicBezTo>
                  <a:cubicBezTo>
                    <a:pt x="10605" y="7368"/>
                    <a:pt x="9468" y="6380"/>
                    <a:pt x="8331" y="53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1991200" y="3389948"/>
              <a:ext cx="29531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5400" y="0"/>
                  </a:moveTo>
                  <a:cubicBezTo>
                    <a:pt x="12600" y="540"/>
                    <a:pt x="19800" y="1080"/>
                    <a:pt x="20700" y="4140"/>
                  </a:cubicBezTo>
                  <a:cubicBezTo>
                    <a:pt x="21600" y="7200"/>
                    <a:pt x="16200" y="12780"/>
                    <a:pt x="11700" y="16110"/>
                  </a:cubicBezTo>
                  <a:cubicBezTo>
                    <a:pt x="7200" y="19440"/>
                    <a:pt x="3600" y="205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1331852" y="3750289"/>
              <a:ext cx="552013" cy="83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4500" y="15709"/>
                  </a:moveTo>
                  <a:cubicBezTo>
                    <a:pt x="3400" y="17018"/>
                    <a:pt x="2300" y="18327"/>
                    <a:pt x="1450" y="19309"/>
                  </a:cubicBezTo>
                  <a:cubicBezTo>
                    <a:pt x="600" y="20291"/>
                    <a:pt x="0" y="20945"/>
                    <a:pt x="0" y="21273"/>
                  </a:cubicBezTo>
                  <a:cubicBezTo>
                    <a:pt x="0" y="21600"/>
                    <a:pt x="600" y="21600"/>
                    <a:pt x="2950" y="18982"/>
                  </a:cubicBezTo>
                  <a:cubicBezTo>
                    <a:pt x="5300" y="16364"/>
                    <a:pt x="9400" y="11127"/>
                    <a:pt x="12800" y="7527"/>
                  </a:cubicBezTo>
                  <a:cubicBezTo>
                    <a:pt x="16200" y="3927"/>
                    <a:pt x="18900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1577191" y="3742622"/>
              <a:ext cx="375676" cy="14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1763" y="20829"/>
                  </a:moveTo>
                  <a:cubicBezTo>
                    <a:pt x="882" y="21214"/>
                    <a:pt x="0" y="21600"/>
                    <a:pt x="0" y="21407"/>
                  </a:cubicBezTo>
                  <a:cubicBezTo>
                    <a:pt x="0" y="21214"/>
                    <a:pt x="882" y="20443"/>
                    <a:pt x="4041" y="17357"/>
                  </a:cubicBezTo>
                  <a:cubicBezTo>
                    <a:pt x="7200" y="14271"/>
                    <a:pt x="12637" y="8871"/>
                    <a:pt x="15943" y="5593"/>
                  </a:cubicBezTo>
                  <a:cubicBezTo>
                    <a:pt x="19249" y="2314"/>
                    <a:pt x="20424" y="11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2205872" y="3527951"/>
              <a:ext cx="230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2235904" y="3673621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2681216" y="3369503"/>
              <a:ext cx="234126" cy="37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79" fill="norm" stroke="1" extrusionOk="0">
                  <a:moveTo>
                    <a:pt x="1409" y="1627"/>
                  </a:moveTo>
                  <a:cubicBezTo>
                    <a:pt x="704" y="5178"/>
                    <a:pt x="0" y="8729"/>
                    <a:pt x="0" y="11910"/>
                  </a:cubicBezTo>
                  <a:cubicBezTo>
                    <a:pt x="0" y="15090"/>
                    <a:pt x="704" y="17901"/>
                    <a:pt x="1526" y="19529"/>
                  </a:cubicBezTo>
                  <a:cubicBezTo>
                    <a:pt x="2348" y="21156"/>
                    <a:pt x="3287" y="21600"/>
                    <a:pt x="5283" y="21452"/>
                  </a:cubicBezTo>
                  <a:cubicBezTo>
                    <a:pt x="7278" y="21304"/>
                    <a:pt x="10330" y="20564"/>
                    <a:pt x="13148" y="18937"/>
                  </a:cubicBezTo>
                  <a:cubicBezTo>
                    <a:pt x="15965" y="17310"/>
                    <a:pt x="18548" y="14795"/>
                    <a:pt x="19957" y="12058"/>
                  </a:cubicBezTo>
                  <a:cubicBezTo>
                    <a:pt x="21365" y="9321"/>
                    <a:pt x="21600" y="6362"/>
                    <a:pt x="21483" y="4512"/>
                  </a:cubicBezTo>
                  <a:cubicBezTo>
                    <a:pt x="21365" y="2663"/>
                    <a:pt x="20896" y="1923"/>
                    <a:pt x="20309" y="1258"/>
                  </a:cubicBezTo>
                  <a:cubicBezTo>
                    <a:pt x="19722" y="592"/>
                    <a:pt x="19017" y="0"/>
                    <a:pt x="18313" y="0"/>
                  </a:cubicBezTo>
                  <a:cubicBezTo>
                    <a:pt x="17609" y="0"/>
                    <a:pt x="16904" y="592"/>
                    <a:pt x="16787" y="1110"/>
                  </a:cubicBezTo>
                  <a:cubicBezTo>
                    <a:pt x="16670" y="1627"/>
                    <a:pt x="17139" y="2071"/>
                    <a:pt x="17609" y="2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2971699" y="3490702"/>
              <a:ext cx="97457" cy="22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0" h="21250" fill="norm" stroke="1" extrusionOk="0">
                  <a:moveTo>
                    <a:pt x="19143" y="5051"/>
                  </a:moveTo>
                  <a:cubicBezTo>
                    <a:pt x="18089" y="3823"/>
                    <a:pt x="17035" y="2596"/>
                    <a:pt x="15191" y="1737"/>
                  </a:cubicBezTo>
                  <a:cubicBezTo>
                    <a:pt x="13347" y="878"/>
                    <a:pt x="10713" y="387"/>
                    <a:pt x="8079" y="141"/>
                  </a:cubicBezTo>
                  <a:cubicBezTo>
                    <a:pt x="5445" y="-104"/>
                    <a:pt x="2811" y="-104"/>
                    <a:pt x="1230" y="755"/>
                  </a:cubicBezTo>
                  <a:cubicBezTo>
                    <a:pt x="-350" y="1614"/>
                    <a:pt x="-877" y="3332"/>
                    <a:pt x="2547" y="6032"/>
                  </a:cubicBezTo>
                  <a:cubicBezTo>
                    <a:pt x="5972" y="8732"/>
                    <a:pt x="13347" y="12414"/>
                    <a:pt x="17035" y="14991"/>
                  </a:cubicBezTo>
                  <a:cubicBezTo>
                    <a:pt x="20723" y="17569"/>
                    <a:pt x="20723" y="19041"/>
                    <a:pt x="18879" y="20023"/>
                  </a:cubicBezTo>
                  <a:cubicBezTo>
                    <a:pt x="17035" y="21005"/>
                    <a:pt x="13347" y="21496"/>
                    <a:pt x="10977" y="21128"/>
                  </a:cubicBezTo>
                  <a:cubicBezTo>
                    <a:pt x="8606" y="20760"/>
                    <a:pt x="7552" y="19532"/>
                    <a:pt x="6499" y="18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3148893" y="3483547"/>
              <a:ext cx="314341" cy="172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0" y="10134"/>
                  </a:moveTo>
                  <a:cubicBezTo>
                    <a:pt x="1756" y="9195"/>
                    <a:pt x="3512" y="8256"/>
                    <a:pt x="5005" y="7317"/>
                  </a:cubicBezTo>
                  <a:cubicBezTo>
                    <a:pt x="6498" y="6378"/>
                    <a:pt x="7727" y="5439"/>
                    <a:pt x="8429" y="4187"/>
                  </a:cubicBezTo>
                  <a:cubicBezTo>
                    <a:pt x="9132" y="2934"/>
                    <a:pt x="9307" y="1369"/>
                    <a:pt x="8956" y="587"/>
                  </a:cubicBezTo>
                  <a:cubicBezTo>
                    <a:pt x="8605" y="-196"/>
                    <a:pt x="7727" y="-196"/>
                    <a:pt x="6322" y="587"/>
                  </a:cubicBezTo>
                  <a:cubicBezTo>
                    <a:pt x="4917" y="1369"/>
                    <a:pt x="2985" y="2934"/>
                    <a:pt x="1756" y="5908"/>
                  </a:cubicBezTo>
                  <a:cubicBezTo>
                    <a:pt x="527" y="8882"/>
                    <a:pt x="0" y="13265"/>
                    <a:pt x="527" y="16239"/>
                  </a:cubicBezTo>
                  <a:cubicBezTo>
                    <a:pt x="1054" y="19213"/>
                    <a:pt x="2634" y="20778"/>
                    <a:pt x="6322" y="21091"/>
                  </a:cubicBezTo>
                  <a:cubicBezTo>
                    <a:pt x="10010" y="21404"/>
                    <a:pt x="15805" y="20465"/>
                    <a:pt x="21600" y="19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4107248" y="3415733"/>
              <a:ext cx="188168" cy="33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0911" fill="norm" stroke="1" extrusionOk="0">
                  <a:moveTo>
                    <a:pt x="3411" y="4085"/>
                  </a:moveTo>
                  <a:cubicBezTo>
                    <a:pt x="4263" y="4716"/>
                    <a:pt x="5116" y="5347"/>
                    <a:pt x="4974" y="7633"/>
                  </a:cubicBezTo>
                  <a:cubicBezTo>
                    <a:pt x="4832" y="9919"/>
                    <a:pt x="3695" y="13860"/>
                    <a:pt x="2700" y="16541"/>
                  </a:cubicBezTo>
                  <a:cubicBezTo>
                    <a:pt x="1705" y="19221"/>
                    <a:pt x="853" y="20640"/>
                    <a:pt x="426" y="20877"/>
                  </a:cubicBezTo>
                  <a:cubicBezTo>
                    <a:pt x="0" y="21113"/>
                    <a:pt x="0" y="20167"/>
                    <a:pt x="0" y="17014"/>
                  </a:cubicBezTo>
                  <a:cubicBezTo>
                    <a:pt x="0" y="13860"/>
                    <a:pt x="0" y="8500"/>
                    <a:pt x="0" y="5425"/>
                  </a:cubicBezTo>
                  <a:cubicBezTo>
                    <a:pt x="0" y="2351"/>
                    <a:pt x="0" y="1563"/>
                    <a:pt x="2132" y="853"/>
                  </a:cubicBezTo>
                  <a:cubicBezTo>
                    <a:pt x="4263" y="144"/>
                    <a:pt x="8526" y="-487"/>
                    <a:pt x="12363" y="538"/>
                  </a:cubicBezTo>
                  <a:cubicBezTo>
                    <a:pt x="16200" y="1563"/>
                    <a:pt x="19611" y="4243"/>
                    <a:pt x="20605" y="7239"/>
                  </a:cubicBezTo>
                  <a:cubicBezTo>
                    <a:pt x="21600" y="10234"/>
                    <a:pt x="20179" y="13545"/>
                    <a:pt x="17763" y="15752"/>
                  </a:cubicBezTo>
                  <a:cubicBezTo>
                    <a:pt x="15347" y="17960"/>
                    <a:pt x="11937" y="19063"/>
                    <a:pt x="9095" y="19694"/>
                  </a:cubicBezTo>
                  <a:cubicBezTo>
                    <a:pt x="6253" y="20325"/>
                    <a:pt x="3979" y="20482"/>
                    <a:pt x="2558" y="20088"/>
                  </a:cubicBezTo>
                  <a:cubicBezTo>
                    <a:pt x="1137" y="19694"/>
                    <a:pt x="568" y="18748"/>
                    <a:pt x="0" y="178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4817493" y="3351613"/>
              <a:ext cx="298052" cy="442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99" fill="norm" stroke="1" extrusionOk="0">
                  <a:moveTo>
                    <a:pt x="10543" y="0"/>
                  </a:moveTo>
                  <a:cubicBezTo>
                    <a:pt x="9272" y="3228"/>
                    <a:pt x="8002" y="6455"/>
                    <a:pt x="7185" y="9807"/>
                  </a:cubicBezTo>
                  <a:cubicBezTo>
                    <a:pt x="6368" y="13159"/>
                    <a:pt x="6005" y="16634"/>
                    <a:pt x="5914" y="18683"/>
                  </a:cubicBezTo>
                  <a:cubicBezTo>
                    <a:pt x="5823" y="20731"/>
                    <a:pt x="6005" y="21352"/>
                    <a:pt x="6459" y="21476"/>
                  </a:cubicBezTo>
                  <a:cubicBezTo>
                    <a:pt x="6913" y="21600"/>
                    <a:pt x="7639" y="21228"/>
                    <a:pt x="8092" y="20048"/>
                  </a:cubicBezTo>
                  <a:cubicBezTo>
                    <a:pt x="8546" y="18869"/>
                    <a:pt x="8728" y="16883"/>
                    <a:pt x="8092" y="15455"/>
                  </a:cubicBezTo>
                  <a:cubicBezTo>
                    <a:pt x="7457" y="14028"/>
                    <a:pt x="6005" y="13159"/>
                    <a:pt x="4825" y="12724"/>
                  </a:cubicBezTo>
                  <a:cubicBezTo>
                    <a:pt x="3645" y="12290"/>
                    <a:pt x="2738" y="12290"/>
                    <a:pt x="1739" y="12290"/>
                  </a:cubicBezTo>
                  <a:cubicBezTo>
                    <a:pt x="741" y="12290"/>
                    <a:pt x="-348" y="12290"/>
                    <a:pt x="106" y="12414"/>
                  </a:cubicBezTo>
                  <a:cubicBezTo>
                    <a:pt x="560" y="12538"/>
                    <a:pt x="2556" y="12786"/>
                    <a:pt x="5007" y="12910"/>
                  </a:cubicBezTo>
                  <a:cubicBezTo>
                    <a:pt x="7457" y="13034"/>
                    <a:pt x="10361" y="13034"/>
                    <a:pt x="12449" y="13034"/>
                  </a:cubicBezTo>
                  <a:cubicBezTo>
                    <a:pt x="14536" y="13034"/>
                    <a:pt x="15807" y="13034"/>
                    <a:pt x="15988" y="13221"/>
                  </a:cubicBezTo>
                  <a:cubicBezTo>
                    <a:pt x="16170" y="13407"/>
                    <a:pt x="15262" y="13779"/>
                    <a:pt x="14536" y="14214"/>
                  </a:cubicBezTo>
                  <a:cubicBezTo>
                    <a:pt x="13810" y="14648"/>
                    <a:pt x="13265" y="15145"/>
                    <a:pt x="12902" y="15703"/>
                  </a:cubicBezTo>
                  <a:cubicBezTo>
                    <a:pt x="12539" y="16262"/>
                    <a:pt x="12358" y="16883"/>
                    <a:pt x="12539" y="17441"/>
                  </a:cubicBezTo>
                  <a:cubicBezTo>
                    <a:pt x="12721" y="18000"/>
                    <a:pt x="13265" y="18497"/>
                    <a:pt x="13901" y="18931"/>
                  </a:cubicBezTo>
                  <a:cubicBezTo>
                    <a:pt x="14536" y="19366"/>
                    <a:pt x="15262" y="19738"/>
                    <a:pt x="16170" y="19924"/>
                  </a:cubicBezTo>
                  <a:cubicBezTo>
                    <a:pt x="17077" y="20110"/>
                    <a:pt x="18166" y="20110"/>
                    <a:pt x="19165" y="19552"/>
                  </a:cubicBezTo>
                  <a:cubicBezTo>
                    <a:pt x="20163" y="18993"/>
                    <a:pt x="21070" y="17876"/>
                    <a:pt x="21161" y="17007"/>
                  </a:cubicBezTo>
                  <a:cubicBezTo>
                    <a:pt x="21252" y="16138"/>
                    <a:pt x="20526" y="15517"/>
                    <a:pt x="19255" y="15269"/>
                  </a:cubicBezTo>
                  <a:cubicBezTo>
                    <a:pt x="17985" y="15021"/>
                    <a:pt x="16170" y="15145"/>
                    <a:pt x="14355" y="152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5727011" y="3269155"/>
              <a:ext cx="580011" cy="4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322" fill="norm" stroke="1" extrusionOk="0">
                  <a:moveTo>
                    <a:pt x="7598" y="2329"/>
                  </a:moveTo>
                  <a:cubicBezTo>
                    <a:pt x="7503" y="1525"/>
                    <a:pt x="7408" y="720"/>
                    <a:pt x="7124" y="318"/>
                  </a:cubicBezTo>
                  <a:cubicBezTo>
                    <a:pt x="6840" y="-84"/>
                    <a:pt x="6366" y="-84"/>
                    <a:pt x="5940" y="203"/>
                  </a:cubicBezTo>
                  <a:cubicBezTo>
                    <a:pt x="5513" y="490"/>
                    <a:pt x="5135" y="1065"/>
                    <a:pt x="4756" y="2673"/>
                  </a:cubicBezTo>
                  <a:cubicBezTo>
                    <a:pt x="4377" y="4282"/>
                    <a:pt x="3998" y="6925"/>
                    <a:pt x="3903" y="9567"/>
                  </a:cubicBezTo>
                  <a:cubicBezTo>
                    <a:pt x="3808" y="12210"/>
                    <a:pt x="3998" y="14852"/>
                    <a:pt x="4092" y="16518"/>
                  </a:cubicBezTo>
                  <a:cubicBezTo>
                    <a:pt x="4187" y="18184"/>
                    <a:pt x="4187" y="18873"/>
                    <a:pt x="4045" y="19448"/>
                  </a:cubicBezTo>
                  <a:cubicBezTo>
                    <a:pt x="3903" y="20022"/>
                    <a:pt x="3619" y="20482"/>
                    <a:pt x="3240" y="20712"/>
                  </a:cubicBezTo>
                  <a:cubicBezTo>
                    <a:pt x="2861" y="20942"/>
                    <a:pt x="2387" y="20942"/>
                    <a:pt x="1913" y="20769"/>
                  </a:cubicBezTo>
                  <a:cubicBezTo>
                    <a:pt x="1440" y="20597"/>
                    <a:pt x="966" y="20252"/>
                    <a:pt x="587" y="19620"/>
                  </a:cubicBezTo>
                  <a:cubicBezTo>
                    <a:pt x="208" y="18988"/>
                    <a:pt x="-76" y="18069"/>
                    <a:pt x="19" y="17437"/>
                  </a:cubicBezTo>
                  <a:cubicBezTo>
                    <a:pt x="113" y="16805"/>
                    <a:pt x="587" y="16461"/>
                    <a:pt x="1629" y="16346"/>
                  </a:cubicBezTo>
                  <a:cubicBezTo>
                    <a:pt x="2671" y="16231"/>
                    <a:pt x="4282" y="16346"/>
                    <a:pt x="5324" y="16576"/>
                  </a:cubicBezTo>
                  <a:cubicBezTo>
                    <a:pt x="6366" y="16805"/>
                    <a:pt x="6840" y="17150"/>
                    <a:pt x="6935" y="16978"/>
                  </a:cubicBezTo>
                  <a:cubicBezTo>
                    <a:pt x="7029" y="16805"/>
                    <a:pt x="6745" y="16116"/>
                    <a:pt x="6650" y="15197"/>
                  </a:cubicBezTo>
                  <a:cubicBezTo>
                    <a:pt x="6556" y="14278"/>
                    <a:pt x="6650" y="13129"/>
                    <a:pt x="6935" y="12439"/>
                  </a:cubicBezTo>
                  <a:cubicBezTo>
                    <a:pt x="7219" y="11750"/>
                    <a:pt x="7692" y="11520"/>
                    <a:pt x="8119" y="11578"/>
                  </a:cubicBezTo>
                  <a:cubicBezTo>
                    <a:pt x="8545" y="11635"/>
                    <a:pt x="8924" y="11980"/>
                    <a:pt x="9303" y="12784"/>
                  </a:cubicBezTo>
                  <a:cubicBezTo>
                    <a:pt x="9682" y="13588"/>
                    <a:pt x="10061" y="14852"/>
                    <a:pt x="10250" y="15771"/>
                  </a:cubicBezTo>
                  <a:cubicBezTo>
                    <a:pt x="10440" y="16690"/>
                    <a:pt x="10440" y="17265"/>
                    <a:pt x="10392" y="17265"/>
                  </a:cubicBezTo>
                  <a:cubicBezTo>
                    <a:pt x="10345" y="17265"/>
                    <a:pt x="10250" y="16690"/>
                    <a:pt x="10487" y="15829"/>
                  </a:cubicBezTo>
                  <a:cubicBezTo>
                    <a:pt x="10724" y="14967"/>
                    <a:pt x="11292" y="13818"/>
                    <a:pt x="11813" y="13186"/>
                  </a:cubicBezTo>
                  <a:cubicBezTo>
                    <a:pt x="12335" y="12554"/>
                    <a:pt x="12808" y="12439"/>
                    <a:pt x="13140" y="12669"/>
                  </a:cubicBezTo>
                  <a:cubicBezTo>
                    <a:pt x="13471" y="12899"/>
                    <a:pt x="13661" y="13473"/>
                    <a:pt x="13898" y="14335"/>
                  </a:cubicBezTo>
                  <a:cubicBezTo>
                    <a:pt x="14135" y="15197"/>
                    <a:pt x="14419" y="16346"/>
                    <a:pt x="15082" y="17265"/>
                  </a:cubicBezTo>
                  <a:cubicBezTo>
                    <a:pt x="15745" y="18184"/>
                    <a:pt x="16787" y="18873"/>
                    <a:pt x="17450" y="18988"/>
                  </a:cubicBezTo>
                  <a:cubicBezTo>
                    <a:pt x="18113" y="19103"/>
                    <a:pt x="18398" y="18644"/>
                    <a:pt x="18635" y="18127"/>
                  </a:cubicBezTo>
                  <a:cubicBezTo>
                    <a:pt x="18871" y="17610"/>
                    <a:pt x="19061" y="17035"/>
                    <a:pt x="19156" y="16231"/>
                  </a:cubicBezTo>
                  <a:cubicBezTo>
                    <a:pt x="19250" y="15427"/>
                    <a:pt x="19250" y="14393"/>
                    <a:pt x="18871" y="14105"/>
                  </a:cubicBezTo>
                  <a:cubicBezTo>
                    <a:pt x="18492" y="13818"/>
                    <a:pt x="17735" y="14278"/>
                    <a:pt x="17071" y="15197"/>
                  </a:cubicBezTo>
                  <a:cubicBezTo>
                    <a:pt x="16408" y="16116"/>
                    <a:pt x="15840" y="17495"/>
                    <a:pt x="15556" y="18586"/>
                  </a:cubicBezTo>
                  <a:cubicBezTo>
                    <a:pt x="15271" y="19678"/>
                    <a:pt x="15271" y="20482"/>
                    <a:pt x="15603" y="20942"/>
                  </a:cubicBezTo>
                  <a:cubicBezTo>
                    <a:pt x="15935" y="21401"/>
                    <a:pt x="16598" y="21516"/>
                    <a:pt x="17403" y="20884"/>
                  </a:cubicBezTo>
                  <a:cubicBezTo>
                    <a:pt x="18208" y="20252"/>
                    <a:pt x="19156" y="18873"/>
                    <a:pt x="19866" y="16690"/>
                  </a:cubicBezTo>
                  <a:cubicBezTo>
                    <a:pt x="20577" y="14508"/>
                    <a:pt x="21050" y="11520"/>
                    <a:pt x="21287" y="9222"/>
                  </a:cubicBezTo>
                  <a:cubicBezTo>
                    <a:pt x="21524" y="6925"/>
                    <a:pt x="21524" y="5316"/>
                    <a:pt x="21477" y="4167"/>
                  </a:cubicBezTo>
                  <a:cubicBezTo>
                    <a:pt x="21429" y="3018"/>
                    <a:pt x="21335" y="2329"/>
                    <a:pt x="21145" y="2214"/>
                  </a:cubicBezTo>
                  <a:cubicBezTo>
                    <a:pt x="20956" y="2099"/>
                    <a:pt x="20671" y="2559"/>
                    <a:pt x="20340" y="4339"/>
                  </a:cubicBezTo>
                  <a:cubicBezTo>
                    <a:pt x="20008" y="6120"/>
                    <a:pt x="19629" y="9222"/>
                    <a:pt x="19724" y="12037"/>
                  </a:cubicBezTo>
                  <a:cubicBezTo>
                    <a:pt x="19819" y="14852"/>
                    <a:pt x="20387" y="17380"/>
                    <a:pt x="20956" y="199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6956254" y="3356395"/>
              <a:ext cx="190102" cy="63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18" fill="norm" stroke="1" extrusionOk="0">
                  <a:moveTo>
                    <a:pt x="1193" y="20657"/>
                  </a:moveTo>
                  <a:cubicBezTo>
                    <a:pt x="909" y="21090"/>
                    <a:pt x="625" y="21524"/>
                    <a:pt x="483" y="21394"/>
                  </a:cubicBezTo>
                  <a:cubicBezTo>
                    <a:pt x="340" y="21264"/>
                    <a:pt x="340" y="20570"/>
                    <a:pt x="198" y="18748"/>
                  </a:cubicBezTo>
                  <a:cubicBezTo>
                    <a:pt x="56" y="16926"/>
                    <a:pt x="-228" y="13977"/>
                    <a:pt x="340" y="11028"/>
                  </a:cubicBezTo>
                  <a:cubicBezTo>
                    <a:pt x="909" y="8078"/>
                    <a:pt x="2330" y="5129"/>
                    <a:pt x="3325" y="3437"/>
                  </a:cubicBezTo>
                  <a:cubicBezTo>
                    <a:pt x="4319" y="1746"/>
                    <a:pt x="4888" y="1312"/>
                    <a:pt x="5598" y="922"/>
                  </a:cubicBezTo>
                  <a:cubicBezTo>
                    <a:pt x="6309" y="531"/>
                    <a:pt x="7161" y="184"/>
                    <a:pt x="8298" y="54"/>
                  </a:cubicBezTo>
                  <a:cubicBezTo>
                    <a:pt x="9435" y="-76"/>
                    <a:pt x="10856" y="11"/>
                    <a:pt x="12277" y="488"/>
                  </a:cubicBezTo>
                  <a:cubicBezTo>
                    <a:pt x="13698" y="965"/>
                    <a:pt x="15119" y="1832"/>
                    <a:pt x="15830" y="2960"/>
                  </a:cubicBezTo>
                  <a:cubicBezTo>
                    <a:pt x="16540" y="4088"/>
                    <a:pt x="16540" y="5476"/>
                    <a:pt x="15830" y="6387"/>
                  </a:cubicBezTo>
                  <a:cubicBezTo>
                    <a:pt x="15119" y="7297"/>
                    <a:pt x="13698" y="7731"/>
                    <a:pt x="13698" y="7861"/>
                  </a:cubicBezTo>
                  <a:cubicBezTo>
                    <a:pt x="13698" y="7991"/>
                    <a:pt x="15119" y="7818"/>
                    <a:pt x="16540" y="7818"/>
                  </a:cubicBezTo>
                  <a:cubicBezTo>
                    <a:pt x="17961" y="7818"/>
                    <a:pt x="19383" y="7991"/>
                    <a:pt x="20235" y="8295"/>
                  </a:cubicBezTo>
                  <a:cubicBezTo>
                    <a:pt x="21088" y="8599"/>
                    <a:pt x="21372" y="9032"/>
                    <a:pt x="20946" y="9379"/>
                  </a:cubicBezTo>
                  <a:cubicBezTo>
                    <a:pt x="20519" y="9726"/>
                    <a:pt x="19383" y="9987"/>
                    <a:pt x="17961" y="10160"/>
                  </a:cubicBezTo>
                  <a:cubicBezTo>
                    <a:pt x="16540" y="10334"/>
                    <a:pt x="14835" y="10420"/>
                    <a:pt x="14551" y="10334"/>
                  </a:cubicBezTo>
                  <a:cubicBezTo>
                    <a:pt x="14267" y="10247"/>
                    <a:pt x="15404" y="9987"/>
                    <a:pt x="16540" y="97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7198977" y="3543285"/>
              <a:ext cx="76515" cy="14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9" h="21303" fill="norm" stroke="1" extrusionOk="0">
                  <a:moveTo>
                    <a:pt x="15674" y="6590"/>
                  </a:moveTo>
                  <a:cubicBezTo>
                    <a:pt x="10274" y="9519"/>
                    <a:pt x="4874" y="12447"/>
                    <a:pt x="2174" y="14827"/>
                  </a:cubicBezTo>
                  <a:cubicBezTo>
                    <a:pt x="-526" y="17207"/>
                    <a:pt x="-526" y="19037"/>
                    <a:pt x="1162" y="20136"/>
                  </a:cubicBezTo>
                  <a:cubicBezTo>
                    <a:pt x="2849" y="21234"/>
                    <a:pt x="6224" y="21600"/>
                    <a:pt x="9599" y="21051"/>
                  </a:cubicBezTo>
                  <a:cubicBezTo>
                    <a:pt x="12974" y="20502"/>
                    <a:pt x="16349" y="19037"/>
                    <a:pt x="18374" y="16292"/>
                  </a:cubicBezTo>
                  <a:cubicBezTo>
                    <a:pt x="20399" y="13546"/>
                    <a:pt x="21074" y="9519"/>
                    <a:pt x="18711" y="6590"/>
                  </a:cubicBezTo>
                  <a:cubicBezTo>
                    <a:pt x="16349" y="3661"/>
                    <a:pt x="10949" y="1831"/>
                    <a:pt x="554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7039500" y="3159388"/>
              <a:ext cx="157485" cy="138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0545" fill="norm" stroke="1" extrusionOk="0">
                  <a:moveTo>
                    <a:pt x="5792" y="2355"/>
                  </a:moveTo>
                  <a:cubicBezTo>
                    <a:pt x="4050" y="5766"/>
                    <a:pt x="2308" y="9177"/>
                    <a:pt x="1263" y="12208"/>
                  </a:cubicBezTo>
                  <a:cubicBezTo>
                    <a:pt x="217" y="15240"/>
                    <a:pt x="-131" y="17892"/>
                    <a:pt x="43" y="18082"/>
                  </a:cubicBezTo>
                  <a:cubicBezTo>
                    <a:pt x="217" y="18271"/>
                    <a:pt x="914" y="15998"/>
                    <a:pt x="2308" y="12777"/>
                  </a:cubicBezTo>
                  <a:cubicBezTo>
                    <a:pt x="3701" y="9556"/>
                    <a:pt x="5792" y="5387"/>
                    <a:pt x="7534" y="2734"/>
                  </a:cubicBezTo>
                  <a:cubicBezTo>
                    <a:pt x="9275" y="82"/>
                    <a:pt x="10669" y="-1055"/>
                    <a:pt x="12585" y="1219"/>
                  </a:cubicBezTo>
                  <a:cubicBezTo>
                    <a:pt x="14501" y="3492"/>
                    <a:pt x="16940" y="9177"/>
                    <a:pt x="18508" y="12966"/>
                  </a:cubicBezTo>
                  <a:cubicBezTo>
                    <a:pt x="20075" y="16756"/>
                    <a:pt x="20772" y="18650"/>
                    <a:pt x="21469" y="20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8116788" y="3396653"/>
              <a:ext cx="145888" cy="26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044" fill="norm" stroke="1" extrusionOk="0">
                  <a:moveTo>
                    <a:pt x="21259" y="18416"/>
                  </a:moveTo>
                  <a:cubicBezTo>
                    <a:pt x="14183" y="15563"/>
                    <a:pt x="7107" y="12711"/>
                    <a:pt x="3756" y="10061"/>
                  </a:cubicBezTo>
                  <a:cubicBezTo>
                    <a:pt x="404" y="7412"/>
                    <a:pt x="776" y="4967"/>
                    <a:pt x="1893" y="3337"/>
                  </a:cubicBezTo>
                  <a:cubicBezTo>
                    <a:pt x="3011" y="1707"/>
                    <a:pt x="4873" y="892"/>
                    <a:pt x="6921" y="382"/>
                  </a:cubicBezTo>
                  <a:cubicBezTo>
                    <a:pt x="8969" y="-127"/>
                    <a:pt x="11204" y="-331"/>
                    <a:pt x="13066" y="1095"/>
                  </a:cubicBezTo>
                  <a:cubicBezTo>
                    <a:pt x="14928" y="2522"/>
                    <a:pt x="16418" y="5578"/>
                    <a:pt x="15487" y="8329"/>
                  </a:cubicBezTo>
                  <a:cubicBezTo>
                    <a:pt x="14556" y="11080"/>
                    <a:pt x="11204" y="13526"/>
                    <a:pt x="7666" y="15665"/>
                  </a:cubicBezTo>
                  <a:cubicBezTo>
                    <a:pt x="4128" y="17805"/>
                    <a:pt x="404" y="19639"/>
                    <a:pt x="31" y="20454"/>
                  </a:cubicBezTo>
                  <a:cubicBezTo>
                    <a:pt x="-341" y="21269"/>
                    <a:pt x="2638" y="21065"/>
                    <a:pt x="6176" y="20861"/>
                  </a:cubicBezTo>
                  <a:cubicBezTo>
                    <a:pt x="9714" y="20658"/>
                    <a:pt x="13811" y="20454"/>
                    <a:pt x="17907" y="2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8623016" y="3295931"/>
              <a:ext cx="182905" cy="58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86" fill="norm" stroke="1" extrusionOk="0">
                  <a:moveTo>
                    <a:pt x="7200" y="10498"/>
                  </a:moveTo>
                  <a:cubicBezTo>
                    <a:pt x="6000" y="10780"/>
                    <a:pt x="4800" y="11062"/>
                    <a:pt x="3750" y="11719"/>
                  </a:cubicBezTo>
                  <a:cubicBezTo>
                    <a:pt x="2700" y="12376"/>
                    <a:pt x="1800" y="13409"/>
                    <a:pt x="1200" y="14818"/>
                  </a:cubicBezTo>
                  <a:cubicBezTo>
                    <a:pt x="600" y="16227"/>
                    <a:pt x="300" y="18011"/>
                    <a:pt x="150" y="19326"/>
                  </a:cubicBezTo>
                  <a:cubicBezTo>
                    <a:pt x="0" y="20641"/>
                    <a:pt x="0" y="21486"/>
                    <a:pt x="0" y="21486"/>
                  </a:cubicBezTo>
                  <a:cubicBezTo>
                    <a:pt x="0" y="21486"/>
                    <a:pt x="0" y="20641"/>
                    <a:pt x="600" y="18528"/>
                  </a:cubicBezTo>
                  <a:cubicBezTo>
                    <a:pt x="1200" y="16415"/>
                    <a:pt x="2400" y="13034"/>
                    <a:pt x="4200" y="9841"/>
                  </a:cubicBezTo>
                  <a:cubicBezTo>
                    <a:pt x="6000" y="6648"/>
                    <a:pt x="8400" y="3643"/>
                    <a:pt x="10200" y="1952"/>
                  </a:cubicBezTo>
                  <a:cubicBezTo>
                    <a:pt x="12000" y="262"/>
                    <a:pt x="13200" y="-114"/>
                    <a:pt x="14250" y="27"/>
                  </a:cubicBezTo>
                  <a:cubicBezTo>
                    <a:pt x="15300" y="168"/>
                    <a:pt x="16200" y="825"/>
                    <a:pt x="16650" y="1952"/>
                  </a:cubicBezTo>
                  <a:cubicBezTo>
                    <a:pt x="17100" y="3079"/>
                    <a:pt x="17100" y="4676"/>
                    <a:pt x="16650" y="5662"/>
                  </a:cubicBezTo>
                  <a:cubicBezTo>
                    <a:pt x="16200" y="6648"/>
                    <a:pt x="15300" y="7023"/>
                    <a:pt x="15600" y="7305"/>
                  </a:cubicBezTo>
                  <a:cubicBezTo>
                    <a:pt x="15900" y="7587"/>
                    <a:pt x="17400" y="7775"/>
                    <a:pt x="18600" y="8056"/>
                  </a:cubicBezTo>
                  <a:cubicBezTo>
                    <a:pt x="19800" y="8338"/>
                    <a:pt x="20700" y="8714"/>
                    <a:pt x="21150" y="9136"/>
                  </a:cubicBezTo>
                  <a:cubicBezTo>
                    <a:pt x="21600" y="9559"/>
                    <a:pt x="21600" y="10029"/>
                    <a:pt x="21000" y="10498"/>
                  </a:cubicBezTo>
                  <a:cubicBezTo>
                    <a:pt x="20400" y="10968"/>
                    <a:pt x="19200" y="11437"/>
                    <a:pt x="17550" y="11719"/>
                  </a:cubicBezTo>
                  <a:cubicBezTo>
                    <a:pt x="15900" y="12001"/>
                    <a:pt x="13800" y="12095"/>
                    <a:pt x="12750" y="11860"/>
                  </a:cubicBezTo>
                  <a:cubicBezTo>
                    <a:pt x="11700" y="11625"/>
                    <a:pt x="11700" y="11062"/>
                    <a:pt x="11700" y="104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8883689" y="3512617"/>
              <a:ext cx="26234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1440"/>
                    <a:pt x="15709" y="2880"/>
                    <a:pt x="18655" y="6480"/>
                  </a:cubicBezTo>
                  <a:cubicBezTo>
                    <a:pt x="21600" y="10080"/>
                    <a:pt x="19636" y="15840"/>
                    <a:pt x="176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8776353" y="3098608"/>
              <a:ext cx="13033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94" y="0"/>
                  </a:moveTo>
                  <a:cubicBezTo>
                    <a:pt x="6776" y="3086"/>
                    <a:pt x="4659" y="6171"/>
                    <a:pt x="2965" y="8571"/>
                  </a:cubicBezTo>
                  <a:cubicBezTo>
                    <a:pt x="1271" y="10971"/>
                    <a:pt x="0" y="12686"/>
                    <a:pt x="0" y="12514"/>
                  </a:cubicBezTo>
                  <a:cubicBezTo>
                    <a:pt x="0" y="12343"/>
                    <a:pt x="1271" y="10286"/>
                    <a:pt x="2541" y="8400"/>
                  </a:cubicBezTo>
                  <a:cubicBezTo>
                    <a:pt x="3812" y="6514"/>
                    <a:pt x="5082" y="4800"/>
                    <a:pt x="6776" y="3429"/>
                  </a:cubicBezTo>
                  <a:cubicBezTo>
                    <a:pt x="8471" y="2057"/>
                    <a:pt x="10588" y="1029"/>
                    <a:pt x="12282" y="1200"/>
                  </a:cubicBezTo>
                  <a:cubicBezTo>
                    <a:pt x="13976" y="1371"/>
                    <a:pt x="15247" y="2743"/>
                    <a:pt x="16729" y="6343"/>
                  </a:cubicBezTo>
                  <a:cubicBezTo>
                    <a:pt x="18212" y="9943"/>
                    <a:pt x="19906" y="157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1141110" y="4341839"/>
              <a:ext cx="214860" cy="395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422" fill="norm" stroke="1" extrusionOk="0">
                  <a:moveTo>
                    <a:pt x="19056" y="1597"/>
                  </a:moveTo>
                  <a:cubicBezTo>
                    <a:pt x="16602" y="766"/>
                    <a:pt x="14147" y="-65"/>
                    <a:pt x="10956" y="4"/>
                  </a:cubicBezTo>
                  <a:cubicBezTo>
                    <a:pt x="7765" y="73"/>
                    <a:pt x="3838" y="1043"/>
                    <a:pt x="1752" y="2427"/>
                  </a:cubicBezTo>
                  <a:cubicBezTo>
                    <a:pt x="-335" y="3812"/>
                    <a:pt x="-580" y="5612"/>
                    <a:pt x="1138" y="7481"/>
                  </a:cubicBezTo>
                  <a:cubicBezTo>
                    <a:pt x="2856" y="9350"/>
                    <a:pt x="6538" y="11289"/>
                    <a:pt x="10097" y="12881"/>
                  </a:cubicBezTo>
                  <a:cubicBezTo>
                    <a:pt x="13656" y="14473"/>
                    <a:pt x="17093" y="15720"/>
                    <a:pt x="18934" y="16827"/>
                  </a:cubicBezTo>
                  <a:cubicBezTo>
                    <a:pt x="20775" y="17935"/>
                    <a:pt x="21020" y="18904"/>
                    <a:pt x="20161" y="19735"/>
                  </a:cubicBezTo>
                  <a:cubicBezTo>
                    <a:pt x="19302" y="20566"/>
                    <a:pt x="17338" y="21258"/>
                    <a:pt x="15129" y="21397"/>
                  </a:cubicBezTo>
                  <a:cubicBezTo>
                    <a:pt x="12920" y="21535"/>
                    <a:pt x="10465" y="21120"/>
                    <a:pt x="9238" y="19873"/>
                  </a:cubicBezTo>
                  <a:cubicBezTo>
                    <a:pt x="8011" y="18627"/>
                    <a:pt x="8011" y="16550"/>
                    <a:pt x="8011" y="14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1494330" y="4271634"/>
              <a:ext cx="82862" cy="44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543" fill="norm" stroke="1" extrusionOk="0">
                  <a:moveTo>
                    <a:pt x="15331" y="0"/>
                  </a:moveTo>
                  <a:cubicBezTo>
                    <a:pt x="15331" y="1249"/>
                    <a:pt x="15331" y="2497"/>
                    <a:pt x="12713" y="4807"/>
                  </a:cubicBezTo>
                  <a:cubicBezTo>
                    <a:pt x="10095" y="7117"/>
                    <a:pt x="4858" y="10488"/>
                    <a:pt x="2240" y="13297"/>
                  </a:cubicBezTo>
                  <a:cubicBezTo>
                    <a:pt x="-378" y="16106"/>
                    <a:pt x="-378" y="18354"/>
                    <a:pt x="604" y="19727"/>
                  </a:cubicBezTo>
                  <a:cubicBezTo>
                    <a:pt x="1586" y="21101"/>
                    <a:pt x="3549" y="21600"/>
                    <a:pt x="7149" y="21538"/>
                  </a:cubicBezTo>
                  <a:cubicBezTo>
                    <a:pt x="10749" y="21475"/>
                    <a:pt x="15986" y="20851"/>
                    <a:pt x="21222" y="202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1469539" y="4448630"/>
              <a:ext cx="413367" cy="37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0648" fill="norm" stroke="1" extrusionOk="0">
                  <a:moveTo>
                    <a:pt x="2004" y="6740"/>
                  </a:moveTo>
                  <a:cubicBezTo>
                    <a:pt x="1077" y="7304"/>
                    <a:pt x="149" y="7869"/>
                    <a:pt x="17" y="8151"/>
                  </a:cubicBezTo>
                  <a:cubicBezTo>
                    <a:pt x="-116" y="8434"/>
                    <a:pt x="547" y="8434"/>
                    <a:pt x="2336" y="7940"/>
                  </a:cubicBezTo>
                  <a:cubicBezTo>
                    <a:pt x="4124" y="7446"/>
                    <a:pt x="7040" y="6457"/>
                    <a:pt x="8829" y="5822"/>
                  </a:cubicBezTo>
                  <a:cubicBezTo>
                    <a:pt x="10618" y="5187"/>
                    <a:pt x="11280" y="4904"/>
                    <a:pt x="11280" y="4904"/>
                  </a:cubicBezTo>
                  <a:cubicBezTo>
                    <a:pt x="11280" y="4904"/>
                    <a:pt x="10618" y="5187"/>
                    <a:pt x="9955" y="6104"/>
                  </a:cubicBezTo>
                  <a:cubicBezTo>
                    <a:pt x="9293" y="7022"/>
                    <a:pt x="8630" y="8575"/>
                    <a:pt x="8431" y="9704"/>
                  </a:cubicBezTo>
                  <a:cubicBezTo>
                    <a:pt x="8232" y="10834"/>
                    <a:pt x="8497" y="11540"/>
                    <a:pt x="9359" y="12104"/>
                  </a:cubicBezTo>
                  <a:cubicBezTo>
                    <a:pt x="10220" y="12669"/>
                    <a:pt x="11678" y="13093"/>
                    <a:pt x="13003" y="12740"/>
                  </a:cubicBezTo>
                  <a:cubicBezTo>
                    <a:pt x="14328" y="12387"/>
                    <a:pt x="15521" y="11257"/>
                    <a:pt x="16250" y="10128"/>
                  </a:cubicBezTo>
                  <a:cubicBezTo>
                    <a:pt x="16978" y="8998"/>
                    <a:pt x="17244" y="7869"/>
                    <a:pt x="17244" y="7728"/>
                  </a:cubicBezTo>
                  <a:cubicBezTo>
                    <a:pt x="17244" y="7587"/>
                    <a:pt x="16978" y="8434"/>
                    <a:pt x="16713" y="10975"/>
                  </a:cubicBezTo>
                  <a:cubicBezTo>
                    <a:pt x="16448" y="13516"/>
                    <a:pt x="16183" y="17751"/>
                    <a:pt x="16051" y="19587"/>
                  </a:cubicBezTo>
                  <a:cubicBezTo>
                    <a:pt x="15918" y="21422"/>
                    <a:pt x="15918" y="20857"/>
                    <a:pt x="16117" y="18034"/>
                  </a:cubicBezTo>
                  <a:cubicBezTo>
                    <a:pt x="16316" y="15210"/>
                    <a:pt x="16713" y="10128"/>
                    <a:pt x="17177" y="6810"/>
                  </a:cubicBezTo>
                  <a:cubicBezTo>
                    <a:pt x="17641" y="3493"/>
                    <a:pt x="18171" y="1940"/>
                    <a:pt x="18767" y="1022"/>
                  </a:cubicBezTo>
                  <a:cubicBezTo>
                    <a:pt x="19364" y="104"/>
                    <a:pt x="20026" y="-178"/>
                    <a:pt x="20490" y="104"/>
                  </a:cubicBezTo>
                  <a:cubicBezTo>
                    <a:pt x="20954" y="387"/>
                    <a:pt x="21219" y="1234"/>
                    <a:pt x="21351" y="2575"/>
                  </a:cubicBezTo>
                  <a:cubicBezTo>
                    <a:pt x="21484" y="3916"/>
                    <a:pt x="21484" y="5751"/>
                    <a:pt x="21153" y="7022"/>
                  </a:cubicBezTo>
                  <a:cubicBezTo>
                    <a:pt x="20821" y="8293"/>
                    <a:pt x="20159" y="8998"/>
                    <a:pt x="19364" y="9493"/>
                  </a:cubicBezTo>
                  <a:cubicBezTo>
                    <a:pt x="18569" y="9987"/>
                    <a:pt x="17641" y="10269"/>
                    <a:pt x="16713" y="10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2006534" y="4330413"/>
              <a:ext cx="145671" cy="252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0" y="2182"/>
                  </a:moveTo>
                  <a:cubicBezTo>
                    <a:pt x="1137" y="1091"/>
                    <a:pt x="2274" y="0"/>
                    <a:pt x="3221" y="0"/>
                  </a:cubicBezTo>
                  <a:cubicBezTo>
                    <a:pt x="4168" y="0"/>
                    <a:pt x="4926" y="1091"/>
                    <a:pt x="5684" y="3382"/>
                  </a:cubicBezTo>
                  <a:cubicBezTo>
                    <a:pt x="6442" y="5673"/>
                    <a:pt x="7200" y="9164"/>
                    <a:pt x="7011" y="11455"/>
                  </a:cubicBezTo>
                  <a:cubicBezTo>
                    <a:pt x="6821" y="13745"/>
                    <a:pt x="5684" y="14836"/>
                    <a:pt x="4547" y="16145"/>
                  </a:cubicBezTo>
                  <a:cubicBezTo>
                    <a:pt x="3411" y="17455"/>
                    <a:pt x="2274" y="18982"/>
                    <a:pt x="2653" y="19964"/>
                  </a:cubicBezTo>
                  <a:cubicBezTo>
                    <a:pt x="3032" y="20945"/>
                    <a:pt x="4926" y="21382"/>
                    <a:pt x="8337" y="21491"/>
                  </a:cubicBezTo>
                  <a:cubicBezTo>
                    <a:pt x="11747" y="21600"/>
                    <a:pt x="16674" y="21382"/>
                    <a:pt x="21600" y="211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1377853" y="4723978"/>
              <a:ext cx="50601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5300"/>
                    <a:pt x="7855" y="9000"/>
                    <a:pt x="11455" y="5400"/>
                  </a:cubicBezTo>
                  <a:cubicBezTo>
                    <a:pt x="15055" y="1800"/>
                    <a:pt x="18327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1761195" y="4723978"/>
              <a:ext cx="23000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20" y="16615"/>
                    <a:pt x="11040" y="11631"/>
                    <a:pt x="14640" y="8031"/>
                  </a:cubicBezTo>
                  <a:cubicBezTo>
                    <a:pt x="18240" y="4431"/>
                    <a:pt x="19920" y="221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2305541" y="4470972"/>
              <a:ext cx="766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2313207" y="4616642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3049224" y="4280898"/>
              <a:ext cx="127684" cy="532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535" fill="norm" stroke="1" extrusionOk="0">
                  <a:moveTo>
                    <a:pt x="0" y="14507"/>
                  </a:moveTo>
                  <a:cubicBezTo>
                    <a:pt x="831" y="16368"/>
                    <a:pt x="1662" y="18228"/>
                    <a:pt x="2077" y="19520"/>
                  </a:cubicBezTo>
                  <a:cubicBezTo>
                    <a:pt x="2492" y="20812"/>
                    <a:pt x="2492" y="21535"/>
                    <a:pt x="2492" y="21535"/>
                  </a:cubicBezTo>
                  <a:cubicBezTo>
                    <a:pt x="2492" y="21535"/>
                    <a:pt x="2492" y="20812"/>
                    <a:pt x="2492" y="18228"/>
                  </a:cubicBezTo>
                  <a:cubicBezTo>
                    <a:pt x="2492" y="15644"/>
                    <a:pt x="2492" y="11200"/>
                    <a:pt x="3115" y="8100"/>
                  </a:cubicBezTo>
                  <a:cubicBezTo>
                    <a:pt x="3738" y="4999"/>
                    <a:pt x="4985" y="3242"/>
                    <a:pt x="6023" y="2105"/>
                  </a:cubicBezTo>
                  <a:cubicBezTo>
                    <a:pt x="7062" y="968"/>
                    <a:pt x="7892" y="452"/>
                    <a:pt x="9346" y="193"/>
                  </a:cubicBezTo>
                  <a:cubicBezTo>
                    <a:pt x="10800" y="-65"/>
                    <a:pt x="12877" y="-65"/>
                    <a:pt x="14746" y="193"/>
                  </a:cubicBezTo>
                  <a:cubicBezTo>
                    <a:pt x="16615" y="452"/>
                    <a:pt x="18277" y="968"/>
                    <a:pt x="19523" y="1847"/>
                  </a:cubicBezTo>
                  <a:cubicBezTo>
                    <a:pt x="20769" y="2725"/>
                    <a:pt x="21600" y="3966"/>
                    <a:pt x="19315" y="5154"/>
                  </a:cubicBezTo>
                  <a:cubicBezTo>
                    <a:pt x="17031" y="6343"/>
                    <a:pt x="11631" y="7480"/>
                    <a:pt x="6231" y="8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3202561" y="4243880"/>
              <a:ext cx="582070" cy="45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278" fill="norm" stroke="1" extrusionOk="0">
                  <a:moveTo>
                    <a:pt x="0" y="13183"/>
                  </a:moveTo>
                  <a:cubicBezTo>
                    <a:pt x="853" y="13663"/>
                    <a:pt x="1705" y="14143"/>
                    <a:pt x="2558" y="14863"/>
                  </a:cubicBezTo>
                  <a:cubicBezTo>
                    <a:pt x="3411" y="15583"/>
                    <a:pt x="4263" y="16543"/>
                    <a:pt x="4737" y="17323"/>
                  </a:cubicBezTo>
                  <a:cubicBezTo>
                    <a:pt x="5211" y="18103"/>
                    <a:pt x="5305" y="18703"/>
                    <a:pt x="5211" y="19243"/>
                  </a:cubicBezTo>
                  <a:cubicBezTo>
                    <a:pt x="5116" y="19783"/>
                    <a:pt x="4832" y="20263"/>
                    <a:pt x="4453" y="20563"/>
                  </a:cubicBezTo>
                  <a:cubicBezTo>
                    <a:pt x="4074" y="20863"/>
                    <a:pt x="3600" y="20983"/>
                    <a:pt x="3363" y="20503"/>
                  </a:cubicBezTo>
                  <a:cubicBezTo>
                    <a:pt x="3126" y="20023"/>
                    <a:pt x="3126" y="18943"/>
                    <a:pt x="3647" y="17983"/>
                  </a:cubicBezTo>
                  <a:cubicBezTo>
                    <a:pt x="4168" y="17023"/>
                    <a:pt x="5211" y="16183"/>
                    <a:pt x="6253" y="15703"/>
                  </a:cubicBezTo>
                  <a:cubicBezTo>
                    <a:pt x="7295" y="15223"/>
                    <a:pt x="8337" y="15103"/>
                    <a:pt x="9095" y="15043"/>
                  </a:cubicBezTo>
                  <a:cubicBezTo>
                    <a:pt x="9853" y="14983"/>
                    <a:pt x="10326" y="14983"/>
                    <a:pt x="10326" y="14923"/>
                  </a:cubicBezTo>
                  <a:cubicBezTo>
                    <a:pt x="10326" y="14863"/>
                    <a:pt x="9853" y="14743"/>
                    <a:pt x="9474" y="14923"/>
                  </a:cubicBezTo>
                  <a:cubicBezTo>
                    <a:pt x="9095" y="15103"/>
                    <a:pt x="8811" y="15583"/>
                    <a:pt x="8621" y="16123"/>
                  </a:cubicBezTo>
                  <a:cubicBezTo>
                    <a:pt x="8432" y="16663"/>
                    <a:pt x="8337" y="17263"/>
                    <a:pt x="8337" y="17863"/>
                  </a:cubicBezTo>
                  <a:cubicBezTo>
                    <a:pt x="8337" y="18463"/>
                    <a:pt x="8432" y="19063"/>
                    <a:pt x="8716" y="19423"/>
                  </a:cubicBezTo>
                  <a:cubicBezTo>
                    <a:pt x="9000" y="19783"/>
                    <a:pt x="9474" y="19903"/>
                    <a:pt x="10468" y="19663"/>
                  </a:cubicBezTo>
                  <a:cubicBezTo>
                    <a:pt x="11463" y="19423"/>
                    <a:pt x="12979" y="18823"/>
                    <a:pt x="14258" y="18163"/>
                  </a:cubicBezTo>
                  <a:cubicBezTo>
                    <a:pt x="15537" y="17503"/>
                    <a:pt x="16579" y="16783"/>
                    <a:pt x="17337" y="16183"/>
                  </a:cubicBezTo>
                  <a:cubicBezTo>
                    <a:pt x="18095" y="15583"/>
                    <a:pt x="18568" y="15103"/>
                    <a:pt x="18521" y="14923"/>
                  </a:cubicBezTo>
                  <a:cubicBezTo>
                    <a:pt x="18474" y="14743"/>
                    <a:pt x="17905" y="14863"/>
                    <a:pt x="17195" y="15463"/>
                  </a:cubicBezTo>
                  <a:cubicBezTo>
                    <a:pt x="16484" y="16063"/>
                    <a:pt x="15632" y="17143"/>
                    <a:pt x="15111" y="18223"/>
                  </a:cubicBezTo>
                  <a:cubicBezTo>
                    <a:pt x="14589" y="19303"/>
                    <a:pt x="14400" y="20383"/>
                    <a:pt x="14542" y="20923"/>
                  </a:cubicBezTo>
                  <a:cubicBezTo>
                    <a:pt x="14684" y="21463"/>
                    <a:pt x="15158" y="21463"/>
                    <a:pt x="16058" y="20383"/>
                  </a:cubicBezTo>
                  <a:cubicBezTo>
                    <a:pt x="16958" y="19303"/>
                    <a:pt x="18284" y="17143"/>
                    <a:pt x="19232" y="14263"/>
                  </a:cubicBezTo>
                  <a:cubicBezTo>
                    <a:pt x="20179" y="11383"/>
                    <a:pt x="20747" y="7783"/>
                    <a:pt x="21079" y="5563"/>
                  </a:cubicBezTo>
                  <a:cubicBezTo>
                    <a:pt x="21411" y="3343"/>
                    <a:pt x="21505" y="2503"/>
                    <a:pt x="21553" y="1723"/>
                  </a:cubicBezTo>
                  <a:cubicBezTo>
                    <a:pt x="21600" y="943"/>
                    <a:pt x="21600" y="223"/>
                    <a:pt x="21363" y="43"/>
                  </a:cubicBezTo>
                  <a:cubicBezTo>
                    <a:pt x="21126" y="-137"/>
                    <a:pt x="20653" y="223"/>
                    <a:pt x="20132" y="1543"/>
                  </a:cubicBezTo>
                  <a:cubicBezTo>
                    <a:pt x="19611" y="2863"/>
                    <a:pt x="19042" y="5143"/>
                    <a:pt x="18853" y="7723"/>
                  </a:cubicBezTo>
                  <a:cubicBezTo>
                    <a:pt x="18663" y="10303"/>
                    <a:pt x="18853" y="13183"/>
                    <a:pt x="19089" y="14923"/>
                  </a:cubicBezTo>
                  <a:cubicBezTo>
                    <a:pt x="19326" y="16663"/>
                    <a:pt x="19611" y="17263"/>
                    <a:pt x="19895" y="17563"/>
                  </a:cubicBezTo>
                  <a:cubicBezTo>
                    <a:pt x="20179" y="17863"/>
                    <a:pt x="20463" y="17863"/>
                    <a:pt x="20747" y="178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3792907" y="4386637"/>
              <a:ext cx="69003" cy="25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18144"/>
                  </a:moveTo>
                  <a:cubicBezTo>
                    <a:pt x="1600" y="19656"/>
                    <a:pt x="3200" y="21168"/>
                    <a:pt x="4800" y="21384"/>
                  </a:cubicBezTo>
                  <a:cubicBezTo>
                    <a:pt x="6400" y="21600"/>
                    <a:pt x="8000" y="20520"/>
                    <a:pt x="10000" y="17280"/>
                  </a:cubicBezTo>
                  <a:cubicBezTo>
                    <a:pt x="12000" y="14040"/>
                    <a:pt x="14400" y="8640"/>
                    <a:pt x="16400" y="5400"/>
                  </a:cubicBezTo>
                  <a:cubicBezTo>
                    <a:pt x="18400" y="2160"/>
                    <a:pt x="20000" y="10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3900276" y="4445646"/>
              <a:ext cx="168638" cy="18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0727" fill="norm" stroke="1" extrusionOk="0">
                  <a:moveTo>
                    <a:pt x="16437" y="3621"/>
                  </a:moveTo>
                  <a:cubicBezTo>
                    <a:pt x="15792" y="2219"/>
                    <a:pt x="15148" y="816"/>
                    <a:pt x="13858" y="255"/>
                  </a:cubicBezTo>
                  <a:cubicBezTo>
                    <a:pt x="12569" y="-306"/>
                    <a:pt x="10634" y="-25"/>
                    <a:pt x="8377" y="1938"/>
                  </a:cubicBezTo>
                  <a:cubicBezTo>
                    <a:pt x="6121" y="3902"/>
                    <a:pt x="3542" y="7549"/>
                    <a:pt x="1930" y="10775"/>
                  </a:cubicBezTo>
                  <a:cubicBezTo>
                    <a:pt x="318" y="14000"/>
                    <a:pt x="-327" y="16806"/>
                    <a:pt x="157" y="18629"/>
                  </a:cubicBezTo>
                  <a:cubicBezTo>
                    <a:pt x="640" y="20452"/>
                    <a:pt x="2252" y="21294"/>
                    <a:pt x="5960" y="20312"/>
                  </a:cubicBezTo>
                  <a:cubicBezTo>
                    <a:pt x="9667" y="19330"/>
                    <a:pt x="15470" y="16525"/>
                    <a:pt x="21273" y="13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4121215" y="4256300"/>
              <a:ext cx="101036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21349" y="0"/>
                  </a:moveTo>
                  <a:cubicBezTo>
                    <a:pt x="18649" y="0"/>
                    <a:pt x="15949" y="0"/>
                    <a:pt x="13249" y="880"/>
                  </a:cubicBezTo>
                  <a:cubicBezTo>
                    <a:pt x="10549" y="1760"/>
                    <a:pt x="7849" y="3520"/>
                    <a:pt x="5149" y="6160"/>
                  </a:cubicBezTo>
                  <a:cubicBezTo>
                    <a:pt x="2449" y="8800"/>
                    <a:pt x="-251" y="12320"/>
                    <a:pt x="19" y="15040"/>
                  </a:cubicBezTo>
                  <a:cubicBezTo>
                    <a:pt x="289" y="17760"/>
                    <a:pt x="3529" y="19680"/>
                    <a:pt x="7309" y="20640"/>
                  </a:cubicBezTo>
                  <a:cubicBezTo>
                    <a:pt x="11089" y="21600"/>
                    <a:pt x="15409" y="21600"/>
                    <a:pt x="197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4072642" y="4424971"/>
              <a:ext cx="187943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3077" y="21600"/>
                  </a:moveTo>
                  <a:cubicBezTo>
                    <a:pt x="1617" y="21600"/>
                    <a:pt x="158" y="21600"/>
                    <a:pt x="12" y="20250"/>
                  </a:cubicBezTo>
                  <a:cubicBezTo>
                    <a:pt x="-134" y="18900"/>
                    <a:pt x="1034" y="16200"/>
                    <a:pt x="4828" y="12600"/>
                  </a:cubicBezTo>
                  <a:cubicBezTo>
                    <a:pt x="8623" y="9000"/>
                    <a:pt x="15044" y="4500"/>
                    <a:pt x="2146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4973601" y="4371303"/>
              <a:ext cx="19933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877"/>
                    <a:pt x="7200" y="7754"/>
                    <a:pt x="10800" y="11354"/>
                  </a:cubicBezTo>
                  <a:cubicBezTo>
                    <a:pt x="14400" y="14954"/>
                    <a:pt x="18000" y="1827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5146506" y="4353018"/>
              <a:ext cx="141436" cy="44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96" fill="norm" stroke="1" extrusionOk="0">
                  <a:moveTo>
                    <a:pt x="21347" y="141"/>
                  </a:moveTo>
                  <a:cubicBezTo>
                    <a:pt x="19418" y="19"/>
                    <a:pt x="17490" y="-104"/>
                    <a:pt x="15947" y="141"/>
                  </a:cubicBezTo>
                  <a:cubicBezTo>
                    <a:pt x="14404" y="387"/>
                    <a:pt x="13247" y="1001"/>
                    <a:pt x="10740" y="2841"/>
                  </a:cubicBezTo>
                  <a:cubicBezTo>
                    <a:pt x="8233" y="4682"/>
                    <a:pt x="4376" y="7751"/>
                    <a:pt x="2254" y="10512"/>
                  </a:cubicBezTo>
                  <a:cubicBezTo>
                    <a:pt x="133" y="13273"/>
                    <a:pt x="-253" y="15728"/>
                    <a:pt x="133" y="17507"/>
                  </a:cubicBezTo>
                  <a:cubicBezTo>
                    <a:pt x="518" y="19287"/>
                    <a:pt x="1676" y="20391"/>
                    <a:pt x="2833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5310942" y="4777646"/>
              <a:ext cx="7668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5318609" y="4620725"/>
              <a:ext cx="68413" cy="1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19987" fill="norm" stroke="1" extrusionOk="0">
                  <a:moveTo>
                    <a:pt x="6943" y="19987"/>
                  </a:moveTo>
                  <a:cubicBezTo>
                    <a:pt x="13114" y="14587"/>
                    <a:pt x="19286" y="9187"/>
                    <a:pt x="20443" y="5137"/>
                  </a:cubicBezTo>
                  <a:cubicBezTo>
                    <a:pt x="21600" y="1087"/>
                    <a:pt x="17743" y="-1613"/>
                    <a:pt x="13500" y="1087"/>
                  </a:cubicBezTo>
                  <a:cubicBezTo>
                    <a:pt x="9257" y="3787"/>
                    <a:pt x="4629" y="11887"/>
                    <a:pt x="0" y="199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5107438" y="4055495"/>
              <a:ext cx="165170" cy="146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645" fill="norm" stroke="1" extrusionOk="0">
                  <a:moveTo>
                    <a:pt x="4529" y="13167"/>
                  </a:moveTo>
                  <a:cubicBezTo>
                    <a:pt x="3532" y="14607"/>
                    <a:pt x="2535" y="16047"/>
                    <a:pt x="1705" y="17667"/>
                  </a:cubicBezTo>
                  <a:cubicBezTo>
                    <a:pt x="874" y="19287"/>
                    <a:pt x="209" y="21087"/>
                    <a:pt x="43" y="20547"/>
                  </a:cubicBezTo>
                  <a:cubicBezTo>
                    <a:pt x="-123" y="20007"/>
                    <a:pt x="209" y="17127"/>
                    <a:pt x="708" y="14427"/>
                  </a:cubicBezTo>
                  <a:cubicBezTo>
                    <a:pt x="1206" y="11727"/>
                    <a:pt x="1871" y="9207"/>
                    <a:pt x="2535" y="6687"/>
                  </a:cubicBezTo>
                  <a:cubicBezTo>
                    <a:pt x="3200" y="4167"/>
                    <a:pt x="3865" y="1647"/>
                    <a:pt x="5028" y="567"/>
                  </a:cubicBezTo>
                  <a:cubicBezTo>
                    <a:pt x="6191" y="-513"/>
                    <a:pt x="7852" y="-153"/>
                    <a:pt x="10012" y="2547"/>
                  </a:cubicBezTo>
                  <a:cubicBezTo>
                    <a:pt x="12172" y="5247"/>
                    <a:pt x="14831" y="10287"/>
                    <a:pt x="16825" y="13347"/>
                  </a:cubicBezTo>
                  <a:cubicBezTo>
                    <a:pt x="18819" y="16407"/>
                    <a:pt x="20148" y="17487"/>
                    <a:pt x="21477" y="185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5747951" y="4569165"/>
              <a:ext cx="176339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948" y="4868"/>
                    <a:pt x="11896" y="-1303"/>
                    <a:pt x="15496" y="240"/>
                  </a:cubicBezTo>
                  <a:cubicBezTo>
                    <a:pt x="19096" y="1783"/>
                    <a:pt x="20348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5776517" y="4670310"/>
              <a:ext cx="201441" cy="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0825" fill="norm" stroke="1" extrusionOk="0">
                  <a:moveTo>
                    <a:pt x="1842" y="5400"/>
                  </a:moveTo>
                  <a:cubicBezTo>
                    <a:pt x="762" y="10800"/>
                    <a:pt x="-318" y="16200"/>
                    <a:pt x="87" y="18900"/>
                  </a:cubicBezTo>
                  <a:cubicBezTo>
                    <a:pt x="492" y="21600"/>
                    <a:pt x="2382" y="21600"/>
                    <a:pt x="6162" y="18000"/>
                  </a:cubicBezTo>
                  <a:cubicBezTo>
                    <a:pt x="9942" y="14400"/>
                    <a:pt x="15612" y="7200"/>
                    <a:pt x="2128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6154294" y="4445416"/>
              <a:ext cx="193024" cy="54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510" fill="norm" stroke="1" extrusionOk="0">
                  <a:moveTo>
                    <a:pt x="2525" y="20200"/>
                  </a:moveTo>
                  <a:cubicBezTo>
                    <a:pt x="1683" y="20900"/>
                    <a:pt x="842" y="21600"/>
                    <a:pt x="421" y="21500"/>
                  </a:cubicBezTo>
                  <a:cubicBezTo>
                    <a:pt x="0" y="21400"/>
                    <a:pt x="0" y="20500"/>
                    <a:pt x="0" y="18250"/>
                  </a:cubicBezTo>
                  <a:cubicBezTo>
                    <a:pt x="0" y="16000"/>
                    <a:pt x="0" y="12400"/>
                    <a:pt x="561" y="9600"/>
                  </a:cubicBezTo>
                  <a:cubicBezTo>
                    <a:pt x="1122" y="6800"/>
                    <a:pt x="2244" y="4800"/>
                    <a:pt x="3787" y="3400"/>
                  </a:cubicBezTo>
                  <a:cubicBezTo>
                    <a:pt x="5330" y="2000"/>
                    <a:pt x="7293" y="1200"/>
                    <a:pt x="8977" y="700"/>
                  </a:cubicBezTo>
                  <a:cubicBezTo>
                    <a:pt x="10660" y="200"/>
                    <a:pt x="12062" y="0"/>
                    <a:pt x="13465" y="0"/>
                  </a:cubicBezTo>
                  <a:cubicBezTo>
                    <a:pt x="14868" y="0"/>
                    <a:pt x="16270" y="200"/>
                    <a:pt x="17112" y="850"/>
                  </a:cubicBezTo>
                  <a:cubicBezTo>
                    <a:pt x="17953" y="1500"/>
                    <a:pt x="18234" y="2600"/>
                    <a:pt x="17813" y="3650"/>
                  </a:cubicBezTo>
                  <a:cubicBezTo>
                    <a:pt x="17392" y="4700"/>
                    <a:pt x="16270" y="5700"/>
                    <a:pt x="15008" y="6350"/>
                  </a:cubicBezTo>
                  <a:cubicBezTo>
                    <a:pt x="13745" y="7000"/>
                    <a:pt x="12343" y="7300"/>
                    <a:pt x="12343" y="7350"/>
                  </a:cubicBezTo>
                  <a:cubicBezTo>
                    <a:pt x="12343" y="7400"/>
                    <a:pt x="13745" y="7200"/>
                    <a:pt x="15148" y="7250"/>
                  </a:cubicBezTo>
                  <a:cubicBezTo>
                    <a:pt x="16551" y="7300"/>
                    <a:pt x="17953" y="7600"/>
                    <a:pt x="19216" y="8150"/>
                  </a:cubicBezTo>
                  <a:cubicBezTo>
                    <a:pt x="20478" y="8700"/>
                    <a:pt x="21600" y="9500"/>
                    <a:pt x="21039" y="10000"/>
                  </a:cubicBezTo>
                  <a:cubicBezTo>
                    <a:pt x="20478" y="10500"/>
                    <a:pt x="18234" y="10700"/>
                    <a:pt x="16551" y="10650"/>
                  </a:cubicBezTo>
                  <a:cubicBezTo>
                    <a:pt x="14868" y="10600"/>
                    <a:pt x="13745" y="10300"/>
                    <a:pt x="12623" y="10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6389543" y="4631976"/>
              <a:ext cx="71425" cy="118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309" fill="norm" stroke="1" extrusionOk="0">
                  <a:moveTo>
                    <a:pt x="20817" y="6894"/>
                  </a:moveTo>
                  <a:cubicBezTo>
                    <a:pt x="17093" y="6894"/>
                    <a:pt x="13369" y="6894"/>
                    <a:pt x="10017" y="7813"/>
                  </a:cubicBezTo>
                  <a:cubicBezTo>
                    <a:pt x="6665" y="8732"/>
                    <a:pt x="3686" y="10570"/>
                    <a:pt x="1824" y="12868"/>
                  </a:cubicBezTo>
                  <a:cubicBezTo>
                    <a:pt x="-38" y="15166"/>
                    <a:pt x="-783" y="17923"/>
                    <a:pt x="1079" y="19532"/>
                  </a:cubicBezTo>
                  <a:cubicBezTo>
                    <a:pt x="2941" y="21140"/>
                    <a:pt x="7410" y="21600"/>
                    <a:pt x="11134" y="21140"/>
                  </a:cubicBezTo>
                  <a:cubicBezTo>
                    <a:pt x="14858" y="20681"/>
                    <a:pt x="17838" y="19302"/>
                    <a:pt x="18583" y="15626"/>
                  </a:cubicBezTo>
                  <a:cubicBezTo>
                    <a:pt x="19327" y="11949"/>
                    <a:pt x="17838" y="5974"/>
                    <a:pt x="1634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6265131" y="4277837"/>
              <a:ext cx="157503" cy="12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036" fill="norm" stroke="1" extrusionOk="0">
                  <a:moveTo>
                    <a:pt x="2658" y="5325"/>
                  </a:moveTo>
                  <a:cubicBezTo>
                    <a:pt x="1961" y="7866"/>
                    <a:pt x="1265" y="10407"/>
                    <a:pt x="742" y="13584"/>
                  </a:cubicBezTo>
                  <a:cubicBezTo>
                    <a:pt x="219" y="16760"/>
                    <a:pt x="-129" y="20572"/>
                    <a:pt x="45" y="20995"/>
                  </a:cubicBezTo>
                  <a:cubicBezTo>
                    <a:pt x="219" y="21419"/>
                    <a:pt x="916" y="18454"/>
                    <a:pt x="1961" y="14643"/>
                  </a:cubicBezTo>
                  <a:cubicBezTo>
                    <a:pt x="3006" y="10831"/>
                    <a:pt x="4400" y="6172"/>
                    <a:pt x="5968" y="3419"/>
                  </a:cubicBezTo>
                  <a:cubicBezTo>
                    <a:pt x="7536" y="666"/>
                    <a:pt x="9277" y="-181"/>
                    <a:pt x="10845" y="31"/>
                  </a:cubicBezTo>
                  <a:cubicBezTo>
                    <a:pt x="12413" y="243"/>
                    <a:pt x="13806" y="1513"/>
                    <a:pt x="15548" y="4901"/>
                  </a:cubicBezTo>
                  <a:cubicBezTo>
                    <a:pt x="17290" y="8290"/>
                    <a:pt x="19381" y="13795"/>
                    <a:pt x="21471" y="19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6706306" y="4616642"/>
              <a:ext cx="10733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6785029" y="4562974"/>
              <a:ext cx="28614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2925"/>
                    <a:pt x="2153" y="5850"/>
                    <a:pt x="353" y="9450"/>
                  </a:cubicBezTo>
                  <a:cubicBezTo>
                    <a:pt x="-1447" y="13050"/>
                    <a:pt x="3953" y="17325"/>
                    <a:pt x="93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6903089" y="4438010"/>
              <a:ext cx="177239" cy="60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499" fill="norm" stroke="1" extrusionOk="0">
                  <a:moveTo>
                    <a:pt x="304" y="21499"/>
                  </a:moveTo>
                  <a:cubicBezTo>
                    <a:pt x="0" y="18662"/>
                    <a:pt x="-304" y="15824"/>
                    <a:pt x="609" y="12896"/>
                  </a:cubicBezTo>
                  <a:cubicBezTo>
                    <a:pt x="1521" y="9967"/>
                    <a:pt x="3651" y="6946"/>
                    <a:pt x="5933" y="4796"/>
                  </a:cubicBezTo>
                  <a:cubicBezTo>
                    <a:pt x="8214" y="2645"/>
                    <a:pt x="10648" y="1363"/>
                    <a:pt x="12626" y="677"/>
                  </a:cubicBezTo>
                  <a:cubicBezTo>
                    <a:pt x="14603" y="-9"/>
                    <a:pt x="16124" y="-101"/>
                    <a:pt x="17037" y="82"/>
                  </a:cubicBezTo>
                  <a:cubicBezTo>
                    <a:pt x="17950" y="265"/>
                    <a:pt x="18254" y="723"/>
                    <a:pt x="18406" y="1867"/>
                  </a:cubicBezTo>
                  <a:cubicBezTo>
                    <a:pt x="18558" y="3011"/>
                    <a:pt x="18558" y="4841"/>
                    <a:pt x="19014" y="5940"/>
                  </a:cubicBezTo>
                  <a:cubicBezTo>
                    <a:pt x="19471" y="7038"/>
                    <a:pt x="20383" y="7404"/>
                    <a:pt x="20840" y="7816"/>
                  </a:cubicBezTo>
                  <a:cubicBezTo>
                    <a:pt x="21296" y="8228"/>
                    <a:pt x="21296" y="8685"/>
                    <a:pt x="19623" y="8960"/>
                  </a:cubicBezTo>
                  <a:cubicBezTo>
                    <a:pt x="17950" y="9235"/>
                    <a:pt x="14603" y="9326"/>
                    <a:pt x="11257" y="9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7173984" y="4631976"/>
              <a:ext cx="766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7032503" y="4263967"/>
              <a:ext cx="187483" cy="11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74" fill="norm" stroke="1" extrusionOk="0">
                  <a:moveTo>
                    <a:pt x="5651" y="0"/>
                  </a:moveTo>
                  <a:cubicBezTo>
                    <a:pt x="4483" y="5280"/>
                    <a:pt x="3316" y="10560"/>
                    <a:pt x="2294" y="14640"/>
                  </a:cubicBezTo>
                  <a:cubicBezTo>
                    <a:pt x="1272" y="18720"/>
                    <a:pt x="397" y="21600"/>
                    <a:pt x="105" y="21360"/>
                  </a:cubicBezTo>
                  <a:cubicBezTo>
                    <a:pt x="-187" y="21120"/>
                    <a:pt x="105" y="17760"/>
                    <a:pt x="1272" y="13920"/>
                  </a:cubicBezTo>
                  <a:cubicBezTo>
                    <a:pt x="2440" y="10080"/>
                    <a:pt x="4483" y="5760"/>
                    <a:pt x="6235" y="3360"/>
                  </a:cubicBezTo>
                  <a:cubicBezTo>
                    <a:pt x="7986" y="960"/>
                    <a:pt x="9445" y="480"/>
                    <a:pt x="11927" y="3360"/>
                  </a:cubicBezTo>
                  <a:cubicBezTo>
                    <a:pt x="14408" y="6240"/>
                    <a:pt x="17910" y="12480"/>
                    <a:pt x="21413" y="18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7442323" y="4455638"/>
              <a:ext cx="153337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000"/>
                    <a:pt x="8640" y="10000"/>
                    <a:pt x="12240" y="13600"/>
                  </a:cubicBezTo>
                  <a:cubicBezTo>
                    <a:pt x="15840" y="17200"/>
                    <a:pt x="18720" y="19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7457656" y="4469268"/>
              <a:ext cx="176339" cy="27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21600" y="135"/>
                  </a:moveTo>
                  <a:cubicBezTo>
                    <a:pt x="20035" y="-67"/>
                    <a:pt x="18470" y="-269"/>
                    <a:pt x="15965" y="1346"/>
                  </a:cubicBezTo>
                  <a:cubicBezTo>
                    <a:pt x="13461" y="2961"/>
                    <a:pt x="10017" y="6393"/>
                    <a:pt x="7200" y="10026"/>
                  </a:cubicBezTo>
                  <a:cubicBezTo>
                    <a:pt x="4383" y="13660"/>
                    <a:pt x="2191" y="17495"/>
                    <a:pt x="0" y="21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7656994" y="4731645"/>
              <a:ext cx="1533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7748997" y="4631976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5561538" y="5833114"/>
              <a:ext cx="240082" cy="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215" y="21600"/>
                  </a:moveTo>
                  <a:cubicBezTo>
                    <a:pt x="-13" y="15916"/>
                    <a:pt x="-240" y="10232"/>
                    <a:pt x="556" y="6253"/>
                  </a:cubicBezTo>
                  <a:cubicBezTo>
                    <a:pt x="1352" y="2274"/>
                    <a:pt x="3171" y="0"/>
                    <a:pt x="6808" y="0"/>
                  </a:cubicBezTo>
                  <a:cubicBezTo>
                    <a:pt x="10446" y="0"/>
                    <a:pt x="15903" y="2274"/>
                    <a:pt x="21360" y="4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5678950" y="5973673"/>
              <a:ext cx="145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6345965" y="5620998"/>
              <a:ext cx="23689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0" y="0"/>
                  </a:moveTo>
                  <a:cubicBezTo>
                    <a:pt x="8640" y="568"/>
                    <a:pt x="17280" y="1137"/>
                    <a:pt x="19440" y="3789"/>
                  </a:cubicBezTo>
                  <a:cubicBezTo>
                    <a:pt x="21600" y="6442"/>
                    <a:pt x="17280" y="11179"/>
                    <a:pt x="14040" y="14495"/>
                  </a:cubicBezTo>
                  <a:cubicBezTo>
                    <a:pt x="10800" y="17811"/>
                    <a:pt x="8640" y="19705"/>
                    <a:pt x="64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6506969" y="5605665"/>
              <a:ext cx="23001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6230962" y="5996673"/>
              <a:ext cx="45234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29" y="18000"/>
                    <a:pt x="5858" y="14400"/>
                    <a:pt x="9458" y="10800"/>
                  </a:cubicBezTo>
                  <a:cubicBezTo>
                    <a:pt x="13058" y="7200"/>
                    <a:pt x="1732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6292297" y="6111676"/>
              <a:ext cx="299008" cy="39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21600" y="0"/>
                  </a:moveTo>
                  <a:cubicBezTo>
                    <a:pt x="20492" y="0"/>
                    <a:pt x="19385" y="0"/>
                    <a:pt x="17723" y="900"/>
                  </a:cubicBezTo>
                  <a:cubicBezTo>
                    <a:pt x="16062" y="1800"/>
                    <a:pt x="13846" y="3600"/>
                    <a:pt x="11538" y="6369"/>
                  </a:cubicBezTo>
                  <a:cubicBezTo>
                    <a:pt x="9231" y="9138"/>
                    <a:pt x="6831" y="12877"/>
                    <a:pt x="5538" y="15231"/>
                  </a:cubicBezTo>
                  <a:cubicBezTo>
                    <a:pt x="4246" y="17585"/>
                    <a:pt x="4062" y="18554"/>
                    <a:pt x="4154" y="19385"/>
                  </a:cubicBezTo>
                  <a:cubicBezTo>
                    <a:pt x="4246" y="20215"/>
                    <a:pt x="4615" y="20908"/>
                    <a:pt x="5262" y="21254"/>
                  </a:cubicBezTo>
                  <a:cubicBezTo>
                    <a:pt x="5908" y="21600"/>
                    <a:pt x="6831" y="21600"/>
                    <a:pt x="8215" y="21254"/>
                  </a:cubicBezTo>
                  <a:cubicBezTo>
                    <a:pt x="9600" y="20908"/>
                    <a:pt x="11446" y="20215"/>
                    <a:pt x="12646" y="19592"/>
                  </a:cubicBezTo>
                  <a:cubicBezTo>
                    <a:pt x="13846" y="18969"/>
                    <a:pt x="14400" y="18415"/>
                    <a:pt x="14585" y="17792"/>
                  </a:cubicBezTo>
                  <a:cubicBezTo>
                    <a:pt x="14769" y="17169"/>
                    <a:pt x="14585" y="16477"/>
                    <a:pt x="12092" y="15923"/>
                  </a:cubicBezTo>
                  <a:cubicBezTo>
                    <a:pt x="9600" y="15369"/>
                    <a:pt x="4800" y="14954"/>
                    <a:pt x="0" y="14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7051314" y="5927672"/>
              <a:ext cx="207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5600"/>
                    <a:pt x="11200" y="9600"/>
                    <a:pt x="14800" y="6000"/>
                  </a:cubicBezTo>
                  <a:cubicBezTo>
                    <a:pt x="18400" y="2400"/>
                    <a:pt x="2000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7182290" y="5851003"/>
              <a:ext cx="14695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6109"/>
                    <a:pt x="6300" y="12218"/>
                    <a:pt x="2700" y="15818"/>
                  </a:cubicBezTo>
                  <a:cubicBezTo>
                    <a:pt x="-900" y="19418"/>
                    <a:pt x="-900" y="20509"/>
                    <a:pt x="2700" y="21055"/>
                  </a:cubicBezTo>
                  <a:cubicBezTo>
                    <a:pt x="6300" y="21600"/>
                    <a:pt x="13500" y="21600"/>
                    <a:pt x="207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7725996" y="5688535"/>
              <a:ext cx="166603" cy="30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524" fill="norm" stroke="1" extrusionOk="0">
                  <a:moveTo>
                    <a:pt x="1964" y="3851"/>
                  </a:moveTo>
                  <a:cubicBezTo>
                    <a:pt x="2291" y="2959"/>
                    <a:pt x="2618" y="2066"/>
                    <a:pt x="4746" y="1352"/>
                  </a:cubicBezTo>
                  <a:cubicBezTo>
                    <a:pt x="6873" y="638"/>
                    <a:pt x="10800" y="103"/>
                    <a:pt x="13582" y="13"/>
                  </a:cubicBezTo>
                  <a:cubicBezTo>
                    <a:pt x="16364" y="-76"/>
                    <a:pt x="18000" y="281"/>
                    <a:pt x="18818" y="1441"/>
                  </a:cubicBezTo>
                  <a:cubicBezTo>
                    <a:pt x="19636" y="2602"/>
                    <a:pt x="19636" y="4565"/>
                    <a:pt x="18982" y="5993"/>
                  </a:cubicBezTo>
                  <a:cubicBezTo>
                    <a:pt x="18327" y="7422"/>
                    <a:pt x="17018" y="8314"/>
                    <a:pt x="15709" y="9028"/>
                  </a:cubicBezTo>
                  <a:cubicBezTo>
                    <a:pt x="14400" y="9742"/>
                    <a:pt x="13091" y="10278"/>
                    <a:pt x="13745" y="10635"/>
                  </a:cubicBezTo>
                  <a:cubicBezTo>
                    <a:pt x="14400" y="10992"/>
                    <a:pt x="17018" y="11170"/>
                    <a:pt x="18818" y="11617"/>
                  </a:cubicBezTo>
                  <a:cubicBezTo>
                    <a:pt x="20618" y="12063"/>
                    <a:pt x="21600" y="12777"/>
                    <a:pt x="21273" y="13937"/>
                  </a:cubicBezTo>
                  <a:cubicBezTo>
                    <a:pt x="20945" y="15098"/>
                    <a:pt x="19309" y="16704"/>
                    <a:pt x="15545" y="18043"/>
                  </a:cubicBezTo>
                  <a:cubicBezTo>
                    <a:pt x="11782" y="19382"/>
                    <a:pt x="5891" y="20453"/>
                    <a:pt x="0" y="215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7649328" y="6027340"/>
              <a:ext cx="39867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54" y="19200"/>
                    <a:pt x="4708" y="16800"/>
                    <a:pt x="7962" y="13800"/>
                  </a:cubicBezTo>
                  <a:cubicBezTo>
                    <a:pt x="11215" y="10800"/>
                    <a:pt x="15369" y="7200"/>
                    <a:pt x="17792" y="4800"/>
                  </a:cubicBezTo>
                  <a:cubicBezTo>
                    <a:pt x="20215" y="2400"/>
                    <a:pt x="20908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7792575" y="6157677"/>
              <a:ext cx="163427" cy="197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46" fill="norm" stroke="1" extrusionOk="0">
                  <a:moveTo>
                    <a:pt x="10284" y="0"/>
                  </a:moveTo>
                  <a:cubicBezTo>
                    <a:pt x="8290" y="2215"/>
                    <a:pt x="6296" y="4431"/>
                    <a:pt x="4635" y="7338"/>
                  </a:cubicBezTo>
                  <a:cubicBezTo>
                    <a:pt x="2973" y="10246"/>
                    <a:pt x="1644" y="13846"/>
                    <a:pt x="813" y="16338"/>
                  </a:cubicBezTo>
                  <a:cubicBezTo>
                    <a:pt x="-18" y="18831"/>
                    <a:pt x="-350" y="20215"/>
                    <a:pt x="481" y="20908"/>
                  </a:cubicBezTo>
                  <a:cubicBezTo>
                    <a:pt x="1312" y="21600"/>
                    <a:pt x="3305" y="21600"/>
                    <a:pt x="6462" y="21046"/>
                  </a:cubicBezTo>
                  <a:cubicBezTo>
                    <a:pt x="9619" y="20492"/>
                    <a:pt x="13939" y="19385"/>
                    <a:pt x="16598" y="18277"/>
                  </a:cubicBezTo>
                  <a:cubicBezTo>
                    <a:pt x="19256" y="17169"/>
                    <a:pt x="20253" y="16062"/>
                    <a:pt x="21250" y="14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7925334" y="6288013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8247341" y="6012007"/>
              <a:ext cx="38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8370011" y="5714027"/>
              <a:ext cx="188180" cy="276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437" fill="norm" stroke="1" extrusionOk="0">
                  <a:moveTo>
                    <a:pt x="0" y="3487"/>
                  </a:moveTo>
                  <a:cubicBezTo>
                    <a:pt x="2592" y="2298"/>
                    <a:pt x="5184" y="1109"/>
                    <a:pt x="7200" y="514"/>
                  </a:cubicBezTo>
                  <a:cubicBezTo>
                    <a:pt x="9216" y="-80"/>
                    <a:pt x="10656" y="-80"/>
                    <a:pt x="12096" y="118"/>
                  </a:cubicBezTo>
                  <a:cubicBezTo>
                    <a:pt x="13536" y="316"/>
                    <a:pt x="14976" y="713"/>
                    <a:pt x="15696" y="1406"/>
                  </a:cubicBezTo>
                  <a:cubicBezTo>
                    <a:pt x="16416" y="2100"/>
                    <a:pt x="16416" y="3091"/>
                    <a:pt x="15696" y="4081"/>
                  </a:cubicBezTo>
                  <a:cubicBezTo>
                    <a:pt x="14976" y="5072"/>
                    <a:pt x="13536" y="6063"/>
                    <a:pt x="12672" y="7054"/>
                  </a:cubicBezTo>
                  <a:cubicBezTo>
                    <a:pt x="11808" y="8045"/>
                    <a:pt x="11520" y="9036"/>
                    <a:pt x="13104" y="10621"/>
                  </a:cubicBezTo>
                  <a:cubicBezTo>
                    <a:pt x="14688" y="12206"/>
                    <a:pt x="18144" y="14386"/>
                    <a:pt x="19872" y="16070"/>
                  </a:cubicBezTo>
                  <a:cubicBezTo>
                    <a:pt x="21600" y="17755"/>
                    <a:pt x="21600" y="18944"/>
                    <a:pt x="20160" y="19836"/>
                  </a:cubicBezTo>
                  <a:cubicBezTo>
                    <a:pt x="18720" y="20727"/>
                    <a:pt x="15840" y="21322"/>
                    <a:pt x="13392" y="21421"/>
                  </a:cubicBezTo>
                  <a:cubicBezTo>
                    <a:pt x="10944" y="21520"/>
                    <a:pt x="8928" y="21124"/>
                    <a:pt x="6912" y="207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9489369" y="5966006"/>
              <a:ext cx="161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4400"/>
                    <a:pt x="10971" y="7200"/>
                    <a:pt x="14571" y="36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9527704" y="6058008"/>
              <a:ext cx="184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8000"/>
                    <a:pt x="12000" y="14400"/>
                    <a:pt x="15600" y="10800"/>
                  </a:cubicBezTo>
                  <a:cubicBezTo>
                    <a:pt x="19200" y="7200"/>
                    <a:pt x="204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10095050" y="5720667"/>
              <a:ext cx="46002" cy="179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0"/>
                  </a:moveTo>
                  <a:cubicBezTo>
                    <a:pt x="1200" y="4800"/>
                    <a:pt x="2400" y="9600"/>
                    <a:pt x="3000" y="13500"/>
                  </a:cubicBezTo>
                  <a:cubicBezTo>
                    <a:pt x="3600" y="17400"/>
                    <a:pt x="3600" y="20400"/>
                    <a:pt x="6600" y="21000"/>
                  </a:cubicBezTo>
                  <a:cubicBezTo>
                    <a:pt x="9600" y="21600"/>
                    <a:pt x="15600" y="19800"/>
                    <a:pt x="21600" y="18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10202385" y="5710444"/>
              <a:ext cx="33620" cy="24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2298"/>
                  </a:moveTo>
                  <a:cubicBezTo>
                    <a:pt x="7714" y="1149"/>
                    <a:pt x="15429" y="0"/>
                    <a:pt x="18514" y="0"/>
                  </a:cubicBezTo>
                  <a:cubicBezTo>
                    <a:pt x="21600" y="0"/>
                    <a:pt x="20057" y="1149"/>
                    <a:pt x="18514" y="4940"/>
                  </a:cubicBezTo>
                  <a:cubicBezTo>
                    <a:pt x="16971" y="8732"/>
                    <a:pt x="15429" y="15166"/>
                    <a:pt x="138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9980046" y="6035007"/>
              <a:ext cx="35267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5429"/>
                    <a:pt x="10643" y="9257"/>
                    <a:pt x="14165" y="6171"/>
                  </a:cubicBezTo>
                  <a:cubicBezTo>
                    <a:pt x="17687" y="3086"/>
                    <a:pt x="19409" y="3086"/>
                    <a:pt x="20348" y="2571"/>
                  </a:cubicBezTo>
                  <a:cubicBezTo>
                    <a:pt x="21287" y="2057"/>
                    <a:pt x="21443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10079716" y="6134676"/>
              <a:ext cx="207006" cy="274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0"/>
                  </a:moveTo>
                  <a:cubicBezTo>
                    <a:pt x="16800" y="3800"/>
                    <a:pt x="12000" y="7600"/>
                    <a:pt x="9333" y="10700"/>
                  </a:cubicBezTo>
                  <a:cubicBezTo>
                    <a:pt x="6667" y="13800"/>
                    <a:pt x="6133" y="16200"/>
                    <a:pt x="6267" y="17900"/>
                  </a:cubicBezTo>
                  <a:cubicBezTo>
                    <a:pt x="6400" y="19600"/>
                    <a:pt x="7200" y="20600"/>
                    <a:pt x="8267" y="21100"/>
                  </a:cubicBezTo>
                  <a:cubicBezTo>
                    <a:pt x="9333" y="21600"/>
                    <a:pt x="10667" y="21600"/>
                    <a:pt x="12133" y="21200"/>
                  </a:cubicBezTo>
                  <a:cubicBezTo>
                    <a:pt x="13600" y="20800"/>
                    <a:pt x="15200" y="20000"/>
                    <a:pt x="15333" y="19400"/>
                  </a:cubicBezTo>
                  <a:cubicBezTo>
                    <a:pt x="15467" y="18800"/>
                    <a:pt x="14133" y="18400"/>
                    <a:pt x="12000" y="18100"/>
                  </a:cubicBezTo>
                  <a:cubicBezTo>
                    <a:pt x="9867" y="17800"/>
                    <a:pt x="6933" y="17600"/>
                    <a:pt x="4800" y="17200"/>
                  </a:cubicBezTo>
                  <a:cubicBezTo>
                    <a:pt x="2667" y="16800"/>
                    <a:pt x="1333" y="16200"/>
                    <a:pt x="667" y="15800"/>
                  </a:cubicBezTo>
                  <a:cubicBezTo>
                    <a:pt x="0" y="15400"/>
                    <a:pt x="0" y="15200"/>
                    <a:pt x="0" y="15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10670063" y="5950672"/>
              <a:ext cx="191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10831066" y="5889338"/>
              <a:ext cx="7668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11126899" y="5722091"/>
              <a:ext cx="119935" cy="29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497" fill="norm" stroke="1" extrusionOk="0">
                  <a:moveTo>
                    <a:pt x="20384" y="4882"/>
                  </a:moveTo>
                  <a:cubicBezTo>
                    <a:pt x="19944" y="3959"/>
                    <a:pt x="19503" y="3035"/>
                    <a:pt x="17739" y="2205"/>
                  </a:cubicBezTo>
                  <a:cubicBezTo>
                    <a:pt x="15976" y="1374"/>
                    <a:pt x="12890" y="635"/>
                    <a:pt x="10246" y="266"/>
                  </a:cubicBezTo>
                  <a:cubicBezTo>
                    <a:pt x="7601" y="-103"/>
                    <a:pt x="5397" y="-103"/>
                    <a:pt x="3854" y="359"/>
                  </a:cubicBezTo>
                  <a:cubicBezTo>
                    <a:pt x="2311" y="820"/>
                    <a:pt x="1429" y="1743"/>
                    <a:pt x="768" y="2666"/>
                  </a:cubicBezTo>
                  <a:cubicBezTo>
                    <a:pt x="107" y="3589"/>
                    <a:pt x="-334" y="4512"/>
                    <a:pt x="327" y="5251"/>
                  </a:cubicBezTo>
                  <a:cubicBezTo>
                    <a:pt x="988" y="5989"/>
                    <a:pt x="2752" y="6543"/>
                    <a:pt x="4956" y="6728"/>
                  </a:cubicBezTo>
                  <a:cubicBezTo>
                    <a:pt x="7160" y="6912"/>
                    <a:pt x="9805" y="6728"/>
                    <a:pt x="12670" y="6543"/>
                  </a:cubicBezTo>
                  <a:cubicBezTo>
                    <a:pt x="15535" y="6359"/>
                    <a:pt x="18621" y="6174"/>
                    <a:pt x="19944" y="6635"/>
                  </a:cubicBezTo>
                  <a:cubicBezTo>
                    <a:pt x="21266" y="7097"/>
                    <a:pt x="20825" y="8205"/>
                    <a:pt x="18621" y="10789"/>
                  </a:cubicBezTo>
                  <a:cubicBezTo>
                    <a:pt x="16417" y="13374"/>
                    <a:pt x="12450" y="17435"/>
                    <a:pt x="8482" y="21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11022737" y="6077776"/>
              <a:ext cx="291341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874" y="12302"/>
                    <a:pt x="11747" y="4448"/>
                    <a:pt x="15347" y="1502"/>
                  </a:cubicBezTo>
                  <a:cubicBezTo>
                    <a:pt x="18947" y="-1443"/>
                    <a:pt x="20274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11100830" y="6203678"/>
              <a:ext cx="144246" cy="15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29" fill="norm" stroke="1" extrusionOk="0">
                  <a:moveTo>
                    <a:pt x="12294" y="0"/>
                  </a:moveTo>
                  <a:cubicBezTo>
                    <a:pt x="10400" y="0"/>
                    <a:pt x="8505" y="0"/>
                    <a:pt x="7178" y="1080"/>
                  </a:cubicBezTo>
                  <a:cubicBezTo>
                    <a:pt x="5852" y="2160"/>
                    <a:pt x="5094" y="4320"/>
                    <a:pt x="3957" y="7020"/>
                  </a:cubicBezTo>
                  <a:cubicBezTo>
                    <a:pt x="2821" y="9720"/>
                    <a:pt x="1305" y="12960"/>
                    <a:pt x="547" y="15480"/>
                  </a:cubicBezTo>
                  <a:cubicBezTo>
                    <a:pt x="-211" y="18000"/>
                    <a:pt x="-211" y="19800"/>
                    <a:pt x="736" y="20700"/>
                  </a:cubicBezTo>
                  <a:cubicBezTo>
                    <a:pt x="1684" y="21600"/>
                    <a:pt x="3578" y="21600"/>
                    <a:pt x="6421" y="21060"/>
                  </a:cubicBezTo>
                  <a:cubicBezTo>
                    <a:pt x="9263" y="20520"/>
                    <a:pt x="13052" y="19440"/>
                    <a:pt x="15705" y="18000"/>
                  </a:cubicBezTo>
                  <a:cubicBezTo>
                    <a:pt x="18357" y="16560"/>
                    <a:pt x="19873" y="14760"/>
                    <a:pt x="21389" y="12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11206741" y="6280346"/>
              <a:ext cx="30669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11628417" y="5981340"/>
              <a:ext cx="19167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11689752" y="6111676"/>
              <a:ext cx="222340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17673"/>
                  </a:moveTo>
                  <a:cubicBezTo>
                    <a:pt x="4221" y="19636"/>
                    <a:pt x="8441" y="21600"/>
                    <a:pt x="12041" y="18655"/>
                  </a:cubicBezTo>
                  <a:cubicBezTo>
                    <a:pt x="15641" y="15709"/>
                    <a:pt x="18621" y="78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12241881" y="5727379"/>
              <a:ext cx="189232" cy="290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152" fill="norm" stroke="1" extrusionOk="0">
                  <a:moveTo>
                    <a:pt x="18501" y="5097"/>
                  </a:moveTo>
                  <a:cubicBezTo>
                    <a:pt x="16538" y="3421"/>
                    <a:pt x="14574" y="1745"/>
                    <a:pt x="12610" y="814"/>
                  </a:cubicBezTo>
                  <a:cubicBezTo>
                    <a:pt x="10647" y="-117"/>
                    <a:pt x="8683" y="-303"/>
                    <a:pt x="7281" y="535"/>
                  </a:cubicBezTo>
                  <a:cubicBezTo>
                    <a:pt x="5878" y="1373"/>
                    <a:pt x="5036" y="3235"/>
                    <a:pt x="5738" y="5469"/>
                  </a:cubicBezTo>
                  <a:cubicBezTo>
                    <a:pt x="6439" y="7704"/>
                    <a:pt x="8683" y="10311"/>
                    <a:pt x="10366" y="12266"/>
                  </a:cubicBezTo>
                  <a:cubicBezTo>
                    <a:pt x="12049" y="14221"/>
                    <a:pt x="13171" y="15525"/>
                    <a:pt x="13171" y="16921"/>
                  </a:cubicBezTo>
                  <a:cubicBezTo>
                    <a:pt x="13171" y="18318"/>
                    <a:pt x="12049" y="19807"/>
                    <a:pt x="10787" y="20552"/>
                  </a:cubicBezTo>
                  <a:cubicBezTo>
                    <a:pt x="9525" y="21297"/>
                    <a:pt x="8122" y="21297"/>
                    <a:pt x="6299" y="20831"/>
                  </a:cubicBezTo>
                  <a:cubicBezTo>
                    <a:pt x="4475" y="20366"/>
                    <a:pt x="2231" y="19435"/>
                    <a:pt x="969" y="18504"/>
                  </a:cubicBezTo>
                  <a:cubicBezTo>
                    <a:pt x="-294" y="17573"/>
                    <a:pt x="-574" y="16642"/>
                    <a:pt x="1670" y="15245"/>
                  </a:cubicBezTo>
                  <a:cubicBezTo>
                    <a:pt x="3914" y="13849"/>
                    <a:pt x="8683" y="11987"/>
                    <a:pt x="12330" y="10497"/>
                  </a:cubicBezTo>
                  <a:cubicBezTo>
                    <a:pt x="15977" y="9007"/>
                    <a:pt x="18501" y="7890"/>
                    <a:pt x="19764" y="6866"/>
                  </a:cubicBezTo>
                  <a:cubicBezTo>
                    <a:pt x="21026" y="5842"/>
                    <a:pt x="21026" y="4911"/>
                    <a:pt x="20184" y="4352"/>
                  </a:cubicBezTo>
                  <a:cubicBezTo>
                    <a:pt x="19343" y="3794"/>
                    <a:pt x="17660" y="3607"/>
                    <a:pt x="15556" y="3607"/>
                  </a:cubicBezTo>
                  <a:cubicBezTo>
                    <a:pt x="13452" y="3607"/>
                    <a:pt x="10927" y="3794"/>
                    <a:pt x="9384" y="4352"/>
                  </a:cubicBezTo>
                  <a:cubicBezTo>
                    <a:pt x="7842" y="4911"/>
                    <a:pt x="7281" y="5842"/>
                    <a:pt x="6719" y="67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12372100" y="5788052"/>
              <a:ext cx="203614" cy="22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0773" fill="norm" stroke="1" extrusionOk="0">
                  <a:moveTo>
                    <a:pt x="19200" y="147"/>
                  </a:moveTo>
                  <a:cubicBezTo>
                    <a:pt x="17600" y="-86"/>
                    <a:pt x="16000" y="-318"/>
                    <a:pt x="13333" y="1772"/>
                  </a:cubicBezTo>
                  <a:cubicBezTo>
                    <a:pt x="10667" y="3863"/>
                    <a:pt x="6933" y="8276"/>
                    <a:pt x="5067" y="11759"/>
                  </a:cubicBezTo>
                  <a:cubicBezTo>
                    <a:pt x="3200" y="15243"/>
                    <a:pt x="3200" y="17798"/>
                    <a:pt x="3867" y="19308"/>
                  </a:cubicBezTo>
                  <a:cubicBezTo>
                    <a:pt x="4533" y="20817"/>
                    <a:pt x="5867" y="21282"/>
                    <a:pt x="8933" y="20121"/>
                  </a:cubicBezTo>
                  <a:cubicBezTo>
                    <a:pt x="12000" y="18959"/>
                    <a:pt x="16800" y="16172"/>
                    <a:pt x="19200" y="13850"/>
                  </a:cubicBezTo>
                  <a:cubicBezTo>
                    <a:pt x="21600" y="11527"/>
                    <a:pt x="21600" y="9669"/>
                    <a:pt x="20667" y="8508"/>
                  </a:cubicBezTo>
                  <a:cubicBezTo>
                    <a:pt x="19733" y="7347"/>
                    <a:pt x="17867" y="6882"/>
                    <a:pt x="14267" y="8043"/>
                  </a:cubicBezTo>
                  <a:cubicBezTo>
                    <a:pt x="10667" y="9205"/>
                    <a:pt x="5333" y="11992"/>
                    <a:pt x="0" y="147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12165096" y="6138401"/>
              <a:ext cx="283674" cy="2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5254" y="10884"/>
                    <a:pt x="10508" y="1066"/>
                    <a:pt x="14108" y="84"/>
                  </a:cubicBezTo>
                  <a:cubicBezTo>
                    <a:pt x="17708" y="-898"/>
                    <a:pt x="19654" y="6957"/>
                    <a:pt x="21600" y="14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12195763" y="6266766"/>
              <a:ext cx="184005" cy="154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7" fill="norm" stroke="1" extrusionOk="0">
                  <a:moveTo>
                    <a:pt x="0" y="3942"/>
                  </a:moveTo>
                  <a:cubicBezTo>
                    <a:pt x="900" y="2548"/>
                    <a:pt x="1800" y="1155"/>
                    <a:pt x="3150" y="458"/>
                  </a:cubicBezTo>
                  <a:cubicBezTo>
                    <a:pt x="4500" y="-239"/>
                    <a:pt x="6300" y="-239"/>
                    <a:pt x="8100" y="1155"/>
                  </a:cubicBezTo>
                  <a:cubicBezTo>
                    <a:pt x="9900" y="2548"/>
                    <a:pt x="11700" y="5335"/>
                    <a:pt x="12150" y="7426"/>
                  </a:cubicBezTo>
                  <a:cubicBezTo>
                    <a:pt x="12600" y="9516"/>
                    <a:pt x="11700" y="10909"/>
                    <a:pt x="10350" y="12129"/>
                  </a:cubicBezTo>
                  <a:cubicBezTo>
                    <a:pt x="9000" y="13348"/>
                    <a:pt x="7200" y="14393"/>
                    <a:pt x="5400" y="15787"/>
                  </a:cubicBezTo>
                  <a:cubicBezTo>
                    <a:pt x="3600" y="17180"/>
                    <a:pt x="1800" y="18922"/>
                    <a:pt x="1650" y="19967"/>
                  </a:cubicBezTo>
                  <a:cubicBezTo>
                    <a:pt x="1500" y="21013"/>
                    <a:pt x="3000" y="21361"/>
                    <a:pt x="6600" y="20664"/>
                  </a:cubicBezTo>
                  <a:cubicBezTo>
                    <a:pt x="10200" y="19967"/>
                    <a:pt x="15900" y="18226"/>
                    <a:pt x="21600" y="16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12407830" y="6249679"/>
              <a:ext cx="98550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600" fill="norm" stroke="1" extrusionOk="0">
                  <a:moveTo>
                    <a:pt x="10270" y="0"/>
                  </a:moveTo>
                  <a:cubicBezTo>
                    <a:pt x="7030" y="2234"/>
                    <a:pt x="3790" y="4469"/>
                    <a:pt x="1900" y="6207"/>
                  </a:cubicBezTo>
                  <a:cubicBezTo>
                    <a:pt x="10" y="7945"/>
                    <a:pt x="-530" y="9186"/>
                    <a:pt x="550" y="9931"/>
                  </a:cubicBezTo>
                  <a:cubicBezTo>
                    <a:pt x="1630" y="10676"/>
                    <a:pt x="4330" y="10924"/>
                    <a:pt x="7300" y="10676"/>
                  </a:cubicBezTo>
                  <a:cubicBezTo>
                    <a:pt x="10270" y="10428"/>
                    <a:pt x="13510" y="9683"/>
                    <a:pt x="16210" y="9683"/>
                  </a:cubicBezTo>
                  <a:cubicBezTo>
                    <a:pt x="18910" y="9683"/>
                    <a:pt x="21070" y="10428"/>
                    <a:pt x="20800" y="12538"/>
                  </a:cubicBezTo>
                  <a:cubicBezTo>
                    <a:pt x="20530" y="14648"/>
                    <a:pt x="17830" y="18124"/>
                    <a:pt x="1513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12471770" y="5790872"/>
              <a:ext cx="53669" cy="15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4151"/>
                  </a:moveTo>
                  <a:cubicBezTo>
                    <a:pt x="2057" y="1991"/>
                    <a:pt x="4114" y="-169"/>
                    <a:pt x="6686" y="11"/>
                  </a:cubicBezTo>
                  <a:cubicBezTo>
                    <a:pt x="9257" y="191"/>
                    <a:pt x="12343" y="2711"/>
                    <a:pt x="14914" y="6671"/>
                  </a:cubicBezTo>
                  <a:cubicBezTo>
                    <a:pt x="17486" y="10631"/>
                    <a:pt x="19543" y="16031"/>
                    <a:pt x="21600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11352411" y="6956166"/>
              <a:ext cx="230006" cy="2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4800" y="6132"/>
                    <a:pt x="9600" y="-1068"/>
                    <a:pt x="13200" y="132"/>
                  </a:cubicBezTo>
                  <a:cubicBezTo>
                    <a:pt x="16800" y="1332"/>
                    <a:pt x="19200" y="10932"/>
                    <a:pt x="21600" y="20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11314077" y="7093032"/>
              <a:ext cx="22233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11965759" y="6824692"/>
              <a:ext cx="15334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400"/>
                    <a:pt x="14400" y="10800"/>
                    <a:pt x="10800" y="14400"/>
                  </a:cubicBezTo>
                  <a:cubicBezTo>
                    <a:pt x="7200" y="18000"/>
                    <a:pt x="3600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12025622" y="6847692"/>
              <a:ext cx="95745" cy="13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288" fill="norm" stroke="1" extrusionOk="0">
                  <a:moveTo>
                    <a:pt x="11950" y="0"/>
                  </a:moveTo>
                  <a:cubicBezTo>
                    <a:pt x="9180" y="800"/>
                    <a:pt x="6411" y="1600"/>
                    <a:pt x="4196" y="4200"/>
                  </a:cubicBezTo>
                  <a:cubicBezTo>
                    <a:pt x="1980" y="6800"/>
                    <a:pt x="319" y="11200"/>
                    <a:pt x="42" y="14400"/>
                  </a:cubicBezTo>
                  <a:cubicBezTo>
                    <a:pt x="-235" y="17600"/>
                    <a:pt x="873" y="19600"/>
                    <a:pt x="3088" y="20600"/>
                  </a:cubicBezTo>
                  <a:cubicBezTo>
                    <a:pt x="5303" y="21600"/>
                    <a:pt x="8627" y="21600"/>
                    <a:pt x="11950" y="20000"/>
                  </a:cubicBezTo>
                  <a:cubicBezTo>
                    <a:pt x="15273" y="18400"/>
                    <a:pt x="18596" y="15200"/>
                    <a:pt x="19980" y="12200"/>
                  </a:cubicBezTo>
                  <a:cubicBezTo>
                    <a:pt x="21365" y="9200"/>
                    <a:pt x="20811" y="6400"/>
                    <a:pt x="18873" y="4800"/>
                  </a:cubicBezTo>
                  <a:cubicBezTo>
                    <a:pt x="16934" y="3200"/>
                    <a:pt x="13611" y="2800"/>
                    <a:pt x="11119" y="3400"/>
                  </a:cubicBezTo>
                  <a:cubicBezTo>
                    <a:pt x="8627" y="4000"/>
                    <a:pt x="6965" y="5600"/>
                    <a:pt x="5304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12103762" y="6840025"/>
              <a:ext cx="122670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50" y="2009"/>
                    <a:pt x="20700" y="4019"/>
                    <a:pt x="18000" y="6949"/>
                  </a:cubicBezTo>
                  <a:cubicBezTo>
                    <a:pt x="15300" y="9879"/>
                    <a:pt x="10350" y="13730"/>
                    <a:pt x="6975" y="16326"/>
                  </a:cubicBezTo>
                  <a:cubicBezTo>
                    <a:pt x="3600" y="18921"/>
                    <a:pt x="1800" y="202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12157429" y="7012779"/>
              <a:ext cx="144533" cy="214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99" fill="norm" stroke="1" extrusionOk="0">
                  <a:moveTo>
                    <a:pt x="6821" y="1881"/>
                  </a:moveTo>
                  <a:cubicBezTo>
                    <a:pt x="8716" y="1373"/>
                    <a:pt x="10611" y="864"/>
                    <a:pt x="12505" y="483"/>
                  </a:cubicBezTo>
                  <a:cubicBezTo>
                    <a:pt x="14400" y="102"/>
                    <a:pt x="16295" y="-152"/>
                    <a:pt x="18000" y="102"/>
                  </a:cubicBezTo>
                  <a:cubicBezTo>
                    <a:pt x="19705" y="356"/>
                    <a:pt x="21221" y="1119"/>
                    <a:pt x="21411" y="2135"/>
                  </a:cubicBezTo>
                  <a:cubicBezTo>
                    <a:pt x="21600" y="3152"/>
                    <a:pt x="20463" y="4422"/>
                    <a:pt x="18947" y="5439"/>
                  </a:cubicBezTo>
                  <a:cubicBezTo>
                    <a:pt x="17432" y="6455"/>
                    <a:pt x="15537" y="7217"/>
                    <a:pt x="13642" y="8107"/>
                  </a:cubicBezTo>
                  <a:cubicBezTo>
                    <a:pt x="11747" y="8996"/>
                    <a:pt x="9853" y="10013"/>
                    <a:pt x="9853" y="10648"/>
                  </a:cubicBezTo>
                  <a:cubicBezTo>
                    <a:pt x="9853" y="11283"/>
                    <a:pt x="11747" y="11537"/>
                    <a:pt x="13263" y="12173"/>
                  </a:cubicBezTo>
                  <a:cubicBezTo>
                    <a:pt x="14779" y="12808"/>
                    <a:pt x="15916" y="13824"/>
                    <a:pt x="16863" y="15095"/>
                  </a:cubicBezTo>
                  <a:cubicBezTo>
                    <a:pt x="17811" y="16366"/>
                    <a:pt x="18568" y="17890"/>
                    <a:pt x="18000" y="19034"/>
                  </a:cubicBezTo>
                  <a:cubicBezTo>
                    <a:pt x="17432" y="20177"/>
                    <a:pt x="15537" y="20940"/>
                    <a:pt x="12316" y="21194"/>
                  </a:cubicBezTo>
                  <a:cubicBezTo>
                    <a:pt x="9095" y="21448"/>
                    <a:pt x="4547" y="21194"/>
                    <a:pt x="0" y="209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8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64639" y="342496"/>
              <a:ext cx="1157459" cy="283440"/>
            </a:xfrm>
            <a:prstGeom prst="rect">
              <a:avLst/>
            </a:prstGeom>
            <a:effectLst/>
          </p:spPr>
        </p:pic>
        <p:pic>
          <p:nvPicPr>
            <p:cNvPr id="279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5948" y="316570"/>
              <a:ext cx="438468" cy="393701"/>
            </a:xfrm>
            <a:prstGeom prst="rect">
              <a:avLst/>
            </a:prstGeom>
            <a:effectLst/>
          </p:spPr>
        </p:pic>
        <p:pic>
          <p:nvPicPr>
            <p:cNvPr id="279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528343" y="135491"/>
              <a:ext cx="68768" cy="353808"/>
            </a:xfrm>
            <a:prstGeom prst="rect">
              <a:avLst/>
            </a:prstGeom>
            <a:effectLst/>
          </p:spPr>
        </p:pic>
        <p:pic>
          <p:nvPicPr>
            <p:cNvPr id="279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323449" y="43489"/>
              <a:ext cx="473000" cy="222106"/>
            </a:xfrm>
            <a:prstGeom prst="rect">
              <a:avLst/>
            </a:prstGeom>
            <a:effectLst/>
          </p:spPr>
        </p:pic>
        <p:pic>
          <p:nvPicPr>
            <p:cNvPr id="279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658619" y="227494"/>
              <a:ext cx="321834" cy="249047"/>
            </a:xfrm>
            <a:prstGeom prst="rect">
              <a:avLst/>
            </a:prstGeom>
            <a:effectLst/>
          </p:spPr>
        </p:pic>
        <p:pic>
          <p:nvPicPr>
            <p:cNvPr id="279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898228" y="219827"/>
              <a:ext cx="197228" cy="222105"/>
            </a:xfrm>
            <a:prstGeom prst="rect">
              <a:avLst/>
            </a:prstGeom>
            <a:effectLst/>
          </p:spPr>
        </p:pic>
        <p:pic>
          <p:nvPicPr>
            <p:cNvPr id="2800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134023" y="265828"/>
              <a:ext cx="53435" cy="137770"/>
            </a:xfrm>
            <a:prstGeom prst="rect">
              <a:avLst/>
            </a:prstGeom>
            <a:effectLst/>
          </p:spPr>
        </p:pic>
        <p:pic>
          <p:nvPicPr>
            <p:cNvPr id="2802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084306" y="189159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280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147440" y="214431"/>
              <a:ext cx="197528" cy="212487"/>
            </a:xfrm>
            <a:prstGeom prst="rect">
              <a:avLst/>
            </a:prstGeom>
            <a:effectLst/>
          </p:spPr>
        </p:pic>
        <p:pic>
          <p:nvPicPr>
            <p:cNvPr id="2806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387029" y="235160"/>
              <a:ext cx="68769" cy="183771"/>
            </a:xfrm>
            <a:prstGeom prst="rect">
              <a:avLst/>
            </a:prstGeom>
            <a:effectLst/>
          </p:spPr>
        </p:pic>
        <p:pic>
          <p:nvPicPr>
            <p:cNvPr id="2808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383313" y="181492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281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444829" y="215887"/>
              <a:ext cx="187306" cy="176799"/>
            </a:xfrm>
            <a:prstGeom prst="rect">
              <a:avLst/>
            </a:prstGeom>
            <a:effectLst/>
          </p:spPr>
        </p:pic>
        <p:pic>
          <p:nvPicPr>
            <p:cNvPr id="281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640035" y="198572"/>
              <a:ext cx="165882" cy="512575"/>
            </a:xfrm>
            <a:prstGeom prst="rect">
              <a:avLst/>
            </a:prstGeom>
            <a:effectLst/>
          </p:spPr>
        </p:pic>
        <p:pic>
          <p:nvPicPr>
            <p:cNvPr id="281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081851" y="-19050"/>
              <a:ext cx="661975" cy="476882"/>
            </a:xfrm>
            <a:prstGeom prst="rect">
              <a:avLst/>
            </a:prstGeom>
            <a:effectLst/>
          </p:spPr>
        </p:pic>
        <p:pic>
          <p:nvPicPr>
            <p:cNvPr id="281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2525450" y="204493"/>
              <a:ext cx="456048" cy="199105"/>
            </a:xfrm>
            <a:prstGeom prst="rect">
              <a:avLst/>
            </a:prstGeom>
            <a:effectLst/>
          </p:spPr>
        </p:pic>
        <p:pic>
          <p:nvPicPr>
            <p:cNvPr id="281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534675" y="2696535"/>
              <a:ext cx="1926744" cy="225939"/>
            </a:xfrm>
            <a:prstGeom prst="rect">
              <a:avLst/>
            </a:prstGeom>
            <a:effectLst/>
          </p:spPr>
        </p:pic>
        <p:pic>
          <p:nvPicPr>
            <p:cNvPr id="282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959286" y="2326203"/>
              <a:ext cx="238104" cy="233863"/>
            </a:xfrm>
            <a:prstGeom prst="rect">
              <a:avLst/>
            </a:prstGeom>
            <a:effectLst/>
          </p:spPr>
        </p:pic>
        <p:pic>
          <p:nvPicPr>
            <p:cNvPr id="282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005953" y="2397209"/>
              <a:ext cx="475111" cy="107103"/>
            </a:xfrm>
            <a:prstGeom prst="rect">
              <a:avLst/>
            </a:prstGeom>
            <a:effectLst/>
          </p:spPr>
        </p:pic>
        <p:pic>
          <p:nvPicPr>
            <p:cNvPr id="282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887640" y="2259206"/>
              <a:ext cx="76435" cy="352441"/>
            </a:xfrm>
            <a:prstGeom prst="rect">
              <a:avLst/>
            </a:prstGeom>
            <a:effectLst/>
          </p:spPr>
        </p:pic>
        <p:pic>
          <p:nvPicPr>
            <p:cNvPr id="282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726042" y="2236206"/>
              <a:ext cx="399036" cy="160770"/>
            </a:xfrm>
            <a:prstGeom prst="rect">
              <a:avLst/>
            </a:prstGeom>
            <a:effectLst/>
          </p:spPr>
        </p:pic>
        <p:pic>
          <p:nvPicPr>
            <p:cNvPr id="282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005076" y="2376488"/>
              <a:ext cx="265672" cy="180441"/>
            </a:xfrm>
            <a:prstGeom prst="rect">
              <a:avLst/>
            </a:prstGeom>
            <a:effectLst/>
          </p:spPr>
        </p:pic>
        <p:pic>
          <p:nvPicPr>
            <p:cNvPr id="283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254016" y="2366481"/>
              <a:ext cx="106179" cy="232492"/>
            </a:xfrm>
            <a:prstGeom prst="rect">
              <a:avLst/>
            </a:prstGeom>
            <a:effectLst/>
          </p:spPr>
        </p:pic>
        <p:pic>
          <p:nvPicPr>
            <p:cNvPr id="283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418192" y="2190204"/>
              <a:ext cx="113229" cy="368433"/>
            </a:xfrm>
            <a:prstGeom prst="rect">
              <a:avLst/>
            </a:prstGeom>
            <a:effectLst/>
          </p:spPr>
        </p:pic>
        <p:pic>
          <p:nvPicPr>
            <p:cNvPr id="283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345094" y="2335874"/>
              <a:ext cx="324330" cy="107103"/>
            </a:xfrm>
            <a:prstGeom prst="rect">
              <a:avLst/>
            </a:prstGeom>
            <a:effectLst/>
          </p:spPr>
        </p:pic>
        <p:pic>
          <p:nvPicPr>
            <p:cNvPr id="283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159718" y="2086598"/>
              <a:ext cx="721067" cy="511184"/>
            </a:xfrm>
            <a:prstGeom prst="rect">
              <a:avLst/>
            </a:prstGeom>
            <a:effectLst/>
          </p:spPr>
        </p:pic>
        <p:pic>
          <p:nvPicPr>
            <p:cNvPr id="283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668902" y="2298499"/>
              <a:ext cx="449554" cy="228813"/>
            </a:xfrm>
            <a:prstGeom prst="rect">
              <a:avLst/>
            </a:prstGeom>
            <a:effectLst/>
          </p:spPr>
        </p:pic>
        <p:sp>
          <p:nvSpPr>
            <p:cNvPr id="2840" name="Line"/>
            <p:cNvSpPr/>
            <p:nvPr/>
          </p:nvSpPr>
          <p:spPr>
            <a:xfrm>
              <a:off x="703171" y="7377143"/>
              <a:ext cx="12167275" cy="21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0" y="15385"/>
                  </a:moveTo>
                  <a:cubicBezTo>
                    <a:pt x="127" y="14613"/>
                    <a:pt x="254" y="13842"/>
                    <a:pt x="390" y="12942"/>
                  </a:cubicBezTo>
                  <a:cubicBezTo>
                    <a:pt x="526" y="12042"/>
                    <a:pt x="671" y="11013"/>
                    <a:pt x="830" y="9856"/>
                  </a:cubicBezTo>
                  <a:cubicBezTo>
                    <a:pt x="989" y="8699"/>
                    <a:pt x="1161" y="7413"/>
                    <a:pt x="1332" y="6256"/>
                  </a:cubicBezTo>
                  <a:cubicBezTo>
                    <a:pt x="1502" y="5099"/>
                    <a:pt x="1670" y="4070"/>
                    <a:pt x="1849" y="3170"/>
                  </a:cubicBezTo>
                  <a:cubicBezTo>
                    <a:pt x="2028" y="2270"/>
                    <a:pt x="2219" y="1499"/>
                    <a:pt x="2393" y="985"/>
                  </a:cubicBezTo>
                  <a:cubicBezTo>
                    <a:pt x="2568" y="470"/>
                    <a:pt x="2727" y="213"/>
                    <a:pt x="2888" y="85"/>
                  </a:cubicBezTo>
                  <a:cubicBezTo>
                    <a:pt x="3049" y="-44"/>
                    <a:pt x="3212" y="-44"/>
                    <a:pt x="3380" y="213"/>
                  </a:cubicBezTo>
                  <a:cubicBezTo>
                    <a:pt x="3548" y="470"/>
                    <a:pt x="3720" y="985"/>
                    <a:pt x="3893" y="1499"/>
                  </a:cubicBezTo>
                  <a:cubicBezTo>
                    <a:pt x="4065" y="2013"/>
                    <a:pt x="4237" y="2527"/>
                    <a:pt x="4414" y="2913"/>
                  </a:cubicBezTo>
                  <a:cubicBezTo>
                    <a:pt x="4591" y="3299"/>
                    <a:pt x="4773" y="3556"/>
                    <a:pt x="4963" y="3685"/>
                  </a:cubicBezTo>
                  <a:cubicBezTo>
                    <a:pt x="5154" y="3813"/>
                    <a:pt x="5353" y="3813"/>
                    <a:pt x="5553" y="3813"/>
                  </a:cubicBezTo>
                  <a:cubicBezTo>
                    <a:pt x="5753" y="3813"/>
                    <a:pt x="5952" y="3813"/>
                    <a:pt x="6134" y="3813"/>
                  </a:cubicBezTo>
                  <a:cubicBezTo>
                    <a:pt x="6315" y="3813"/>
                    <a:pt x="6479" y="3813"/>
                    <a:pt x="6640" y="3942"/>
                  </a:cubicBezTo>
                  <a:cubicBezTo>
                    <a:pt x="6801" y="4070"/>
                    <a:pt x="6960" y="4327"/>
                    <a:pt x="7123" y="4456"/>
                  </a:cubicBezTo>
                  <a:cubicBezTo>
                    <a:pt x="7286" y="4585"/>
                    <a:pt x="7454" y="4585"/>
                    <a:pt x="7620" y="4585"/>
                  </a:cubicBezTo>
                  <a:cubicBezTo>
                    <a:pt x="7785" y="4585"/>
                    <a:pt x="7949" y="4585"/>
                    <a:pt x="8119" y="4585"/>
                  </a:cubicBezTo>
                  <a:cubicBezTo>
                    <a:pt x="8289" y="4585"/>
                    <a:pt x="8466" y="4585"/>
                    <a:pt x="8634" y="4713"/>
                  </a:cubicBezTo>
                  <a:cubicBezTo>
                    <a:pt x="8802" y="4842"/>
                    <a:pt x="8960" y="5099"/>
                    <a:pt x="9121" y="5227"/>
                  </a:cubicBezTo>
                  <a:cubicBezTo>
                    <a:pt x="9282" y="5356"/>
                    <a:pt x="9446" y="5356"/>
                    <a:pt x="9607" y="5485"/>
                  </a:cubicBezTo>
                  <a:cubicBezTo>
                    <a:pt x="9768" y="5613"/>
                    <a:pt x="9927" y="5870"/>
                    <a:pt x="10090" y="6127"/>
                  </a:cubicBezTo>
                  <a:cubicBezTo>
                    <a:pt x="10253" y="6385"/>
                    <a:pt x="10421" y="6642"/>
                    <a:pt x="10582" y="6899"/>
                  </a:cubicBezTo>
                  <a:cubicBezTo>
                    <a:pt x="10743" y="7156"/>
                    <a:pt x="10898" y="7413"/>
                    <a:pt x="11059" y="7799"/>
                  </a:cubicBezTo>
                  <a:cubicBezTo>
                    <a:pt x="11220" y="8185"/>
                    <a:pt x="11388" y="8699"/>
                    <a:pt x="11551" y="8956"/>
                  </a:cubicBezTo>
                  <a:cubicBezTo>
                    <a:pt x="11714" y="9213"/>
                    <a:pt x="11873" y="9213"/>
                    <a:pt x="12041" y="9342"/>
                  </a:cubicBezTo>
                  <a:cubicBezTo>
                    <a:pt x="12209" y="9470"/>
                    <a:pt x="12386" y="9727"/>
                    <a:pt x="12551" y="9856"/>
                  </a:cubicBezTo>
                  <a:cubicBezTo>
                    <a:pt x="12717" y="9985"/>
                    <a:pt x="12871" y="9985"/>
                    <a:pt x="13030" y="9985"/>
                  </a:cubicBezTo>
                  <a:cubicBezTo>
                    <a:pt x="13189" y="9985"/>
                    <a:pt x="13352" y="9985"/>
                    <a:pt x="13509" y="10113"/>
                  </a:cubicBezTo>
                  <a:cubicBezTo>
                    <a:pt x="13665" y="10242"/>
                    <a:pt x="13815" y="10499"/>
                    <a:pt x="13987" y="10885"/>
                  </a:cubicBezTo>
                  <a:cubicBezTo>
                    <a:pt x="14160" y="11270"/>
                    <a:pt x="14355" y="11785"/>
                    <a:pt x="14547" y="12042"/>
                  </a:cubicBezTo>
                  <a:cubicBezTo>
                    <a:pt x="14740" y="12299"/>
                    <a:pt x="14931" y="12299"/>
                    <a:pt x="15121" y="12427"/>
                  </a:cubicBezTo>
                  <a:cubicBezTo>
                    <a:pt x="15312" y="12556"/>
                    <a:pt x="15502" y="12813"/>
                    <a:pt x="15677" y="12942"/>
                  </a:cubicBezTo>
                  <a:cubicBezTo>
                    <a:pt x="15852" y="13070"/>
                    <a:pt x="16011" y="13070"/>
                    <a:pt x="16165" y="13199"/>
                  </a:cubicBezTo>
                  <a:cubicBezTo>
                    <a:pt x="16319" y="13327"/>
                    <a:pt x="16469" y="13585"/>
                    <a:pt x="16625" y="13842"/>
                  </a:cubicBezTo>
                  <a:cubicBezTo>
                    <a:pt x="16782" y="14099"/>
                    <a:pt x="16945" y="14356"/>
                    <a:pt x="17109" y="14613"/>
                  </a:cubicBezTo>
                  <a:cubicBezTo>
                    <a:pt x="17272" y="14870"/>
                    <a:pt x="17435" y="15127"/>
                    <a:pt x="17603" y="15385"/>
                  </a:cubicBezTo>
                  <a:cubicBezTo>
                    <a:pt x="17771" y="15642"/>
                    <a:pt x="17943" y="15899"/>
                    <a:pt x="18107" y="16156"/>
                  </a:cubicBezTo>
                  <a:cubicBezTo>
                    <a:pt x="18270" y="16413"/>
                    <a:pt x="18424" y="16670"/>
                    <a:pt x="18581" y="16927"/>
                  </a:cubicBezTo>
                  <a:cubicBezTo>
                    <a:pt x="18737" y="17185"/>
                    <a:pt x="18896" y="17442"/>
                    <a:pt x="19048" y="17699"/>
                  </a:cubicBezTo>
                  <a:cubicBezTo>
                    <a:pt x="19200" y="17956"/>
                    <a:pt x="19345" y="18213"/>
                    <a:pt x="19518" y="18342"/>
                  </a:cubicBezTo>
                  <a:cubicBezTo>
                    <a:pt x="19690" y="18470"/>
                    <a:pt x="19890" y="18470"/>
                    <a:pt x="20089" y="18342"/>
                  </a:cubicBezTo>
                  <a:cubicBezTo>
                    <a:pt x="20289" y="18213"/>
                    <a:pt x="20488" y="17956"/>
                    <a:pt x="20690" y="17956"/>
                  </a:cubicBezTo>
                  <a:cubicBezTo>
                    <a:pt x="20892" y="17956"/>
                    <a:pt x="21096" y="18213"/>
                    <a:pt x="21248" y="18856"/>
                  </a:cubicBezTo>
                  <a:cubicBezTo>
                    <a:pt x="21400" y="19499"/>
                    <a:pt x="21500" y="20527"/>
                    <a:pt x="21600" y="215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783396" y="7711840"/>
              <a:ext cx="208560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071" fill="norm" stroke="1" extrusionOk="0">
                  <a:moveTo>
                    <a:pt x="13691" y="3633"/>
                  </a:moveTo>
                  <a:cubicBezTo>
                    <a:pt x="13951" y="2469"/>
                    <a:pt x="14211" y="1306"/>
                    <a:pt x="13691" y="642"/>
                  </a:cubicBezTo>
                  <a:cubicBezTo>
                    <a:pt x="13171" y="-23"/>
                    <a:pt x="11869" y="-189"/>
                    <a:pt x="10178" y="226"/>
                  </a:cubicBezTo>
                  <a:cubicBezTo>
                    <a:pt x="8486" y="642"/>
                    <a:pt x="6404" y="1639"/>
                    <a:pt x="4452" y="3965"/>
                  </a:cubicBezTo>
                  <a:cubicBezTo>
                    <a:pt x="2501" y="6291"/>
                    <a:pt x="679" y="9946"/>
                    <a:pt x="158" y="13020"/>
                  </a:cubicBezTo>
                  <a:cubicBezTo>
                    <a:pt x="-362" y="16094"/>
                    <a:pt x="419" y="18586"/>
                    <a:pt x="2240" y="19916"/>
                  </a:cubicBezTo>
                  <a:cubicBezTo>
                    <a:pt x="4062" y="21245"/>
                    <a:pt x="6925" y="21411"/>
                    <a:pt x="10178" y="20497"/>
                  </a:cubicBezTo>
                  <a:cubicBezTo>
                    <a:pt x="13431" y="19583"/>
                    <a:pt x="17074" y="17589"/>
                    <a:pt x="18896" y="16094"/>
                  </a:cubicBezTo>
                  <a:cubicBezTo>
                    <a:pt x="20718" y="14599"/>
                    <a:pt x="20718" y="13602"/>
                    <a:pt x="19937" y="13103"/>
                  </a:cubicBezTo>
                  <a:cubicBezTo>
                    <a:pt x="19156" y="12605"/>
                    <a:pt x="17595" y="12605"/>
                    <a:pt x="16424" y="12937"/>
                  </a:cubicBezTo>
                  <a:cubicBezTo>
                    <a:pt x="15252" y="13269"/>
                    <a:pt x="14472" y="13934"/>
                    <a:pt x="13951" y="14682"/>
                  </a:cubicBezTo>
                  <a:cubicBezTo>
                    <a:pt x="13431" y="15429"/>
                    <a:pt x="13171" y="16260"/>
                    <a:pt x="13431" y="17008"/>
                  </a:cubicBezTo>
                  <a:cubicBezTo>
                    <a:pt x="13691" y="17756"/>
                    <a:pt x="14472" y="18420"/>
                    <a:pt x="15513" y="18669"/>
                  </a:cubicBezTo>
                  <a:cubicBezTo>
                    <a:pt x="16554" y="18919"/>
                    <a:pt x="17855" y="18753"/>
                    <a:pt x="19026" y="18254"/>
                  </a:cubicBezTo>
                  <a:cubicBezTo>
                    <a:pt x="20197" y="17756"/>
                    <a:pt x="21238" y="16925"/>
                    <a:pt x="21238" y="16260"/>
                  </a:cubicBezTo>
                  <a:cubicBezTo>
                    <a:pt x="21238" y="15596"/>
                    <a:pt x="20197" y="15097"/>
                    <a:pt x="19156" y="145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1048179" y="7898050"/>
              <a:ext cx="17633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0"/>
                  </a:moveTo>
                  <a:cubicBezTo>
                    <a:pt x="939" y="6300"/>
                    <a:pt x="1878" y="11250"/>
                    <a:pt x="2191" y="15075"/>
                  </a:cubicBezTo>
                  <a:cubicBezTo>
                    <a:pt x="2504" y="18900"/>
                    <a:pt x="2191" y="21600"/>
                    <a:pt x="1878" y="21600"/>
                  </a:cubicBezTo>
                  <a:cubicBezTo>
                    <a:pt x="1565" y="21600"/>
                    <a:pt x="1252" y="18900"/>
                    <a:pt x="1252" y="15300"/>
                  </a:cubicBezTo>
                  <a:cubicBezTo>
                    <a:pt x="1252" y="11700"/>
                    <a:pt x="1565" y="7200"/>
                    <a:pt x="2348" y="4275"/>
                  </a:cubicBezTo>
                  <a:cubicBezTo>
                    <a:pt x="3130" y="1350"/>
                    <a:pt x="4383" y="0"/>
                    <a:pt x="5791" y="0"/>
                  </a:cubicBezTo>
                  <a:cubicBezTo>
                    <a:pt x="7200" y="0"/>
                    <a:pt x="8765" y="1350"/>
                    <a:pt x="9704" y="3150"/>
                  </a:cubicBezTo>
                  <a:cubicBezTo>
                    <a:pt x="10643" y="4950"/>
                    <a:pt x="10957" y="7200"/>
                    <a:pt x="11113" y="7200"/>
                  </a:cubicBezTo>
                  <a:cubicBezTo>
                    <a:pt x="11270" y="7200"/>
                    <a:pt x="11270" y="4950"/>
                    <a:pt x="11896" y="3150"/>
                  </a:cubicBezTo>
                  <a:cubicBezTo>
                    <a:pt x="12522" y="1350"/>
                    <a:pt x="13774" y="0"/>
                    <a:pt x="14870" y="450"/>
                  </a:cubicBezTo>
                  <a:cubicBezTo>
                    <a:pt x="15965" y="900"/>
                    <a:pt x="16904" y="3150"/>
                    <a:pt x="18000" y="6525"/>
                  </a:cubicBezTo>
                  <a:cubicBezTo>
                    <a:pt x="19096" y="9900"/>
                    <a:pt x="20348" y="14400"/>
                    <a:pt x="21600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1239850" y="7887413"/>
              <a:ext cx="93920" cy="3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242" fill="norm" stroke="1" extrusionOk="0">
                  <a:moveTo>
                    <a:pt x="5116" y="1039"/>
                  </a:moveTo>
                  <a:cubicBezTo>
                    <a:pt x="4547" y="5968"/>
                    <a:pt x="3979" y="10896"/>
                    <a:pt x="3695" y="13723"/>
                  </a:cubicBezTo>
                  <a:cubicBezTo>
                    <a:pt x="3411" y="16550"/>
                    <a:pt x="3411" y="17275"/>
                    <a:pt x="3411" y="18362"/>
                  </a:cubicBezTo>
                  <a:cubicBezTo>
                    <a:pt x="3411" y="19449"/>
                    <a:pt x="3411" y="20899"/>
                    <a:pt x="3126" y="21189"/>
                  </a:cubicBezTo>
                  <a:cubicBezTo>
                    <a:pt x="2842" y="21479"/>
                    <a:pt x="2274" y="20609"/>
                    <a:pt x="1989" y="18145"/>
                  </a:cubicBezTo>
                  <a:cubicBezTo>
                    <a:pt x="1705" y="15680"/>
                    <a:pt x="1705" y="11621"/>
                    <a:pt x="1989" y="8867"/>
                  </a:cubicBezTo>
                  <a:cubicBezTo>
                    <a:pt x="2274" y="6113"/>
                    <a:pt x="2842" y="4663"/>
                    <a:pt x="3695" y="3431"/>
                  </a:cubicBezTo>
                  <a:cubicBezTo>
                    <a:pt x="4547" y="2198"/>
                    <a:pt x="5684" y="1184"/>
                    <a:pt x="7674" y="604"/>
                  </a:cubicBezTo>
                  <a:cubicBezTo>
                    <a:pt x="9663" y="24"/>
                    <a:pt x="12505" y="-121"/>
                    <a:pt x="14779" y="96"/>
                  </a:cubicBezTo>
                  <a:cubicBezTo>
                    <a:pt x="17053" y="314"/>
                    <a:pt x="18758" y="894"/>
                    <a:pt x="19895" y="1546"/>
                  </a:cubicBezTo>
                  <a:cubicBezTo>
                    <a:pt x="21032" y="2198"/>
                    <a:pt x="21600" y="2923"/>
                    <a:pt x="19326" y="4011"/>
                  </a:cubicBezTo>
                  <a:cubicBezTo>
                    <a:pt x="17053" y="5098"/>
                    <a:pt x="11937" y="6547"/>
                    <a:pt x="8242" y="7055"/>
                  </a:cubicBezTo>
                  <a:cubicBezTo>
                    <a:pt x="4547" y="7562"/>
                    <a:pt x="2274" y="7127"/>
                    <a:pt x="0" y="66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1316518" y="7660063"/>
              <a:ext cx="368009" cy="30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16762"/>
                  </a:moveTo>
                  <a:cubicBezTo>
                    <a:pt x="600" y="16042"/>
                    <a:pt x="1200" y="15322"/>
                    <a:pt x="1725" y="15322"/>
                  </a:cubicBezTo>
                  <a:cubicBezTo>
                    <a:pt x="2250" y="15322"/>
                    <a:pt x="2700" y="16042"/>
                    <a:pt x="2925" y="16852"/>
                  </a:cubicBezTo>
                  <a:cubicBezTo>
                    <a:pt x="3150" y="17662"/>
                    <a:pt x="3150" y="18562"/>
                    <a:pt x="3150" y="19462"/>
                  </a:cubicBezTo>
                  <a:cubicBezTo>
                    <a:pt x="3150" y="20362"/>
                    <a:pt x="3150" y="21262"/>
                    <a:pt x="3450" y="21352"/>
                  </a:cubicBezTo>
                  <a:cubicBezTo>
                    <a:pt x="3750" y="21442"/>
                    <a:pt x="4350" y="20722"/>
                    <a:pt x="4875" y="19912"/>
                  </a:cubicBezTo>
                  <a:cubicBezTo>
                    <a:pt x="5400" y="19102"/>
                    <a:pt x="5850" y="18202"/>
                    <a:pt x="6300" y="18112"/>
                  </a:cubicBezTo>
                  <a:cubicBezTo>
                    <a:pt x="6750" y="18022"/>
                    <a:pt x="7200" y="18742"/>
                    <a:pt x="7800" y="18832"/>
                  </a:cubicBezTo>
                  <a:cubicBezTo>
                    <a:pt x="8400" y="18922"/>
                    <a:pt x="9150" y="18382"/>
                    <a:pt x="10200" y="16312"/>
                  </a:cubicBezTo>
                  <a:cubicBezTo>
                    <a:pt x="11250" y="14242"/>
                    <a:pt x="12600" y="10642"/>
                    <a:pt x="13425" y="8122"/>
                  </a:cubicBezTo>
                  <a:cubicBezTo>
                    <a:pt x="14250" y="5602"/>
                    <a:pt x="14550" y="4162"/>
                    <a:pt x="14850" y="2812"/>
                  </a:cubicBezTo>
                  <a:cubicBezTo>
                    <a:pt x="15150" y="1462"/>
                    <a:pt x="15450" y="202"/>
                    <a:pt x="15375" y="22"/>
                  </a:cubicBezTo>
                  <a:cubicBezTo>
                    <a:pt x="15300" y="-158"/>
                    <a:pt x="14850" y="742"/>
                    <a:pt x="14325" y="3352"/>
                  </a:cubicBezTo>
                  <a:cubicBezTo>
                    <a:pt x="13800" y="5962"/>
                    <a:pt x="13200" y="10282"/>
                    <a:pt x="12975" y="12982"/>
                  </a:cubicBezTo>
                  <a:cubicBezTo>
                    <a:pt x="12750" y="15682"/>
                    <a:pt x="12900" y="16762"/>
                    <a:pt x="13275" y="17572"/>
                  </a:cubicBezTo>
                  <a:cubicBezTo>
                    <a:pt x="13650" y="18382"/>
                    <a:pt x="14250" y="18922"/>
                    <a:pt x="14925" y="19012"/>
                  </a:cubicBezTo>
                  <a:cubicBezTo>
                    <a:pt x="15600" y="19102"/>
                    <a:pt x="16350" y="18742"/>
                    <a:pt x="17250" y="17932"/>
                  </a:cubicBezTo>
                  <a:cubicBezTo>
                    <a:pt x="18150" y="17122"/>
                    <a:pt x="19200" y="15862"/>
                    <a:pt x="19800" y="14782"/>
                  </a:cubicBezTo>
                  <a:cubicBezTo>
                    <a:pt x="20400" y="13702"/>
                    <a:pt x="20550" y="12802"/>
                    <a:pt x="20250" y="12532"/>
                  </a:cubicBezTo>
                  <a:cubicBezTo>
                    <a:pt x="19950" y="12262"/>
                    <a:pt x="19200" y="12622"/>
                    <a:pt x="18675" y="13522"/>
                  </a:cubicBezTo>
                  <a:cubicBezTo>
                    <a:pt x="18150" y="14422"/>
                    <a:pt x="17850" y="15862"/>
                    <a:pt x="18375" y="16582"/>
                  </a:cubicBezTo>
                  <a:cubicBezTo>
                    <a:pt x="18900" y="17302"/>
                    <a:pt x="20250" y="17302"/>
                    <a:pt x="21600" y="17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1492855" y="7729379"/>
              <a:ext cx="214673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" y="19029"/>
                    <a:pt x="514" y="16457"/>
                    <a:pt x="4114" y="12857"/>
                  </a:cubicBezTo>
                  <a:cubicBezTo>
                    <a:pt x="7714" y="9257"/>
                    <a:pt x="14657" y="46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2067868" y="7600185"/>
              <a:ext cx="228921" cy="35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532" fill="norm" stroke="1" extrusionOk="0">
                  <a:moveTo>
                    <a:pt x="0" y="21532"/>
                  </a:moveTo>
                  <a:cubicBezTo>
                    <a:pt x="960" y="17549"/>
                    <a:pt x="1920" y="13566"/>
                    <a:pt x="2880" y="10196"/>
                  </a:cubicBezTo>
                  <a:cubicBezTo>
                    <a:pt x="3840" y="6826"/>
                    <a:pt x="4800" y="4068"/>
                    <a:pt x="5640" y="2383"/>
                  </a:cubicBezTo>
                  <a:cubicBezTo>
                    <a:pt x="6480" y="698"/>
                    <a:pt x="7200" y="85"/>
                    <a:pt x="8040" y="9"/>
                  </a:cubicBezTo>
                  <a:cubicBezTo>
                    <a:pt x="8880" y="-68"/>
                    <a:pt x="9840" y="392"/>
                    <a:pt x="10440" y="1694"/>
                  </a:cubicBezTo>
                  <a:cubicBezTo>
                    <a:pt x="11040" y="2996"/>
                    <a:pt x="11280" y="5141"/>
                    <a:pt x="11640" y="6672"/>
                  </a:cubicBezTo>
                  <a:cubicBezTo>
                    <a:pt x="12000" y="8204"/>
                    <a:pt x="12480" y="9123"/>
                    <a:pt x="13080" y="9277"/>
                  </a:cubicBezTo>
                  <a:cubicBezTo>
                    <a:pt x="13680" y="9430"/>
                    <a:pt x="14400" y="8817"/>
                    <a:pt x="15000" y="8128"/>
                  </a:cubicBezTo>
                  <a:cubicBezTo>
                    <a:pt x="15600" y="7438"/>
                    <a:pt x="16080" y="6672"/>
                    <a:pt x="17160" y="5753"/>
                  </a:cubicBezTo>
                  <a:cubicBezTo>
                    <a:pt x="18240" y="4834"/>
                    <a:pt x="19920" y="3762"/>
                    <a:pt x="20760" y="3992"/>
                  </a:cubicBezTo>
                  <a:cubicBezTo>
                    <a:pt x="21600" y="4221"/>
                    <a:pt x="21600" y="5753"/>
                    <a:pt x="21360" y="7745"/>
                  </a:cubicBezTo>
                  <a:cubicBezTo>
                    <a:pt x="21120" y="9736"/>
                    <a:pt x="20640" y="12187"/>
                    <a:pt x="20280" y="13872"/>
                  </a:cubicBezTo>
                  <a:cubicBezTo>
                    <a:pt x="19920" y="15558"/>
                    <a:pt x="19680" y="16477"/>
                    <a:pt x="19440" y="173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2360236" y="7581153"/>
              <a:ext cx="121643" cy="260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13" fill="norm" stroke="1" extrusionOk="0">
                  <a:moveTo>
                    <a:pt x="7919" y="8388"/>
                  </a:moveTo>
                  <a:cubicBezTo>
                    <a:pt x="5219" y="11953"/>
                    <a:pt x="2519" y="15518"/>
                    <a:pt x="1169" y="17930"/>
                  </a:cubicBezTo>
                  <a:cubicBezTo>
                    <a:pt x="-181" y="20342"/>
                    <a:pt x="-181" y="21600"/>
                    <a:pt x="269" y="21390"/>
                  </a:cubicBezTo>
                  <a:cubicBezTo>
                    <a:pt x="719" y="21181"/>
                    <a:pt x="1619" y="19503"/>
                    <a:pt x="3869" y="16043"/>
                  </a:cubicBezTo>
                  <a:cubicBezTo>
                    <a:pt x="6119" y="12583"/>
                    <a:pt x="9719" y="7340"/>
                    <a:pt x="12419" y="4194"/>
                  </a:cubicBezTo>
                  <a:cubicBezTo>
                    <a:pt x="15119" y="1049"/>
                    <a:pt x="16919" y="0"/>
                    <a:pt x="17819" y="0"/>
                  </a:cubicBezTo>
                  <a:cubicBezTo>
                    <a:pt x="18719" y="0"/>
                    <a:pt x="18719" y="1049"/>
                    <a:pt x="19169" y="4194"/>
                  </a:cubicBezTo>
                  <a:cubicBezTo>
                    <a:pt x="19619" y="7340"/>
                    <a:pt x="20519" y="12583"/>
                    <a:pt x="21419" y="178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2397542" y="7668044"/>
              <a:ext cx="16100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2554962" y="7557622"/>
              <a:ext cx="92073" cy="30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193" fill="norm" stroke="1" extrusionOk="0">
                  <a:moveTo>
                    <a:pt x="11327" y="10477"/>
                  </a:moveTo>
                  <a:cubicBezTo>
                    <a:pt x="8992" y="13357"/>
                    <a:pt x="6656" y="16237"/>
                    <a:pt x="4905" y="18217"/>
                  </a:cubicBezTo>
                  <a:cubicBezTo>
                    <a:pt x="3154" y="20197"/>
                    <a:pt x="1986" y="21277"/>
                    <a:pt x="1110" y="21187"/>
                  </a:cubicBezTo>
                  <a:cubicBezTo>
                    <a:pt x="235" y="21097"/>
                    <a:pt x="-349" y="19837"/>
                    <a:pt x="235" y="16777"/>
                  </a:cubicBezTo>
                  <a:cubicBezTo>
                    <a:pt x="819" y="13717"/>
                    <a:pt x="2570" y="8857"/>
                    <a:pt x="4905" y="5617"/>
                  </a:cubicBezTo>
                  <a:cubicBezTo>
                    <a:pt x="7240" y="2377"/>
                    <a:pt x="10159" y="757"/>
                    <a:pt x="12786" y="217"/>
                  </a:cubicBezTo>
                  <a:cubicBezTo>
                    <a:pt x="15413" y="-323"/>
                    <a:pt x="17748" y="217"/>
                    <a:pt x="19208" y="1027"/>
                  </a:cubicBezTo>
                  <a:cubicBezTo>
                    <a:pt x="20667" y="1837"/>
                    <a:pt x="21251" y="2917"/>
                    <a:pt x="20959" y="4627"/>
                  </a:cubicBezTo>
                  <a:cubicBezTo>
                    <a:pt x="20667" y="6337"/>
                    <a:pt x="19500" y="8677"/>
                    <a:pt x="17456" y="9757"/>
                  </a:cubicBezTo>
                  <a:cubicBezTo>
                    <a:pt x="15413" y="10837"/>
                    <a:pt x="12494" y="10657"/>
                    <a:pt x="9575" y="10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2699424" y="7555855"/>
              <a:ext cx="142796" cy="264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71" fill="norm" stroke="1" extrusionOk="0">
                  <a:moveTo>
                    <a:pt x="21174" y="1008"/>
                  </a:moveTo>
                  <a:cubicBezTo>
                    <a:pt x="19658" y="391"/>
                    <a:pt x="18142" y="-226"/>
                    <a:pt x="15490" y="83"/>
                  </a:cubicBezTo>
                  <a:cubicBezTo>
                    <a:pt x="12837" y="391"/>
                    <a:pt x="9048" y="1625"/>
                    <a:pt x="6016" y="4917"/>
                  </a:cubicBezTo>
                  <a:cubicBezTo>
                    <a:pt x="2985" y="8208"/>
                    <a:pt x="711" y="13557"/>
                    <a:pt x="142" y="16643"/>
                  </a:cubicBezTo>
                  <a:cubicBezTo>
                    <a:pt x="-426" y="19728"/>
                    <a:pt x="711" y="20551"/>
                    <a:pt x="3553" y="20963"/>
                  </a:cubicBezTo>
                  <a:cubicBezTo>
                    <a:pt x="6395" y="21374"/>
                    <a:pt x="10942" y="21374"/>
                    <a:pt x="13785" y="20963"/>
                  </a:cubicBezTo>
                  <a:cubicBezTo>
                    <a:pt x="16627" y="20551"/>
                    <a:pt x="17763" y="19728"/>
                    <a:pt x="18900" y="189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2734883" y="7691045"/>
              <a:ext cx="9200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3175459" y="7497661"/>
              <a:ext cx="402778" cy="28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057" fill="norm" stroke="1" extrusionOk="0">
                  <a:moveTo>
                    <a:pt x="8012" y="5811"/>
                  </a:moveTo>
                  <a:cubicBezTo>
                    <a:pt x="7875" y="4864"/>
                    <a:pt x="7738" y="3916"/>
                    <a:pt x="7533" y="2874"/>
                  </a:cubicBezTo>
                  <a:cubicBezTo>
                    <a:pt x="7328" y="1832"/>
                    <a:pt x="7055" y="695"/>
                    <a:pt x="6576" y="222"/>
                  </a:cubicBezTo>
                  <a:cubicBezTo>
                    <a:pt x="6098" y="-252"/>
                    <a:pt x="5414" y="-63"/>
                    <a:pt x="4799" y="1737"/>
                  </a:cubicBezTo>
                  <a:cubicBezTo>
                    <a:pt x="4184" y="3537"/>
                    <a:pt x="3637" y="6948"/>
                    <a:pt x="3364" y="9790"/>
                  </a:cubicBezTo>
                  <a:cubicBezTo>
                    <a:pt x="3090" y="12632"/>
                    <a:pt x="3090" y="14906"/>
                    <a:pt x="3022" y="16801"/>
                  </a:cubicBezTo>
                  <a:cubicBezTo>
                    <a:pt x="2954" y="18695"/>
                    <a:pt x="2817" y="20211"/>
                    <a:pt x="2407" y="20780"/>
                  </a:cubicBezTo>
                  <a:cubicBezTo>
                    <a:pt x="1997" y="21348"/>
                    <a:pt x="1313" y="20969"/>
                    <a:pt x="835" y="20306"/>
                  </a:cubicBezTo>
                  <a:cubicBezTo>
                    <a:pt x="356" y="19643"/>
                    <a:pt x="83" y="18695"/>
                    <a:pt x="14" y="17748"/>
                  </a:cubicBezTo>
                  <a:cubicBezTo>
                    <a:pt x="-54" y="16801"/>
                    <a:pt x="83" y="15853"/>
                    <a:pt x="1313" y="15001"/>
                  </a:cubicBezTo>
                  <a:cubicBezTo>
                    <a:pt x="2543" y="14148"/>
                    <a:pt x="4868" y="13390"/>
                    <a:pt x="6371" y="13011"/>
                  </a:cubicBezTo>
                  <a:cubicBezTo>
                    <a:pt x="7875" y="12632"/>
                    <a:pt x="8559" y="12632"/>
                    <a:pt x="9242" y="12632"/>
                  </a:cubicBezTo>
                  <a:cubicBezTo>
                    <a:pt x="9926" y="12632"/>
                    <a:pt x="10609" y="12632"/>
                    <a:pt x="10746" y="13011"/>
                  </a:cubicBezTo>
                  <a:cubicBezTo>
                    <a:pt x="10883" y="13390"/>
                    <a:pt x="10473" y="14148"/>
                    <a:pt x="10336" y="14432"/>
                  </a:cubicBezTo>
                  <a:cubicBezTo>
                    <a:pt x="10199" y="14716"/>
                    <a:pt x="10336" y="14527"/>
                    <a:pt x="10609" y="14053"/>
                  </a:cubicBezTo>
                  <a:cubicBezTo>
                    <a:pt x="10883" y="13580"/>
                    <a:pt x="11293" y="12822"/>
                    <a:pt x="11703" y="12822"/>
                  </a:cubicBezTo>
                  <a:cubicBezTo>
                    <a:pt x="12113" y="12822"/>
                    <a:pt x="12523" y="13580"/>
                    <a:pt x="12933" y="14432"/>
                  </a:cubicBezTo>
                  <a:cubicBezTo>
                    <a:pt x="13343" y="15285"/>
                    <a:pt x="13754" y="16232"/>
                    <a:pt x="13890" y="17464"/>
                  </a:cubicBezTo>
                  <a:cubicBezTo>
                    <a:pt x="14027" y="18695"/>
                    <a:pt x="13890" y="20211"/>
                    <a:pt x="13822" y="20495"/>
                  </a:cubicBezTo>
                  <a:cubicBezTo>
                    <a:pt x="13754" y="20780"/>
                    <a:pt x="13754" y="19832"/>
                    <a:pt x="14437" y="18222"/>
                  </a:cubicBezTo>
                  <a:cubicBezTo>
                    <a:pt x="15121" y="16611"/>
                    <a:pt x="16488" y="14337"/>
                    <a:pt x="17787" y="12822"/>
                  </a:cubicBezTo>
                  <a:cubicBezTo>
                    <a:pt x="19085" y="11306"/>
                    <a:pt x="20316" y="10548"/>
                    <a:pt x="21546" y="97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3298671" y="7675711"/>
              <a:ext cx="87895" cy="8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0391" fill="norm" stroke="1" extrusionOk="0">
                  <a:moveTo>
                    <a:pt x="6414" y="0"/>
                  </a:moveTo>
                  <a:cubicBezTo>
                    <a:pt x="4562" y="2469"/>
                    <a:pt x="2711" y="4937"/>
                    <a:pt x="1476" y="7714"/>
                  </a:cubicBezTo>
                  <a:cubicBezTo>
                    <a:pt x="242" y="10492"/>
                    <a:pt x="-375" y="13577"/>
                    <a:pt x="242" y="16354"/>
                  </a:cubicBezTo>
                  <a:cubicBezTo>
                    <a:pt x="859" y="19131"/>
                    <a:pt x="2711" y="21600"/>
                    <a:pt x="6414" y="19749"/>
                  </a:cubicBezTo>
                  <a:cubicBezTo>
                    <a:pt x="10116" y="17897"/>
                    <a:pt x="15671" y="11726"/>
                    <a:pt x="21225" y="5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3956466" y="7507040"/>
              <a:ext cx="51114" cy="362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21600" y="0"/>
                  </a:moveTo>
                  <a:cubicBezTo>
                    <a:pt x="15120" y="4229"/>
                    <a:pt x="8640" y="8459"/>
                    <a:pt x="4860" y="11555"/>
                  </a:cubicBezTo>
                  <a:cubicBezTo>
                    <a:pt x="1080" y="14652"/>
                    <a:pt x="0" y="16615"/>
                    <a:pt x="0" y="18050"/>
                  </a:cubicBezTo>
                  <a:cubicBezTo>
                    <a:pt x="0" y="19485"/>
                    <a:pt x="1080" y="20392"/>
                    <a:pt x="4320" y="20920"/>
                  </a:cubicBezTo>
                  <a:cubicBezTo>
                    <a:pt x="7560" y="21449"/>
                    <a:pt x="12960" y="21600"/>
                    <a:pt x="16200" y="21071"/>
                  </a:cubicBezTo>
                  <a:cubicBezTo>
                    <a:pt x="19440" y="20543"/>
                    <a:pt x="20520" y="19334"/>
                    <a:pt x="19980" y="18277"/>
                  </a:cubicBezTo>
                  <a:cubicBezTo>
                    <a:pt x="19440" y="17220"/>
                    <a:pt x="17280" y="16313"/>
                    <a:pt x="15120" y="15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3898877" y="7677026"/>
              <a:ext cx="386914" cy="17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037" fill="norm" stroke="1" extrusionOk="0">
                  <a:moveTo>
                    <a:pt x="1346" y="5246"/>
                  </a:moveTo>
                  <a:cubicBezTo>
                    <a:pt x="640" y="5246"/>
                    <a:pt x="-66" y="5246"/>
                    <a:pt x="5" y="5546"/>
                  </a:cubicBezTo>
                  <a:cubicBezTo>
                    <a:pt x="75" y="5846"/>
                    <a:pt x="922" y="6446"/>
                    <a:pt x="2899" y="6596"/>
                  </a:cubicBezTo>
                  <a:cubicBezTo>
                    <a:pt x="4875" y="6746"/>
                    <a:pt x="7981" y="6446"/>
                    <a:pt x="9887" y="6146"/>
                  </a:cubicBezTo>
                  <a:cubicBezTo>
                    <a:pt x="11793" y="5846"/>
                    <a:pt x="12499" y="5546"/>
                    <a:pt x="12499" y="5396"/>
                  </a:cubicBezTo>
                  <a:cubicBezTo>
                    <a:pt x="12499" y="5246"/>
                    <a:pt x="11793" y="5246"/>
                    <a:pt x="11087" y="5546"/>
                  </a:cubicBezTo>
                  <a:cubicBezTo>
                    <a:pt x="10381" y="5846"/>
                    <a:pt x="9675" y="6446"/>
                    <a:pt x="9252" y="8396"/>
                  </a:cubicBezTo>
                  <a:cubicBezTo>
                    <a:pt x="8828" y="10346"/>
                    <a:pt x="8687" y="13646"/>
                    <a:pt x="8899" y="15746"/>
                  </a:cubicBezTo>
                  <a:cubicBezTo>
                    <a:pt x="9110" y="17846"/>
                    <a:pt x="9675" y="18746"/>
                    <a:pt x="10805" y="18746"/>
                  </a:cubicBezTo>
                  <a:cubicBezTo>
                    <a:pt x="11934" y="18746"/>
                    <a:pt x="13628" y="17846"/>
                    <a:pt x="15252" y="15446"/>
                  </a:cubicBezTo>
                  <a:cubicBezTo>
                    <a:pt x="16875" y="13046"/>
                    <a:pt x="18428" y="9146"/>
                    <a:pt x="19134" y="6296"/>
                  </a:cubicBezTo>
                  <a:cubicBezTo>
                    <a:pt x="19840" y="3446"/>
                    <a:pt x="19699" y="1646"/>
                    <a:pt x="19275" y="746"/>
                  </a:cubicBezTo>
                  <a:cubicBezTo>
                    <a:pt x="18852" y="-154"/>
                    <a:pt x="18146" y="-154"/>
                    <a:pt x="17510" y="296"/>
                  </a:cubicBezTo>
                  <a:cubicBezTo>
                    <a:pt x="16875" y="746"/>
                    <a:pt x="16310" y="1646"/>
                    <a:pt x="16240" y="2846"/>
                  </a:cubicBezTo>
                  <a:cubicBezTo>
                    <a:pt x="16169" y="4046"/>
                    <a:pt x="16593" y="5546"/>
                    <a:pt x="17158" y="6746"/>
                  </a:cubicBezTo>
                  <a:cubicBezTo>
                    <a:pt x="17722" y="7946"/>
                    <a:pt x="18428" y="8846"/>
                    <a:pt x="19205" y="10196"/>
                  </a:cubicBezTo>
                  <a:cubicBezTo>
                    <a:pt x="19981" y="11546"/>
                    <a:pt x="20828" y="13346"/>
                    <a:pt x="21181" y="14996"/>
                  </a:cubicBezTo>
                  <a:cubicBezTo>
                    <a:pt x="21534" y="16646"/>
                    <a:pt x="21393" y="18146"/>
                    <a:pt x="20828" y="19346"/>
                  </a:cubicBezTo>
                  <a:cubicBezTo>
                    <a:pt x="20263" y="20546"/>
                    <a:pt x="19275" y="21446"/>
                    <a:pt x="18781" y="20846"/>
                  </a:cubicBezTo>
                  <a:cubicBezTo>
                    <a:pt x="18287" y="20246"/>
                    <a:pt x="18287" y="18146"/>
                    <a:pt x="18287" y="16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4383254" y="7539473"/>
              <a:ext cx="107337" cy="27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449"/>
                  </a:moveTo>
                  <a:cubicBezTo>
                    <a:pt x="2571" y="60"/>
                    <a:pt x="5143" y="-329"/>
                    <a:pt x="6429" y="449"/>
                  </a:cubicBezTo>
                  <a:cubicBezTo>
                    <a:pt x="7714" y="1228"/>
                    <a:pt x="7714" y="3174"/>
                    <a:pt x="6943" y="5898"/>
                  </a:cubicBezTo>
                  <a:cubicBezTo>
                    <a:pt x="6171" y="8622"/>
                    <a:pt x="4629" y="12125"/>
                    <a:pt x="4371" y="14557"/>
                  </a:cubicBezTo>
                  <a:cubicBezTo>
                    <a:pt x="4114" y="16990"/>
                    <a:pt x="5143" y="18352"/>
                    <a:pt x="7457" y="19422"/>
                  </a:cubicBezTo>
                  <a:cubicBezTo>
                    <a:pt x="9771" y="20493"/>
                    <a:pt x="13371" y="21271"/>
                    <a:pt x="15943" y="21271"/>
                  </a:cubicBezTo>
                  <a:cubicBezTo>
                    <a:pt x="18514" y="21271"/>
                    <a:pt x="20057" y="20493"/>
                    <a:pt x="21600" y="197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4374221" y="7691045"/>
              <a:ext cx="147037" cy="3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034" fill="norm" stroke="1" extrusionOk="0">
                  <a:moveTo>
                    <a:pt x="3551" y="18514"/>
                  </a:moveTo>
                  <a:cubicBezTo>
                    <a:pt x="1689" y="20057"/>
                    <a:pt x="-173" y="21600"/>
                    <a:pt x="13" y="20829"/>
                  </a:cubicBezTo>
                  <a:cubicBezTo>
                    <a:pt x="199" y="20057"/>
                    <a:pt x="2434" y="16972"/>
                    <a:pt x="6344" y="13114"/>
                  </a:cubicBezTo>
                  <a:cubicBezTo>
                    <a:pt x="10255" y="9257"/>
                    <a:pt x="15841" y="4629"/>
                    <a:pt x="214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4832646" y="7517402"/>
              <a:ext cx="501297" cy="34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024" fill="norm" stroke="1" extrusionOk="0">
                  <a:moveTo>
                    <a:pt x="6376" y="15330"/>
                  </a:moveTo>
                  <a:cubicBezTo>
                    <a:pt x="6266" y="14548"/>
                    <a:pt x="6157" y="13765"/>
                    <a:pt x="6157" y="12748"/>
                  </a:cubicBezTo>
                  <a:cubicBezTo>
                    <a:pt x="6157" y="11730"/>
                    <a:pt x="6266" y="10478"/>
                    <a:pt x="5992" y="9852"/>
                  </a:cubicBezTo>
                  <a:cubicBezTo>
                    <a:pt x="5718" y="9226"/>
                    <a:pt x="5060" y="9226"/>
                    <a:pt x="4073" y="10321"/>
                  </a:cubicBezTo>
                  <a:cubicBezTo>
                    <a:pt x="3087" y="11417"/>
                    <a:pt x="1771" y="13608"/>
                    <a:pt x="1058" y="15095"/>
                  </a:cubicBezTo>
                  <a:cubicBezTo>
                    <a:pt x="346" y="16582"/>
                    <a:pt x="236" y="17365"/>
                    <a:pt x="126" y="18226"/>
                  </a:cubicBezTo>
                  <a:cubicBezTo>
                    <a:pt x="17" y="19087"/>
                    <a:pt x="-93" y="20026"/>
                    <a:pt x="126" y="20574"/>
                  </a:cubicBezTo>
                  <a:cubicBezTo>
                    <a:pt x="346" y="21121"/>
                    <a:pt x="894" y="21278"/>
                    <a:pt x="1935" y="20417"/>
                  </a:cubicBezTo>
                  <a:cubicBezTo>
                    <a:pt x="2977" y="19556"/>
                    <a:pt x="4512" y="17678"/>
                    <a:pt x="5609" y="14469"/>
                  </a:cubicBezTo>
                  <a:cubicBezTo>
                    <a:pt x="6705" y="11261"/>
                    <a:pt x="7363" y="6721"/>
                    <a:pt x="7637" y="4061"/>
                  </a:cubicBezTo>
                  <a:cubicBezTo>
                    <a:pt x="7911" y="1400"/>
                    <a:pt x="7801" y="617"/>
                    <a:pt x="7418" y="774"/>
                  </a:cubicBezTo>
                  <a:cubicBezTo>
                    <a:pt x="7034" y="930"/>
                    <a:pt x="6376" y="2026"/>
                    <a:pt x="5883" y="4374"/>
                  </a:cubicBezTo>
                  <a:cubicBezTo>
                    <a:pt x="5389" y="6721"/>
                    <a:pt x="5060" y="10321"/>
                    <a:pt x="5280" y="13061"/>
                  </a:cubicBezTo>
                  <a:cubicBezTo>
                    <a:pt x="5499" y="15800"/>
                    <a:pt x="6266" y="17678"/>
                    <a:pt x="7527" y="18461"/>
                  </a:cubicBezTo>
                  <a:cubicBezTo>
                    <a:pt x="8788" y="19243"/>
                    <a:pt x="10543" y="18930"/>
                    <a:pt x="11584" y="18069"/>
                  </a:cubicBezTo>
                  <a:cubicBezTo>
                    <a:pt x="12626" y="17208"/>
                    <a:pt x="12955" y="15800"/>
                    <a:pt x="12845" y="15017"/>
                  </a:cubicBezTo>
                  <a:cubicBezTo>
                    <a:pt x="12735" y="14235"/>
                    <a:pt x="12187" y="14078"/>
                    <a:pt x="11694" y="14313"/>
                  </a:cubicBezTo>
                  <a:cubicBezTo>
                    <a:pt x="11200" y="14548"/>
                    <a:pt x="10762" y="15174"/>
                    <a:pt x="10378" y="15800"/>
                  </a:cubicBezTo>
                  <a:cubicBezTo>
                    <a:pt x="9994" y="16426"/>
                    <a:pt x="9665" y="17052"/>
                    <a:pt x="9775" y="17443"/>
                  </a:cubicBezTo>
                  <a:cubicBezTo>
                    <a:pt x="9885" y="17835"/>
                    <a:pt x="10433" y="17991"/>
                    <a:pt x="10981" y="18069"/>
                  </a:cubicBezTo>
                  <a:cubicBezTo>
                    <a:pt x="11529" y="18148"/>
                    <a:pt x="12078" y="18148"/>
                    <a:pt x="12571" y="18382"/>
                  </a:cubicBezTo>
                  <a:cubicBezTo>
                    <a:pt x="13064" y="18617"/>
                    <a:pt x="13503" y="19087"/>
                    <a:pt x="13996" y="19400"/>
                  </a:cubicBezTo>
                  <a:cubicBezTo>
                    <a:pt x="14490" y="19713"/>
                    <a:pt x="15038" y="19869"/>
                    <a:pt x="15531" y="19635"/>
                  </a:cubicBezTo>
                  <a:cubicBezTo>
                    <a:pt x="16025" y="19400"/>
                    <a:pt x="16463" y="18774"/>
                    <a:pt x="17231" y="16191"/>
                  </a:cubicBezTo>
                  <a:cubicBezTo>
                    <a:pt x="17998" y="13608"/>
                    <a:pt x="19095" y="9069"/>
                    <a:pt x="19808" y="5782"/>
                  </a:cubicBezTo>
                  <a:cubicBezTo>
                    <a:pt x="20520" y="2495"/>
                    <a:pt x="20849" y="461"/>
                    <a:pt x="20794" y="69"/>
                  </a:cubicBezTo>
                  <a:cubicBezTo>
                    <a:pt x="20739" y="-322"/>
                    <a:pt x="20301" y="930"/>
                    <a:pt x="19917" y="3904"/>
                  </a:cubicBezTo>
                  <a:cubicBezTo>
                    <a:pt x="19533" y="6878"/>
                    <a:pt x="19204" y="11574"/>
                    <a:pt x="19040" y="14313"/>
                  </a:cubicBezTo>
                  <a:cubicBezTo>
                    <a:pt x="18876" y="17052"/>
                    <a:pt x="18876" y="17835"/>
                    <a:pt x="19095" y="18539"/>
                  </a:cubicBezTo>
                  <a:cubicBezTo>
                    <a:pt x="19314" y="19243"/>
                    <a:pt x="19753" y="19869"/>
                    <a:pt x="20191" y="19869"/>
                  </a:cubicBezTo>
                  <a:cubicBezTo>
                    <a:pt x="20630" y="19869"/>
                    <a:pt x="21068" y="19243"/>
                    <a:pt x="21288" y="18774"/>
                  </a:cubicBezTo>
                  <a:cubicBezTo>
                    <a:pt x="21507" y="18304"/>
                    <a:pt x="21507" y="17991"/>
                    <a:pt x="21507" y="176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5249607" y="7683378"/>
              <a:ext cx="30667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0" y="1080"/>
                    <a:pt x="7920" y="2160"/>
                    <a:pt x="10350" y="2700"/>
                  </a:cubicBezTo>
                  <a:cubicBezTo>
                    <a:pt x="12780" y="3240"/>
                    <a:pt x="13680" y="3240"/>
                    <a:pt x="14580" y="2880"/>
                  </a:cubicBezTo>
                  <a:cubicBezTo>
                    <a:pt x="15480" y="2520"/>
                    <a:pt x="16380" y="1800"/>
                    <a:pt x="16380" y="1440"/>
                  </a:cubicBezTo>
                  <a:cubicBezTo>
                    <a:pt x="16380" y="1080"/>
                    <a:pt x="15480" y="1080"/>
                    <a:pt x="14580" y="1080"/>
                  </a:cubicBezTo>
                  <a:cubicBezTo>
                    <a:pt x="13680" y="1080"/>
                    <a:pt x="12780" y="1080"/>
                    <a:pt x="11970" y="1620"/>
                  </a:cubicBezTo>
                  <a:cubicBezTo>
                    <a:pt x="11160" y="2160"/>
                    <a:pt x="10440" y="3240"/>
                    <a:pt x="9810" y="5040"/>
                  </a:cubicBezTo>
                  <a:cubicBezTo>
                    <a:pt x="9180" y="6840"/>
                    <a:pt x="8640" y="9360"/>
                    <a:pt x="8820" y="10620"/>
                  </a:cubicBezTo>
                  <a:cubicBezTo>
                    <a:pt x="9000" y="11880"/>
                    <a:pt x="9900" y="11880"/>
                    <a:pt x="11340" y="11520"/>
                  </a:cubicBezTo>
                  <a:cubicBezTo>
                    <a:pt x="12780" y="11160"/>
                    <a:pt x="14760" y="10440"/>
                    <a:pt x="16560" y="12060"/>
                  </a:cubicBezTo>
                  <a:cubicBezTo>
                    <a:pt x="18360" y="13680"/>
                    <a:pt x="19980" y="176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5632949" y="7645044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5655949" y="7859715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6137726" y="7576042"/>
              <a:ext cx="139238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20646" y="0"/>
                  </a:moveTo>
                  <a:cubicBezTo>
                    <a:pt x="18372" y="0"/>
                    <a:pt x="16099" y="0"/>
                    <a:pt x="12878" y="1072"/>
                  </a:cubicBezTo>
                  <a:cubicBezTo>
                    <a:pt x="9657" y="2145"/>
                    <a:pt x="5488" y="4289"/>
                    <a:pt x="2835" y="6894"/>
                  </a:cubicBezTo>
                  <a:cubicBezTo>
                    <a:pt x="183" y="9498"/>
                    <a:pt x="-954" y="12562"/>
                    <a:pt x="941" y="14936"/>
                  </a:cubicBezTo>
                  <a:cubicBezTo>
                    <a:pt x="2835" y="17311"/>
                    <a:pt x="7762" y="18996"/>
                    <a:pt x="11362" y="19991"/>
                  </a:cubicBezTo>
                  <a:cubicBezTo>
                    <a:pt x="14962" y="20987"/>
                    <a:pt x="17236" y="21294"/>
                    <a:pt x="1950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6413504" y="7614376"/>
              <a:ext cx="154800" cy="208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217" fill="norm" stroke="1" extrusionOk="0">
                  <a:moveTo>
                    <a:pt x="15075" y="0"/>
                  </a:moveTo>
                  <a:cubicBezTo>
                    <a:pt x="10472" y="5205"/>
                    <a:pt x="5869" y="10410"/>
                    <a:pt x="3213" y="13663"/>
                  </a:cubicBezTo>
                  <a:cubicBezTo>
                    <a:pt x="557" y="16916"/>
                    <a:pt x="-151" y="18217"/>
                    <a:pt x="26" y="19388"/>
                  </a:cubicBezTo>
                  <a:cubicBezTo>
                    <a:pt x="203" y="20559"/>
                    <a:pt x="1265" y="21600"/>
                    <a:pt x="4983" y="21080"/>
                  </a:cubicBezTo>
                  <a:cubicBezTo>
                    <a:pt x="8701" y="20559"/>
                    <a:pt x="15075" y="18477"/>
                    <a:pt x="21449" y="16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6529969" y="7729379"/>
              <a:ext cx="15335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2933"/>
                    <a:pt x="21600" y="5867"/>
                    <a:pt x="21600" y="9467"/>
                  </a:cubicBezTo>
                  <a:cubicBezTo>
                    <a:pt x="21600" y="13067"/>
                    <a:pt x="10800" y="173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6652638" y="7898049"/>
              <a:ext cx="53669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6874977" y="7646962"/>
              <a:ext cx="117426" cy="228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215" fill="norm" stroke="1" extrusionOk="0">
                  <a:moveTo>
                    <a:pt x="0" y="2670"/>
                  </a:moveTo>
                  <a:cubicBezTo>
                    <a:pt x="1379" y="1721"/>
                    <a:pt x="2757" y="771"/>
                    <a:pt x="5055" y="297"/>
                  </a:cubicBezTo>
                  <a:cubicBezTo>
                    <a:pt x="7353" y="-178"/>
                    <a:pt x="10570" y="-178"/>
                    <a:pt x="13098" y="1009"/>
                  </a:cubicBezTo>
                  <a:cubicBezTo>
                    <a:pt x="15626" y="2196"/>
                    <a:pt x="17464" y="4569"/>
                    <a:pt x="17694" y="6231"/>
                  </a:cubicBezTo>
                  <a:cubicBezTo>
                    <a:pt x="17923" y="7892"/>
                    <a:pt x="16545" y="8842"/>
                    <a:pt x="14706" y="9673"/>
                  </a:cubicBezTo>
                  <a:cubicBezTo>
                    <a:pt x="12868" y="10503"/>
                    <a:pt x="10570" y="11215"/>
                    <a:pt x="10570" y="11571"/>
                  </a:cubicBezTo>
                  <a:cubicBezTo>
                    <a:pt x="10570" y="11927"/>
                    <a:pt x="12868" y="11927"/>
                    <a:pt x="14936" y="12284"/>
                  </a:cubicBezTo>
                  <a:cubicBezTo>
                    <a:pt x="17004" y="12640"/>
                    <a:pt x="18843" y="13352"/>
                    <a:pt x="19991" y="14538"/>
                  </a:cubicBezTo>
                  <a:cubicBezTo>
                    <a:pt x="21140" y="15725"/>
                    <a:pt x="21600" y="17387"/>
                    <a:pt x="20451" y="18811"/>
                  </a:cubicBezTo>
                  <a:cubicBezTo>
                    <a:pt x="19302" y="20235"/>
                    <a:pt x="16545" y="21422"/>
                    <a:pt x="13328" y="21185"/>
                  </a:cubicBezTo>
                  <a:cubicBezTo>
                    <a:pt x="10111" y="20947"/>
                    <a:pt x="6434" y="19286"/>
                    <a:pt x="2757" y="176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7035980" y="7614963"/>
              <a:ext cx="168003" cy="321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391" fill="norm" stroke="1" extrusionOk="0">
                  <a:moveTo>
                    <a:pt x="0" y="1492"/>
                  </a:moveTo>
                  <a:cubicBezTo>
                    <a:pt x="4129" y="641"/>
                    <a:pt x="8259" y="-209"/>
                    <a:pt x="12071" y="46"/>
                  </a:cubicBezTo>
                  <a:cubicBezTo>
                    <a:pt x="15882" y="301"/>
                    <a:pt x="19376" y="1662"/>
                    <a:pt x="20488" y="4128"/>
                  </a:cubicBezTo>
                  <a:cubicBezTo>
                    <a:pt x="21600" y="6594"/>
                    <a:pt x="20329" y="10166"/>
                    <a:pt x="16994" y="13227"/>
                  </a:cubicBezTo>
                  <a:cubicBezTo>
                    <a:pt x="13659" y="16289"/>
                    <a:pt x="8259" y="18840"/>
                    <a:pt x="2859" y="213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6859643" y="7997718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6882644" y="8028386"/>
              <a:ext cx="122670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6315298" y="8005385"/>
              <a:ext cx="17633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4400"/>
                    <a:pt x="8765" y="7200"/>
                    <a:pt x="12365" y="3600"/>
                  </a:cubicBezTo>
                  <a:cubicBezTo>
                    <a:pt x="15965" y="0"/>
                    <a:pt x="1878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6330631" y="8074386"/>
              <a:ext cx="130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1630859" y="1089896"/>
              <a:ext cx="4378606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fill="norm" stroke="1" extrusionOk="0">
                  <a:moveTo>
                    <a:pt x="0" y="17673"/>
                  </a:moveTo>
                  <a:cubicBezTo>
                    <a:pt x="428" y="16364"/>
                    <a:pt x="856" y="15055"/>
                    <a:pt x="1316" y="14073"/>
                  </a:cubicBezTo>
                  <a:cubicBezTo>
                    <a:pt x="1776" y="13091"/>
                    <a:pt x="2267" y="12436"/>
                    <a:pt x="2746" y="12109"/>
                  </a:cubicBezTo>
                  <a:cubicBezTo>
                    <a:pt x="3224" y="11782"/>
                    <a:pt x="3690" y="11782"/>
                    <a:pt x="4144" y="11455"/>
                  </a:cubicBezTo>
                  <a:cubicBezTo>
                    <a:pt x="4597" y="11127"/>
                    <a:pt x="5038" y="10473"/>
                    <a:pt x="5485" y="9818"/>
                  </a:cubicBezTo>
                  <a:cubicBezTo>
                    <a:pt x="5932" y="9164"/>
                    <a:pt x="6386" y="8509"/>
                    <a:pt x="6896" y="7527"/>
                  </a:cubicBezTo>
                  <a:cubicBezTo>
                    <a:pt x="7406" y="6545"/>
                    <a:pt x="7972" y="5236"/>
                    <a:pt x="8445" y="4582"/>
                  </a:cubicBezTo>
                  <a:cubicBezTo>
                    <a:pt x="8917" y="3927"/>
                    <a:pt x="9295" y="3927"/>
                    <a:pt x="9673" y="3600"/>
                  </a:cubicBezTo>
                  <a:cubicBezTo>
                    <a:pt x="10051" y="3273"/>
                    <a:pt x="10428" y="2618"/>
                    <a:pt x="10806" y="1964"/>
                  </a:cubicBezTo>
                  <a:cubicBezTo>
                    <a:pt x="11184" y="1309"/>
                    <a:pt x="11562" y="655"/>
                    <a:pt x="11965" y="327"/>
                  </a:cubicBezTo>
                  <a:cubicBezTo>
                    <a:pt x="12368" y="0"/>
                    <a:pt x="12796" y="0"/>
                    <a:pt x="13212" y="0"/>
                  </a:cubicBezTo>
                  <a:cubicBezTo>
                    <a:pt x="13628" y="0"/>
                    <a:pt x="14031" y="0"/>
                    <a:pt x="14497" y="0"/>
                  </a:cubicBezTo>
                  <a:cubicBezTo>
                    <a:pt x="14963" y="0"/>
                    <a:pt x="15492" y="0"/>
                    <a:pt x="16008" y="655"/>
                  </a:cubicBezTo>
                  <a:cubicBezTo>
                    <a:pt x="16524" y="1309"/>
                    <a:pt x="17028" y="2618"/>
                    <a:pt x="17494" y="3927"/>
                  </a:cubicBezTo>
                  <a:cubicBezTo>
                    <a:pt x="17960" y="5236"/>
                    <a:pt x="18388" y="6545"/>
                    <a:pt x="18835" y="7855"/>
                  </a:cubicBezTo>
                  <a:cubicBezTo>
                    <a:pt x="19283" y="9164"/>
                    <a:pt x="19749" y="10473"/>
                    <a:pt x="20183" y="11455"/>
                  </a:cubicBezTo>
                  <a:cubicBezTo>
                    <a:pt x="20618" y="12436"/>
                    <a:pt x="21021" y="13091"/>
                    <a:pt x="21266" y="13745"/>
                  </a:cubicBezTo>
                  <a:cubicBezTo>
                    <a:pt x="21512" y="14400"/>
                    <a:pt x="21600" y="15055"/>
                    <a:pt x="21575" y="16364"/>
                  </a:cubicBezTo>
                  <a:cubicBezTo>
                    <a:pt x="21550" y="17673"/>
                    <a:pt x="21411" y="19636"/>
                    <a:pt x="212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6549072" y="2924826"/>
              <a:ext cx="2980286" cy="1124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2853" y="19538"/>
                  </a:moveTo>
                  <a:cubicBezTo>
                    <a:pt x="3333" y="19784"/>
                    <a:pt x="3813" y="20029"/>
                    <a:pt x="4422" y="20201"/>
                  </a:cubicBezTo>
                  <a:cubicBezTo>
                    <a:pt x="5031" y="20373"/>
                    <a:pt x="5769" y="20471"/>
                    <a:pt x="6554" y="20520"/>
                  </a:cubicBezTo>
                  <a:cubicBezTo>
                    <a:pt x="7339" y="20569"/>
                    <a:pt x="8169" y="20569"/>
                    <a:pt x="8917" y="20594"/>
                  </a:cubicBezTo>
                  <a:cubicBezTo>
                    <a:pt x="9665" y="20618"/>
                    <a:pt x="10329" y="20667"/>
                    <a:pt x="10994" y="20741"/>
                  </a:cubicBezTo>
                  <a:cubicBezTo>
                    <a:pt x="11659" y="20815"/>
                    <a:pt x="12323" y="20913"/>
                    <a:pt x="12997" y="20986"/>
                  </a:cubicBezTo>
                  <a:cubicBezTo>
                    <a:pt x="13671" y="21060"/>
                    <a:pt x="14354" y="21109"/>
                    <a:pt x="15019" y="21060"/>
                  </a:cubicBezTo>
                  <a:cubicBezTo>
                    <a:pt x="15683" y="21011"/>
                    <a:pt x="16329" y="20864"/>
                    <a:pt x="16994" y="20569"/>
                  </a:cubicBezTo>
                  <a:cubicBezTo>
                    <a:pt x="17659" y="20275"/>
                    <a:pt x="18342" y="19833"/>
                    <a:pt x="18840" y="19244"/>
                  </a:cubicBezTo>
                  <a:cubicBezTo>
                    <a:pt x="19339" y="18655"/>
                    <a:pt x="19653" y="17918"/>
                    <a:pt x="19948" y="16936"/>
                  </a:cubicBezTo>
                  <a:cubicBezTo>
                    <a:pt x="20243" y="15955"/>
                    <a:pt x="20520" y="14727"/>
                    <a:pt x="20760" y="13623"/>
                  </a:cubicBezTo>
                  <a:cubicBezTo>
                    <a:pt x="21000" y="12518"/>
                    <a:pt x="21203" y="11536"/>
                    <a:pt x="21351" y="10309"/>
                  </a:cubicBezTo>
                  <a:cubicBezTo>
                    <a:pt x="21499" y="9082"/>
                    <a:pt x="21591" y="7609"/>
                    <a:pt x="21480" y="6357"/>
                  </a:cubicBezTo>
                  <a:cubicBezTo>
                    <a:pt x="21369" y="5105"/>
                    <a:pt x="21056" y="4075"/>
                    <a:pt x="20751" y="3363"/>
                  </a:cubicBezTo>
                  <a:cubicBezTo>
                    <a:pt x="20446" y="2651"/>
                    <a:pt x="20151" y="2258"/>
                    <a:pt x="19782" y="1964"/>
                  </a:cubicBezTo>
                  <a:cubicBezTo>
                    <a:pt x="19413" y="1669"/>
                    <a:pt x="18969" y="1473"/>
                    <a:pt x="18462" y="1301"/>
                  </a:cubicBezTo>
                  <a:cubicBezTo>
                    <a:pt x="17954" y="1129"/>
                    <a:pt x="17382" y="982"/>
                    <a:pt x="16809" y="884"/>
                  </a:cubicBezTo>
                  <a:cubicBezTo>
                    <a:pt x="16237" y="785"/>
                    <a:pt x="15665" y="736"/>
                    <a:pt x="15000" y="614"/>
                  </a:cubicBezTo>
                  <a:cubicBezTo>
                    <a:pt x="14336" y="491"/>
                    <a:pt x="13579" y="295"/>
                    <a:pt x="12822" y="172"/>
                  </a:cubicBezTo>
                  <a:cubicBezTo>
                    <a:pt x="12065" y="49"/>
                    <a:pt x="11308" y="0"/>
                    <a:pt x="10579" y="0"/>
                  </a:cubicBezTo>
                  <a:cubicBezTo>
                    <a:pt x="9849" y="0"/>
                    <a:pt x="9148" y="49"/>
                    <a:pt x="8465" y="196"/>
                  </a:cubicBezTo>
                  <a:cubicBezTo>
                    <a:pt x="7782" y="344"/>
                    <a:pt x="7117" y="589"/>
                    <a:pt x="6536" y="884"/>
                  </a:cubicBezTo>
                  <a:cubicBezTo>
                    <a:pt x="5954" y="1178"/>
                    <a:pt x="5456" y="1522"/>
                    <a:pt x="4911" y="1939"/>
                  </a:cubicBezTo>
                  <a:cubicBezTo>
                    <a:pt x="4366" y="2356"/>
                    <a:pt x="3776" y="2847"/>
                    <a:pt x="3203" y="3387"/>
                  </a:cubicBezTo>
                  <a:cubicBezTo>
                    <a:pt x="2631" y="3927"/>
                    <a:pt x="2077" y="4516"/>
                    <a:pt x="1597" y="5228"/>
                  </a:cubicBezTo>
                  <a:cubicBezTo>
                    <a:pt x="1117" y="5940"/>
                    <a:pt x="711" y="6775"/>
                    <a:pt x="434" y="7707"/>
                  </a:cubicBezTo>
                  <a:cubicBezTo>
                    <a:pt x="157" y="8640"/>
                    <a:pt x="9" y="9671"/>
                    <a:pt x="0" y="10677"/>
                  </a:cubicBezTo>
                  <a:cubicBezTo>
                    <a:pt x="-9" y="11684"/>
                    <a:pt x="120" y="12665"/>
                    <a:pt x="305" y="13868"/>
                  </a:cubicBezTo>
                  <a:cubicBezTo>
                    <a:pt x="489" y="15071"/>
                    <a:pt x="729" y="16495"/>
                    <a:pt x="933" y="17648"/>
                  </a:cubicBezTo>
                  <a:cubicBezTo>
                    <a:pt x="1136" y="18802"/>
                    <a:pt x="1302" y="19685"/>
                    <a:pt x="1413" y="20299"/>
                  </a:cubicBezTo>
                  <a:cubicBezTo>
                    <a:pt x="1523" y="20913"/>
                    <a:pt x="1579" y="21256"/>
                    <a:pt x="1893" y="21428"/>
                  </a:cubicBezTo>
                  <a:cubicBezTo>
                    <a:pt x="2206" y="21600"/>
                    <a:pt x="2779" y="21600"/>
                    <a:pt x="3259" y="21600"/>
                  </a:cubicBezTo>
                  <a:cubicBezTo>
                    <a:pt x="3739" y="21600"/>
                    <a:pt x="4126" y="21600"/>
                    <a:pt x="45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4919933" y="5002540"/>
              <a:ext cx="515045" cy="35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3850" y="15429"/>
                    <a:pt x="7699" y="9257"/>
                    <a:pt x="11067" y="5400"/>
                  </a:cubicBezTo>
                  <a:cubicBezTo>
                    <a:pt x="14436" y="1543"/>
                    <a:pt x="17323" y="0"/>
                    <a:pt x="19087" y="0"/>
                  </a:cubicBezTo>
                  <a:cubicBezTo>
                    <a:pt x="20851" y="0"/>
                    <a:pt x="21493" y="1543"/>
                    <a:pt x="21547" y="5400"/>
                  </a:cubicBezTo>
                  <a:cubicBezTo>
                    <a:pt x="21600" y="9257"/>
                    <a:pt x="21065" y="15429"/>
                    <a:pt x="205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4988934" y="5099653"/>
              <a:ext cx="176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11705086" y="7385223"/>
              <a:ext cx="375676" cy="4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3031"/>
                  </a:moveTo>
                  <a:cubicBezTo>
                    <a:pt x="3233" y="758"/>
                    <a:pt x="6465" y="-1516"/>
                    <a:pt x="10065" y="1326"/>
                  </a:cubicBezTo>
                  <a:cubicBezTo>
                    <a:pt x="13665" y="4168"/>
                    <a:pt x="17633" y="12126"/>
                    <a:pt x="21600" y="20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11835422" y="7445706"/>
              <a:ext cx="176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2175204" y="8266058"/>
              <a:ext cx="46002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465"/>
                    <a:pt x="12000" y="929"/>
                    <a:pt x="15000" y="1742"/>
                  </a:cubicBezTo>
                  <a:cubicBezTo>
                    <a:pt x="18000" y="2555"/>
                    <a:pt x="18000" y="3716"/>
                    <a:pt x="18600" y="7084"/>
                  </a:cubicBezTo>
                  <a:cubicBezTo>
                    <a:pt x="19200" y="10452"/>
                    <a:pt x="20400" y="1602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2290207" y="8281392"/>
              <a:ext cx="107336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2397542" y="8281392"/>
              <a:ext cx="69003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4000"/>
                    <a:pt x="10400" y="8000"/>
                    <a:pt x="6800" y="11600"/>
                  </a:cubicBezTo>
                  <a:cubicBezTo>
                    <a:pt x="3200" y="15200"/>
                    <a:pt x="1600" y="18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2489545" y="8442395"/>
              <a:ext cx="7667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2496576" y="8396394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2635215" y="8396394"/>
              <a:ext cx="115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2834552" y="8319726"/>
              <a:ext cx="15333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2970000" y="8286956"/>
              <a:ext cx="80693" cy="20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294" fill="norm" stroke="1" extrusionOk="0">
                  <a:moveTo>
                    <a:pt x="16875" y="1776"/>
                  </a:moveTo>
                  <a:cubicBezTo>
                    <a:pt x="18900" y="735"/>
                    <a:pt x="20925" y="-306"/>
                    <a:pt x="21263" y="84"/>
                  </a:cubicBezTo>
                  <a:cubicBezTo>
                    <a:pt x="21600" y="475"/>
                    <a:pt x="20250" y="2296"/>
                    <a:pt x="16875" y="5289"/>
                  </a:cubicBezTo>
                  <a:cubicBezTo>
                    <a:pt x="13500" y="8282"/>
                    <a:pt x="8100" y="12446"/>
                    <a:pt x="4725" y="15178"/>
                  </a:cubicBezTo>
                  <a:cubicBezTo>
                    <a:pt x="1350" y="17911"/>
                    <a:pt x="0" y="19212"/>
                    <a:pt x="0" y="19993"/>
                  </a:cubicBezTo>
                  <a:cubicBezTo>
                    <a:pt x="0" y="20774"/>
                    <a:pt x="1350" y="21034"/>
                    <a:pt x="2700" y="21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3072224" y="8442395"/>
              <a:ext cx="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3095225" y="8365727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2953989" y="8127456"/>
              <a:ext cx="148904" cy="13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282" fill="norm" stroke="1" extrusionOk="0">
                  <a:moveTo>
                    <a:pt x="1562" y="7574"/>
                  </a:moveTo>
                  <a:cubicBezTo>
                    <a:pt x="1562" y="5497"/>
                    <a:pt x="1562" y="3420"/>
                    <a:pt x="1378" y="3420"/>
                  </a:cubicBezTo>
                  <a:cubicBezTo>
                    <a:pt x="1195" y="3420"/>
                    <a:pt x="829" y="5497"/>
                    <a:pt x="463" y="7990"/>
                  </a:cubicBezTo>
                  <a:cubicBezTo>
                    <a:pt x="97" y="10482"/>
                    <a:pt x="-269" y="13390"/>
                    <a:pt x="280" y="14013"/>
                  </a:cubicBezTo>
                  <a:cubicBezTo>
                    <a:pt x="829" y="14636"/>
                    <a:pt x="2294" y="12974"/>
                    <a:pt x="3575" y="10897"/>
                  </a:cubicBezTo>
                  <a:cubicBezTo>
                    <a:pt x="4856" y="8821"/>
                    <a:pt x="5955" y="6328"/>
                    <a:pt x="7053" y="4251"/>
                  </a:cubicBezTo>
                  <a:cubicBezTo>
                    <a:pt x="8151" y="2174"/>
                    <a:pt x="9250" y="513"/>
                    <a:pt x="10714" y="97"/>
                  </a:cubicBezTo>
                  <a:cubicBezTo>
                    <a:pt x="12178" y="-318"/>
                    <a:pt x="14009" y="513"/>
                    <a:pt x="15839" y="4251"/>
                  </a:cubicBezTo>
                  <a:cubicBezTo>
                    <a:pt x="17670" y="7990"/>
                    <a:pt x="19500" y="14636"/>
                    <a:pt x="21331" y="212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3256229" y="8235390"/>
              <a:ext cx="1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2221205" y="8595732"/>
              <a:ext cx="88168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04" y="18600"/>
                    <a:pt x="5009" y="15600"/>
                    <a:pt x="7388" y="13200"/>
                  </a:cubicBezTo>
                  <a:cubicBezTo>
                    <a:pt x="9767" y="10800"/>
                    <a:pt x="12021" y="9000"/>
                    <a:pt x="14212" y="6900"/>
                  </a:cubicBezTo>
                  <a:cubicBezTo>
                    <a:pt x="16403" y="4800"/>
                    <a:pt x="18532" y="2400"/>
                    <a:pt x="19753" y="1200"/>
                  </a:cubicBezTo>
                  <a:cubicBezTo>
                    <a:pt x="20974" y="0"/>
                    <a:pt x="2128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2635215" y="8687734"/>
              <a:ext cx="130337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12" y="3150"/>
                    <a:pt x="7624" y="6300"/>
                    <a:pt x="11224" y="9900"/>
                  </a:cubicBezTo>
                  <a:cubicBezTo>
                    <a:pt x="14824" y="13500"/>
                    <a:pt x="18212" y="175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2765551" y="8718401"/>
              <a:ext cx="76669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927"/>
                    <a:pt x="10080" y="7855"/>
                    <a:pt x="6480" y="11455"/>
                  </a:cubicBezTo>
                  <a:cubicBezTo>
                    <a:pt x="2880" y="15055"/>
                    <a:pt x="1440" y="183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2842219" y="8956074"/>
              <a:ext cx="7668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2880553" y="8810403"/>
              <a:ext cx="7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3486234" y="8524864"/>
              <a:ext cx="168671" cy="13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281"/>
                  </a:moveTo>
                  <a:cubicBezTo>
                    <a:pt x="1636" y="-104"/>
                    <a:pt x="3273" y="-490"/>
                    <a:pt x="6055" y="2017"/>
                  </a:cubicBezTo>
                  <a:cubicBezTo>
                    <a:pt x="8836" y="4524"/>
                    <a:pt x="12764" y="9924"/>
                    <a:pt x="15545" y="13589"/>
                  </a:cubicBezTo>
                  <a:cubicBezTo>
                    <a:pt x="18327" y="17253"/>
                    <a:pt x="19964" y="19181"/>
                    <a:pt x="21600" y="21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3583171" y="8519063"/>
              <a:ext cx="79401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20972" y="0"/>
                  </a:moveTo>
                  <a:cubicBezTo>
                    <a:pt x="17597" y="0"/>
                    <a:pt x="14222" y="0"/>
                    <a:pt x="10509" y="1950"/>
                  </a:cubicBezTo>
                  <a:cubicBezTo>
                    <a:pt x="6797" y="3900"/>
                    <a:pt x="2747" y="7800"/>
                    <a:pt x="1059" y="11400"/>
                  </a:cubicBezTo>
                  <a:cubicBezTo>
                    <a:pt x="-628" y="15000"/>
                    <a:pt x="47" y="18300"/>
                    <a:pt x="72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3815908" y="8442395"/>
              <a:ext cx="3066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760"/>
                    <a:pt x="10800" y="11520"/>
                    <a:pt x="7200" y="15120"/>
                  </a:cubicBezTo>
                  <a:cubicBezTo>
                    <a:pt x="3600" y="18720"/>
                    <a:pt x="1800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3904478" y="8489820"/>
              <a:ext cx="128086" cy="134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0996" fill="norm" stroke="1" extrusionOk="0">
                  <a:moveTo>
                    <a:pt x="14265" y="3377"/>
                  </a:moveTo>
                  <a:cubicBezTo>
                    <a:pt x="12189" y="2977"/>
                    <a:pt x="10112" y="2577"/>
                    <a:pt x="8242" y="3177"/>
                  </a:cubicBezTo>
                  <a:cubicBezTo>
                    <a:pt x="6373" y="3777"/>
                    <a:pt x="4712" y="5377"/>
                    <a:pt x="3258" y="7577"/>
                  </a:cubicBezTo>
                  <a:cubicBezTo>
                    <a:pt x="1804" y="9777"/>
                    <a:pt x="558" y="12577"/>
                    <a:pt x="142" y="14977"/>
                  </a:cubicBezTo>
                  <a:cubicBezTo>
                    <a:pt x="-273" y="17377"/>
                    <a:pt x="142" y="19377"/>
                    <a:pt x="2427" y="20377"/>
                  </a:cubicBezTo>
                  <a:cubicBezTo>
                    <a:pt x="4712" y="21377"/>
                    <a:pt x="8865" y="21377"/>
                    <a:pt x="12396" y="18777"/>
                  </a:cubicBezTo>
                  <a:cubicBezTo>
                    <a:pt x="15927" y="16177"/>
                    <a:pt x="18835" y="10977"/>
                    <a:pt x="20081" y="7377"/>
                  </a:cubicBezTo>
                  <a:cubicBezTo>
                    <a:pt x="21327" y="3777"/>
                    <a:pt x="20912" y="1777"/>
                    <a:pt x="19458" y="777"/>
                  </a:cubicBezTo>
                  <a:cubicBezTo>
                    <a:pt x="18004" y="-223"/>
                    <a:pt x="15512" y="-223"/>
                    <a:pt x="13642" y="577"/>
                  </a:cubicBezTo>
                  <a:cubicBezTo>
                    <a:pt x="11773" y="1377"/>
                    <a:pt x="10527" y="2977"/>
                    <a:pt x="9281" y="45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4127589" y="8511336"/>
              <a:ext cx="155068" cy="12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0493" fill="norm" stroke="1" extrusionOk="0">
                  <a:moveTo>
                    <a:pt x="10476" y="1232"/>
                  </a:moveTo>
                  <a:cubicBezTo>
                    <a:pt x="8789" y="825"/>
                    <a:pt x="7101" y="417"/>
                    <a:pt x="5414" y="1844"/>
                  </a:cubicBezTo>
                  <a:cubicBezTo>
                    <a:pt x="3726" y="3270"/>
                    <a:pt x="2038" y="6530"/>
                    <a:pt x="1026" y="9791"/>
                  </a:cubicBezTo>
                  <a:cubicBezTo>
                    <a:pt x="13" y="13051"/>
                    <a:pt x="-324" y="16311"/>
                    <a:pt x="351" y="18349"/>
                  </a:cubicBezTo>
                  <a:cubicBezTo>
                    <a:pt x="1026" y="20387"/>
                    <a:pt x="2714" y="21202"/>
                    <a:pt x="6257" y="19776"/>
                  </a:cubicBezTo>
                  <a:cubicBezTo>
                    <a:pt x="9801" y="18349"/>
                    <a:pt x="15201" y="14681"/>
                    <a:pt x="18070" y="11828"/>
                  </a:cubicBezTo>
                  <a:cubicBezTo>
                    <a:pt x="20938" y="8976"/>
                    <a:pt x="21276" y="6938"/>
                    <a:pt x="18914" y="4900"/>
                  </a:cubicBezTo>
                  <a:cubicBezTo>
                    <a:pt x="16551" y="2862"/>
                    <a:pt x="11488" y="825"/>
                    <a:pt x="7945" y="213"/>
                  </a:cubicBezTo>
                  <a:cubicBezTo>
                    <a:pt x="4401" y="-398"/>
                    <a:pt x="2376" y="417"/>
                    <a:pt x="351" y="1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4912266" y="8649399"/>
              <a:ext cx="20700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4958267" y="8764402"/>
              <a:ext cx="161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5566830" y="8390016"/>
              <a:ext cx="119788" cy="196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270" fill="norm" stroke="1" extrusionOk="0">
                  <a:moveTo>
                    <a:pt x="3470" y="5675"/>
                  </a:moveTo>
                  <a:cubicBezTo>
                    <a:pt x="2589" y="4291"/>
                    <a:pt x="1707" y="2906"/>
                    <a:pt x="2368" y="1937"/>
                  </a:cubicBezTo>
                  <a:cubicBezTo>
                    <a:pt x="3029" y="968"/>
                    <a:pt x="5233" y="414"/>
                    <a:pt x="7658" y="137"/>
                  </a:cubicBezTo>
                  <a:cubicBezTo>
                    <a:pt x="10082" y="-140"/>
                    <a:pt x="12727" y="-140"/>
                    <a:pt x="14711" y="1522"/>
                  </a:cubicBezTo>
                  <a:cubicBezTo>
                    <a:pt x="16695" y="3183"/>
                    <a:pt x="18017" y="6506"/>
                    <a:pt x="17356" y="8998"/>
                  </a:cubicBezTo>
                  <a:cubicBezTo>
                    <a:pt x="16695" y="11491"/>
                    <a:pt x="14050" y="13152"/>
                    <a:pt x="10303" y="15091"/>
                  </a:cubicBezTo>
                  <a:cubicBezTo>
                    <a:pt x="6556" y="17029"/>
                    <a:pt x="1707" y="19245"/>
                    <a:pt x="384" y="20352"/>
                  </a:cubicBezTo>
                  <a:cubicBezTo>
                    <a:pt x="-938" y="21460"/>
                    <a:pt x="1266" y="21460"/>
                    <a:pt x="5233" y="20906"/>
                  </a:cubicBezTo>
                  <a:cubicBezTo>
                    <a:pt x="9201" y="20352"/>
                    <a:pt x="14931" y="19245"/>
                    <a:pt x="20662" y="18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5717284" y="8396394"/>
              <a:ext cx="115003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645"/>
                    <a:pt x="12000" y="9290"/>
                    <a:pt x="8400" y="12774"/>
                  </a:cubicBezTo>
                  <a:cubicBezTo>
                    <a:pt x="4800" y="16258"/>
                    <a:pt x="2400" y="18581"/>
                    <a:pt x="1200" y="19858"/>
                  </a:cubicBezTo>
                  <a:cubicBezTo>
                    <a:pt x="0" y="21135"/>
                    <a:pt x="0" y="213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5801619" y="8496002"/>
              <a:ext cx="102613" cy="153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54" fill="norm" stroke="1" extrusionOk="0">
                  <a:moveTo>
                    <a:pt x="9483" y="1070"/>
                  </a:moveTo>
                  <a:cubicBezTo>
                    <a:pt x="12117" y="362"/>
                    <a:pt x="14751" y="-346"/>
                    <a:pt x="16595" y="185"/>
                  </a:cubicBezTo>
                  <a:cubicBezTo>
                    <a:pt x="18439" y="716"/>
                    <a:pt x="19493" y="2487"/>
                    <a:pt x="18966" y="3903"/>
                  </a:cubicBezTo>
                  <a:cubicBezTo>
                    <a:pt x="18439" y="5320"/>
                    <a:pt x="16332" y="6382"/>
                    <a:pt x="16859" y="7975"/>
                  </a:cubicBezTo>
                  <a:cubicBezTo>
                    <a:pt x="17385" y="9569"/>
                    <a:pt x="20546" y="11693"/>
                    <a:pt x="21073" y="13464"/>
                  </a:cubicBezTo>
                  <a:cubicBezTo>
                    <a:pt x="21600" y="15234"/>
                    <a:pt x="19493" y="16651"/>
                    <a:pt x="15541" y="17890"/>
                  </a:cubicBezTo>
                  <a:cubicBezTo>
                    <a:pt x="11590" y="19129"/>
                    <a:pt x="5795" y="20192"/>
                    <a:pt x="0" y="21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5441278" y="8741401"/>
              <a:ext cx="44467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03" y="18900"/>
                    <a:pt x="6207" y="16200"/>
                    <a:pt x="9807" y="12600"/>
                  </a:cubicBezTo>
                  <a:cubicBezTo>
                    <a:pt x="13407" y="9000"/>
                    <a:pt x="17503" y="45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5559765" y="8864071"/>
              <a:ext cx="103852" cy="12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309" fill="norm" stroke="1" extrusionOk="0">
                  <a:moveTo>
                    <a:pt x="10099" y="0"/>
                  </a:moveTo>
                  <a:cubicBezTo>
                    <a:pt x="7528" y="3812"/>
                    <a:pt x="4956" y="7623"/>
                    <a:pt x="2899" y="11223"/>
                  </a:cubicBezTo>
                  <a:cubicBezTo>
                    <a:pt x="842" y="14823"/>
                    <a:pt x="-701" y="18212"/>
                    <a:pt x="328" y="19906"/>
                  </a:cubicBezTo>
                  <a:cubicBezTo>
                    <a:pt x="1356" y="21600"/>
                    <a:pt x="4956" y="21600"/>
                    <a:pt x="8813" y="20753"/>
                  </a:cubicBezTo>
                  <a:cubicBezTo>
                    <a:pt x="12670" y="19906"/>
                    <a:pt x="16785" y="18212"/>
                    <a:pt x="20899" y="16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5632949" y="8956074"/>
              <a:ext cx="7668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6039291" y="8634066"/>
              <a:ext cx="176339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9" y="3600"/>
                    <a:pt x="10017" y="7200"/>
                    <a:pt x="13617" y="10800"/>
                  </a:cubicBezTo>
                  <a:cubicBezTo>
                    <a:pt x="17217" y="14400"/>
                    <a:pt x="19409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6092959" y="8634066"/>
              <a:ext cx="84336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6292297" y="8588065"/>
              <a:ext cx="30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6381694" y="8610444"/>
              <a:ext cx="130866" cy="109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020" fill="norm" stroke="1" extrusionOk="0">
                  <a:moveTo>
                    <a:pt x="13864" y="3065"/>
                  </a:moveTo>
                  <a:cubicBezTo>
                    <a:pt x="11826" y="2574"/>
                    <a:pt x="9789" y="2083"/>
                    <a:pt x="7547" y="3311"/>
                  </a:cubicBezTo>
                  <a:cubicBezTo>
                    <a:pt x="5306" y="4538"/>
                    <a:pt x="2860" y="7483"/>
                    <a:pt x="1434" y="10429"/>
                  </a:cubicBezTo>
                  <a:cubicBezTo>
                    <a:pt x="8" y="13374"/>
                    <a:pt x="-400" y="16320"/>
                    <a:pt x="415" y="18284"/>
                  </a:cubicBezTo>
                  <a:cubicBezTo>
                    <a:pt x="1230" y="20247"/>
                    <a:pt x="3268" y="21229"/>
                    <a:pt x="6528" y="20984"/>
                  </a:cubicBezTo>
                  <a:cubicBezTo>
                    <a:pt x="9789" y="20738"/>
                    <a:pt x="14272" y="19265"/>
                    <a:pt x="17125" y="15829"/>
                  </a:cubicBezTo>
                  <a:cubicBezTo>
                    <a:pt x="19977" y="12393"/>
                    <a:pt x="21200" y="6993"/>
                    <a:pt x="20792" y="3802"/>
                  </a:cubicBezTo>
                  <a:cubicBezTo>
                    <a:pt x="20385" y="611"/>
                    <a:pt x="18347" y="-371"/>
                    <a:pt x="16717" y="120"/>
                  </a:cubicBezTo>
                  <a:cubicBezTo>
                    <a:pt x="15087" y="611"/>
                    <a:pt x="13864" y="2574"/>
                    <a:pt x="12642" y="4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6614304" y="8634066"/>
              <a:ext cx="94864" cy="87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210" fill="norm" stroke="1" extrusionOk="0">
                  <a:moveTo>
                    <a:pt x="0" y="0"/>
                  </a:moveTo>
                  <a:cubicBezTo>
                    <a:pt x="2842" y="0"/>
                    <a:pt x="5684" y="0"/>
                    <a:pt x="5968" y="926"/>
                  </a:cubicBezTo>
                  <a:cubicBezTo>
                    <a:pt x="6253" y="1851"/>
                    <a:pt x="3979" y="3703"/>
                    <a:pt x="2558" y="6480"/>
                  </a:cubicBezTo>
                  <a:cubicBezTo>
                    <a:pt x="1137" y="9257"/>
                    <a:pt x="568" y="12960"/>
                    <a:pt x="1421" y="15737"/>
                  </a:cubicBezTo>
                  <a:cubicBezTo>
                    <a:pt x="2274" y="18514"/>
                    <a:pt x="4547" y="20366"/>
                    <a:pt x="7105" y="20983"/>
                  </a:cubicBezTo>
                  <a:cubicBezTo>
                    <a:pt x="9663" y="21600"/>
                    <a:pt x="12505" y="20983"/>
                    <a:pt x="15063" y="18823"/>
                  </a:cubicBezTo>
                  <a:cubicBezTo>
                    <a:pt x="17621" y="16663"/>
                    <a:pt x="19895" y="12960"/>
                    <a:pt x="20747" y="9566"/>
                  </a:cubicBezTo>
                  <a:cubicBezTo>
                    <a:pt x="21600" y="6171"/>
                    <a:pt x="21032" y="3086"/>
                    <a:pt x="17621" y="1851"/>
                  </a:cubicBezTo>
                  <a:cubicBezTo>
                    <a:pt x="14211" y="617"/>
                    <a:pt x="7958" y="1234"/>
                    <a:pt x="1705" y="1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7242985" y="8641733"/>
              <a:ext cx="16100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7311987" y="8726068"/>
              <a:ext cx="130337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7725345" y="8451816"/>
              <a:ext cx="115655" cy="20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203" fill="norm" stroke="1" extrusionOk="0">
                  <a:moveTo>
                    <a:pt x="21250" y="3017"/>
                  </a:moveTo>
                  <a:cubicBezTo>
                    <a:pt x="19841" y="1950"/>
                    <a:pt x="18433" y="884"/>
                    <a:pt x="16554" y="350"/>
                  </a:cubicBezTo>
                  <a:cubicBezTo>
                    <a:pt x="14676" y="-183"/>
                    <a:pt x="12328" y="-183"/>
                    <a:pt x="9746" y="884"/>
                  </a:cubicBezTo>
                  <a:cubicBezTo>
                    <a:pt x="7163" y="1950"/>
                    <a:pt x="4346" y="4084"/>
                    <a:pt x="2467" y="5817"/>
                  </a:cubicBezTo>
                  <a:cubicBezTo>
                    <a:pt x="589" y="7550"/>
                    <a:pt x="-350" y="8884"/>
                    <a:pt x="120" y="9950"/>
                  </a:cubicBezTo>
                  <a:cubicBezTo>
                    <a:pt x="589" y="11017"/>
                    <a:pt x="2467" y="11817"/>
                    <a:pt x="4580" y="12084"/>
                  </a:cubicBezTo>
                  <a:cubicBezTo>
                    <a:pt x="6693" y="12350"/>
                    <a:pt x="9041" y="12084"/>
                    <a:pt x="11154" y="12350"/>
                  </a:cubicBezTo>
                  <a:cubicBezTo>
                    <a:pt x="13267" y="12617"/>
                    <a:pt x="15146" y="13417"/>
                    <a:pt x="16554" y="14484"/>
                  </a:cubicBezTo>
                  <a:cubicBezTo>
                    <a:pt x="17963" y="15550"/>
                    <a:pt x="18902" y="16884"/>
                    <a:pt x="18198" y="18217"/>
                  </a:cubicBezTo>
                  <a:cubicBezTo>
                    <a:pt x="17493" y="19550"/>
                    <a:pt x="15146" y="20884"/>
                    <a:pt x="13033" y="21150"/>
                  </a:cubicBezTo>
                  <a:cubicBezTo>
                    <a:pt x="10920" y="21417"/>
                    <a:pt x="9041" y="20617"/>
                    <a:pt x="7163" y="19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7885541" y="8516508"/>
              <a:ext cx="149685" cy="12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931" fill="norm" stroke="1" extrusionOk="0">
                  <a:moveTo>
                    <a:pt x="17782" y="432"/>
                  </a:moveTo>
                  <a:cubicBezTo>
                    <a:pt x="14121" y="1296"/>
                    <a:pt x="10460" y="2160"/>
                    <a:pt x="7897" y="3888"/>
                  </a:cubicBezTo>
                  <a:cubicBezTo>
                    <a:pt x="5335" y="5616"/>
                    <a:pt x="3870" y="8208"/>
                    <a:pt x="2589" y="10584"/>
                  </a:cubicBezTo>
                  <a:cubicBezTo>
                    <a:pt x="1307" y="12960"/>
                    <a:pt x="209" y="15120"/>
                    <a:pt x="26" y="17280"/>
                  </a:cubicBezTo>
                  <a:cubicBezTo>
                    <a:pt x="-157" y="19440"/>
                    <a:pt x="575" y="21600"/>
                    <a:pt x="4053" y="20736"/>
                  </a:cubicBezTo>
                  <a:cubicBezTo>
                    <a:pt x="7531" y="19872"/>
                    <a:pt x="13755" y="15984"/>
                    <a:pt x="17233" y="12744"/>
                  </a:cubicBezTo>
                  <a:cubicBezTo>
                    <a:pt x="20711" y="9504"/>
                    <a:pt x="21443" y="6912"/>
                    <a:pt x="21443" y="4536"/>
                  </a:cubicBezTo>
                  <a:cubicBezTo>
                    <a:pt x="21443" y="2160"/>
                    <a:pt x="20711" y="0"/>
                    <a:pt x="18148" y="0"/>
                  </a:cubicBezTo>
                  <a:cubicBezTo>
                    <a:pt x="15585" y="0"/>
                    <a:pt x="11192" y="2160"/>
                    <a:pt x="6799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7633994" y="8718401"/>
              <a:ext cx="34500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300"/>
                    <a:pt x="9600" y="9000"/>
                    <a:pt x="13200" y="5400"/>
                  </a:cubicBezTo>
                  <a:cubicBezTo>
                    <a:pt x="16800" y="1800"/>
                    <a:pt x="19200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7764331" y="8815119"/>
              <a:ext cx="115003" cy="156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7200" y="403"/>
                  </a:moveTo>
                  <a:cubicBezTo>
                    <a:pt x="9600" y="54"/>
                    <a:pt x="12000" y="-294"/>
                    <a:pt x="13440" y="403"/>
                  </a:cubicBezTo>
                  <a:cubicBezTo>
                    <a:pt x="14880" y="1100"/>
                    <a:pt x="15360" y="2841"/>
                    <a:pt x="14640" y="4235"/>
                  </a:cubicBezTo>
                  <a:cubicBezTo>
                    <a:pt x="13920" y="5629"/>
                    <a:pt x="12000" y="6674"/>
                    <a:pt x="12480" y="7719"/>
                  </a:cubicBezTo>
                  <a:cubicBezTo>
                    <a:pt x="12960" y="8764"/>
                    <a:pt x="15840" y="9809"/>
                    <a:pt x="18000" y="11029"/>
                  </a:cubicBezTo>
                  <a:cubicBezTo>
                    <a:pt x="20160" y="12248"/>
                    <a:pt x="21600" y="13641"/>
                    <a:pt x="21600" y="15035"/>
                  </a:cubicBezTo>
                  <a:cubicBezTo>
                    <a:pt x="21600" y="16429"/>
                    <a:pt x="20160" y="17822"/>
                    <a:pt x="16320" y="18867"/>
                  </a:cubicBezTo>
                  <a:cubicBezTo>
                    <a:pt x="12480" y="19912"/>
                    <a:pt x="6240" y="20609"/>
                    <a:pt x="0" y="213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8308676" y="8611065"/>
              <a:ext cx="199339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7600"/>
                    <a:pt x="554" y="13600"/>
                    <a:pt x="1385" y="11200"/>
                  </a:cubicBezTo>
                  <a:cubicBezTo>
                    <a:pt x="2215" y="8800"/>
                    <a:pt x="3600" y="8000"/>
                    <a:pt x="4985" y="7600"/>
                  </a:cubicBezTo>
                  <a:cubicBezTo>
                    <a:pt x="6369" y="7200"/>
                    <a:pt x="7754" y="7200"/>
                    <a:pt x="9692" y="8800"/>
                  </a:cubicBezTo>
                  <a:cubicBezTo>
                    <a:pt x="11631" y="10400"/>
                    <a:pt x="14123" y="13600"/>
                    <a:pt x="16200" y="12400"/>
                  </a:cubicBezTo>
                  <a:cubicBezTo>
                    <a:pt x="18277" y="11200"/>
                    <a:pt x="19938" y="5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8351726" y="8733735"/>
              <a:ext cx="186956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337" y="21600"/>
                  </a:moveTo>
                  <a:cubicBezTo>
                    <a:pt x="45" y="18000"/>
                    <a:pt x="-247" y="14400"/>
                    <a:pt x="337" y="11880"/>
                  </a:cubicBezTo>
                  <a:cubicBezTo>
                    <a:pt x="921" y="9360"/>
                    <a:pt x="2380" y="7920"/>
                    <a:pt x="5299" y="6840"/>
                  </a:cubicBezTo>
                  <a:cubicBezTo>
                    <a:pt x="8218" y="5760"/>
                    <a:pt x="12596" y="5040"/>
                    <a:pt x="15515" y="4320"/>
                  </a:cubicBezTo>
                  <a:cubicBezTo>
                    <a:pt x="18434" y="3600"/>
                    <a:pt x="19894" y="2880"/>
                    <a:pt x="20623" y="2160"/>
                  </a:cubicBezTo>
                  <a:cubicBezTo>
                    <a:pt x="21353" y="1440"/>
                    <a:pt x="21353" y="720"/>
                    <a:pt x="213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8853021" y="8526730"/>
              <a:ext cx="1533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815"/>
                    <a:pt x="14400" y="11631"/>
                    <a:pt x="18000" y="15231"/>
                  </a:cubicBezTo>
                  <a:cubicBezTo>
                    <a:pt x="21600" y="18831"/>
                    <a:pt x="21600" y="202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8970303" y="8511397"/>
              <a:ext cx="128058" cy="22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24" fill="norm" stroke="1" extrusionOk="0">
                  <a:moveTo>
                    <a:pt x="21222" y="0"/>
                  </a:moveTo>
                  <a:cubicBezTo>
                    <a:pt x="16140" y="3840"/>
                    <a:pt x="11057" y="7680"/>
                    <a:pt x="7457" y="10680"/>
                  </a:cubicBezTo>
                  <a:cubicBezTo>
                    <a:pt x="3857" y="13680"/>
                    <a:pt x="1740" y="15840"/>
                    <a:pt x="681" y="17520"/>
                  </a:cubicBezTo>
                  <a:cubicBezTo>
                    <a:pt x="-378" y="19200"/>
                    <a:pt x="-378" y="20400"/>
                    <a:pt x="1951" y="21000"/>
                  </a:cubicBezTo>
                  <a:cubicBezTo>
                    <a:pt x="4281" y="21600"/>
                    <a:pt x="8940" y="21600"/>
                    <a:pt x="11904" y="20760"/>
                  </a:cubicBezTo>
                  <a:cubicBezTo>
                    <a:pt x="14869" y="19920"/>
                    <a:pt x="16140" y="18240"/>
                    <a:pt x="16140" y="16920"/>
                  </a:cubicBezTo>
                  <a:cubicBezTo>
                    <a:pt x="16140" y="15600"/>
                    <a:pt x="14869" y="14640"/>
                    <a:pt x="12116" y="14400"/>
                  </a:cubicBezTo>
                  <a:cubicBezTo>
                    <a:pt x="9363" y="14160"/>
                    <a:pt x="5128" y="14640"/>
                    <a:pt x="893" y="15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9113694" y="8657066"/>
              <a:ext cx="2300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9282364" y="8483117"/>
              <a:ext cx="199339" cy="217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7" fill="norm" stroke="1" extrusionOk="0">
                  <a:moveTo>
                    <a:pt x="21600" y="507"/>
                  </a:moveTo>
                  <a:cubicBezTo>
                    <a:pt x="20215" y="16"/>
                    <a:pt x="18831" y="-475"/>
                    <a:pt x="16200" y="875"/>
                  </a:cubicBezTo>
                  <a:cubicBezTo>
                    <a:pt x="13569" y="2225"/>
                    <a:pt x="9692" y="5416"/>
                    <a:pt x="7062" y="8239"/>
                  </a:cubicBezTo>
                  <a:cubicBezTo>
                    <a:pt x="4431" y="11061"/>
                    <a:pt x="3046" y="13516"/>
                    <a:pt x="2215" y="15357"/>
                  </a:cubicBezTo>
                  <a:cubicBezTo>
                    <a:pt x="1385" y="17198"/>
                    <a:pt x="1108" y="18425"/>
                    <a:pt x="2631" y="19407"/>
                  </a:cubicBezTo>
                  <a:cubicBezTo>
                    <a:pt x="4154" y="20389"/>
                    <a:pt x="7477" y="21125"/>
                    <a:pt x="9415" y="20880"/>
                  </a:cubicBezTo>
                  <a:cubicBezTo>
                    <a:pt x="11354" y="20634"/>
                    <a:pt x="11908" y="19407"/>
                    <a:pt x="11769" y="18302"/>
                  </a:cubicBezTo>
                  <a:cubicBezTo>
                    <a:pt x="11631" y="17198"/>
                    <a:pt x="10800" y="16216"/>
                    <a:pt x="9000" y="15357"/>
                  </a:cubicBezTo>
                  <a:cubicBezTo>
                    <a:pt x="7200" y="14498"/>
                    <a:pt x="4431" y="13761"/>
                    <a:pt x="2769" y="13639"/>
                  </a:cubicBezTo>
                  <a:cubicBezTo>
                    <a:pt x="1108" y="13516"/>
                    <a:pt x="554" y="14007"/>
                    <a:pt x="0" y="144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9535371" y="8454777"/>
              <a:ext cx="116210" cy="25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2" h="21419" fill="norm" stroke="1" extrusionOk="0">
                  <a:moveTo>
                    <a:pt x="0" y="4738"/>
                  </a:moveTo>
                  <a:cubicBezTo>
                    <a:pt x="0" y="3669"/>
                    <a:pt x="0" y="2599"/>
                    <a:pt x="675" y="1637"/>
                  </a:cubicBezTo>
                  <a:cubicBezTo>
                    <a:pt x="1350" y="674"/>
                    <a:pt x="2700" y="-181"/>
                    <a:pt x="6525" y="33"/>
                  </a:cubicBezTo>
                  <a:cubicBezTo>
                    <a:pt x="10350" y="247"/>
                    <a:pt x="16650" y="1530"/>
                    <a:pt x="19125" y="3989"/>
                  </a:cubicBezTo>
                  <a:cubicBezTo>
                    <a:pt x="21600" y="6449"/>
                    <a:pt x="20250" y="10084"/>
                    <a:pt x="18225" y="13185"/>
                  </a:cubicBezTo>
                  <a:cubicBezTo>
                    <a:pt x="16200" y="16286"/>
                    <a:pt x="13500" y="18853"/>
                    <a:pt x="10800" y="214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9520037" y="8580398"/>
              <a:ext cx="26067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06" y="15429"/>
                    <a:pt x="3812" y="9257"/>
                    <a:pt x="7412" y="5657"/>
                  </a:cubicBezTo>
                  <a:cubicBezTo>
                    <a:pt x="11012" y="2057"/>
                    <a:pt x="16306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10156385" y="8427062"/>
              <a:ext cx="122670" cy="23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4560"/>
                    <a:pt x="13500" y="9120"/>
                    <a:pt x="9900" y="12720"/>
                  </a:cubicBezTo>
                  <a:cubicBezTo>
                    <a:pt x="6300" y="16320"/>
                    <a:pt x="3150" y="189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10056715" y="8511397"/>
              <a:ext cx="3833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10325055" y="8595732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8983358" y="8913566"/>
              <a:ext cx="521346" cy="4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1134"/>
                  </a:moveTo>
                  <a:cubicBezTo>
                    <a:pt x="1165" y="16052"/>
                    <a:pt x="2329" y="10969"/>
                    <a:pt x="5188" y="7157"/>
                  </a:cubicBezTo>
                  <a:cubicBezTo>
                    <a:pt x="8047" y="3346"/>
                    <a:pt x="12600" y="805"/>
                    <a:pt x="15618" y="169"/>
                  </a:cubicBezTo>
                  <a:cubicBezTo>
                    <a:pt x="18635" y="-466"/>
                    <a:pt x="20118" y="804"/>
                    <a:pt x="21600" y="20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9014025" y="8971407"/>
              <a:ext cx="61334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0" y="16457"/>
                    <a:pt x="6840" y="11314"/>
                    <a:pt x="10440" y="7714"/>
                  </a:cubicBezTo>
                  <a:cubicBezTo>
                    <a:pt x="14040" y="4114"/>
                    <a:pt x="1782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" name="Drawing"/>
          <p:cNvGrpSpPr/>
          <p:nvPr/>
        </p:nvGrpSpPr>
        <p:grpSpPr>
          <a:xfrm>
            <a:off x="812685" y="99669"/>
            <a:ext cx="11247254" cy="6769820"/>
            <a:chOff x="0" y="0"/>
            <a:chExt cx="11247253" cy="6769819"/>
          </a:xfrm>
        </p:grpSpPr>
        <p:sp>
          <p:nvSpPr>
            <p:cNvPr id="2934" name="Line"/>
            <p:cNvSpPr/>
            <p:nvPr/>
          </p:nvSpPr>
          <p:spPr>
            <a:xfrm>
              <a:off x="322007" y="59970"/>
              <a:ext cx="352675" cy="40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fill="norm" stroke="1" extrusionOk="0">
                  <a:moveTo>
                    <a:pt x="0" y="10471"/>
                  </a:moveTo>
                  <a:cubicBezTo>
                    <a:pt x="0" y="14205"/>
                    <a:pt x="0" y="17938"/>
                    <a:pt x="0" y="19738"/>
                  </a:cubicBezTo>
                  <a:cubicBezTo>
                    <a:pt x="0" y="21538"/>
                    <a:pt x="0" y="21405"/>
                    <a:pt x="0" y="19005"/>
                  </a:cubicBezTo>
                  <a:cubicBezTo>
                    <a:pt x="0" y="16605"/>
                    <a:pt x="0" y="11938"/>
                    <a:pt x="235" y="8671"/>
                  </a:cubicBezTo>
                  <a:cubicBezTo>
                    <a:pt x="470" y="5405"/>
                    <a:pt x="939" y="3538"/>
                    <a:pt x="1409" y="2205"/>
                  </a:cubicBezTo>
                  <a:cubicBezTo>
                    <a:pt x="1878" y="871"/>
                    <a:pt x="2348" y="71"/>
                    <a:pt x="2896" y="5"/>
                  </a:cubicBezTo>
                  <a:cubicBezTo>
                    <a:pt x="3443" y="-62"/>
                    <a:pt x="4070" y="605"/>
                    <a:pt x="4774" y="2405"/>
                  </a:cubicBezTo>
                  <a:cubicBezTo>
                    <a:pt x="5478" y="4205"/>
                    <a:pt x="6261" y="7138"/>
                    <a:pt x="6809" y="9005"/>
                  </a:cubicBezTo>
                  <a:cubicBezTo>
                    <a:pt x="7357" y="10871"/>
                    <a:pt x="7670" y="11671"/>
                    <a:pt x="8217" y="12205"/>
                  </a:cubicBezTo>
                  <a:cubicBezTo>
                    <a:pt x="8765" y="12738"/>
                    <a:pt x="9548" y="13005"/>
                    <a:pt x="10174" y="12871"/>
                  </a:cubicBezTo>
                  <a:cubicBezTo>
                    <a:pt x="10800" y="12738"/>
                    <a:pt x="11270" y="12205"/>
                    <a:pt x="12365" y="10538"/>
                  </a:cubicBezTo>
                  <a:cubicBezTo>
                    <a:pt x="13461" y="8871"/>
                    <a:pt x="15183" y="6071"/>
                    <a:pt x="16435" y="4338"/>
                  </a:cubicBezTo>
                  <a:cubicBezTo>
                    <a:pt x="17687" y="2605"/>
                    <a:pt x="18470" y="1938"/>
                    <a:pt x="18861" y="2071"/>
                  </a:cubicBezTo>
                  <a:cubicBezTo>
                    <a:pt x="19252" y="2205"/>
                    <a:pt x="19252" y="3138"/>
                    <a:pt x="19252" y="5338"/>
                  </a:cubicBezTo>
                  <a:cubicBezTo>
                    <a:pt x="19252" y="7538"/>
                    <a:pt x="19252" y="11005"/>
                    <a:pt x="19643" y="13538"/>
                  </a:cubicBezTo>
                  <a:cubicBezTo>
                    <a:pt x="20035" y="16071"/>
                    <a:pt x="20817" y="17671"/>
                    <a:pt x="21600" y="19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743683" y="108824"/>
              <a:ext cx="283674" cy="32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15238"/>
                  </a:moveTo>
                  <a:cubicBezTo>
                    <a:pt x="195" y="14414"/>
                    <a:pt x="389" y="13589"/>
                    <a:pt x="486" y="13589"/>
                  </a:cubicBezTo>
                  <a:cubicBezTo>
                    <a:pt x="584" y="13589"/>
                    <a:pt x="584" y="14414"/>
                    <a:pt x="584" y="15486"/>
                  </a:cubicBezTo>
                  <a:cubicBezTo>
                    <a:pt x="584" y="16557"/>
                    <a:pt x="584" y="17876"/>
                    <a:pt x="681" y="18948"/>
                  </a:cubicBezTo>
                  <a:cubicBezTo>
                    <a:pt x="778" y="20020"/>
                    <a:pt x="973" y="20844"/>
                    <a:pt x="1557" y="21092"/>
                  </a:cubicBezTo>
                  <a:cubicBezTo>
                    <a:pt x="2141" y="21339"/>
                    <a:pt x="3114" y="21009"/>
                    <a:pt x="3795" y="20432"/>
                  </a:cubicBezTo>
                  <a:cubicBezTo>
                    <a:pt x="4476" y="19855"/>
                    <a:pt x="4865" y="19031"/>
                    <a:pt x="5254" y="18206"/>
                  </a:cubicBezTo>
                  <a:cubicBezTo>
                    <a:pt x="5643" y="17382"/>
                    <a:pt x="6032" y="16557"/>
                    <a:pt x="6324" y="16557"/>
                  </a:cubicBezTo>
                  <a:cubicBezTo>
                    <a:pt x="6616" y="16557"/>
                    <a:pt x="6811" y="17382"/>
                    <a:pt x="7492" y="17959"/>
                  </a:cubicBezTo>
                  <a:cubicBezTo>
                    <a:pt x="8173" y="18536"/>
                    <a:pt x="9341" y="18866"/>
                    <a:pt x="10411" y="18618"/>
                  </a:cubicBezTo>
                  <a:cubicBezTo>
                    <a:pt x="11481" y="18371"/>
                    <a:pt x="12454" y="17547"/>
                    <a:pt x="13524" y="15815"/>
                  </a:cubicBezTo>
                  <a:cubicBezTo>
                    <a:pt x="14595" y="14084"/>
                    <a:pt x="15762" y="11446"/>
                    <a:pt x="16443" y="9220"/>
                  </a:cubicBezTo>
                  <a:cubicBezTo>
                    <a:pt x="17124" y="6994"/>
                    <a:pt x="17319" y="5180"/>
                    <a:pt x="17514" y="3531"/>
                  </a:cubicBezTo>
                  <a:cubicBezTo>
                    <a:pt x="17708" y="1883"/>
                    <a:pt x="17903" y="399"/>
                    <a:pt x="18000" y="69"/>
                  </a:cubicBezTo>
                  <a:cubicBezTo>
                    <a:pt x="18097" y="-261"/>
                    <a:pt x="18097" y="563"/>
                    <a:pt x="18097" y="3202"/>
                  </a:cubicBezTo>
                  <a:cubicBezTo>
                    <a:pt x="18097" y="5840"/>
                    <a:pt x="18097" y="10292"/>
                    <a:pt x="18292" y="12930"/>
                  </a:cubicBezTo>
                  <a:cubicBezTo>
                    <a:pt x="18486" y="15568"/>
                    <a:pt x="18876" y="16392"/>
                    <a:pt x="19362" y="16475"/>
                  </a:cubicBezTo>
                  <a:cubicBezTo>
                    <a:pt x="19849" y="16557"/>
                    <a:pt x="20432" y="15898"/>
                    <a:pt x="20822" y="15156"/>
                  </a:cubicBezTo>
                  <a:cubicBezTo>
                    <a:pt x="21211" y="14414"/>
                    <a:pt x="21405" y="13589"/>
                    <a:pt x="21600" y="127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1081798" y="46001"/>
              <a:ext cx="68229" cy="386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79" fill="norm" stroke="1" extrusionOk="0">
                  <a:moveTo>
                    <a:pt x="4558" y="0"/>
                  </a:moveTo>
                  <a:cubicBezTo>
                    <a:pt x="2958" y="4689"/>
                    <a:pt x="1358" y="9379"/>
                    <a:pt x="558" y="12789"/>
                  </a:cubicBezTo>
                  <a:cubicBezTo>
                    <a:pt x="-242" y="16200"/>
                    <a:pt x="-242" y="18332"/>
                    <a:pt x="958" y="19682"/>
                  </a:cubicBezTo>
                  <a:cubicBezTo>
                    <a:pt x="2158" y="21032"/>
                    <a:pt x="4558" y="21600"/>
                    <a:pt x="7358" y="21458"/>
                  </a:cubicBezTo>
                  <a:cubicBezTo>
                    <a:pt x="10158" y="21316"/>
                    <a:pt x="13358" y="20463"/>
                    <a:pt x="15758" y="19184"/>
                  </a:cubicBezTo>
                  <a:cubicBezTo>
                    <a:pt x="18158" y="17905"/>
                    <a:pt x="19758" y="16200"/>
                    <a:pt x="21358" y="144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1058023" y="176337"/>
              <a:ext cx="161005" cy="163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113"/>
                  </a:moveTo>
                  <a:cubicBezTo>
                    <a:pt x="3771" y="8438"/>
                    <a:pt x="7543" y="7763"/>
                    <a:pt x="10457" y="7594"/>
                  </a:cubicBezTo>
                  <a:cubicBezTo>
                    <a:pt x="13371" y="7425"/>
                    <a:pt x="15429" y="7763"/>
                    <a:pt x="16800" y="9619"/>
                  </a:cubicBezTo>
                  <a:cubicBezTo>
                    <a:pt x="18171" y="11475"/>
                    <a:pt x="18857" y="14850"/>
                    <a:pt x="19200" y="17381"/>
                  </a:cubicBezTo>
                  <a:cubicBezTo>
                    <a:pt x="19543" y="19912"/>
                    <a:pt x="19543" y="21600"/>
                    <a:pt x="19886" y="21600"/>
                  </a:cubicBezTo>
                  <a:cubicBezTo>
                    <a:pt x="20229" y="21600"/>
                    <a:pt x="20914" y="19912"/>
                    <a:pt x="21257" y="16031"/>
                  </a:cubicBezTo>
                  <a:cubicBezTo>
                    <a:pt x="21600" y="12150"/>
                    <a:pt x="21600" y="607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1269111" y="106742"/>
              <a:ext cx="105809" cy="547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33" fill="norm" stroke="1" extrusionOk="0">
                  <a:moveTo>
                    <a:pt x="3807" y="7823"/>
                  </a:moveTo>
                  <a:cubicBezTo>
                    <a:pt x="3293" y="11423"/>
                    <a:pt x="2779" y="15023"/>
                    <a:pt x="2522" y="17073"/>
                  </a:cubicBezTo>
                  <a:cubicBezTo>
                    <a:pt x="2264" y="19123"/>
                    <a:pt x="2264" y="19623"/>
                    <a:pt x="2522" y="20223"/>
                  </a:cubicBezTo>
                  <a:cubicBezTo>
                    <a:pt x="2779" y="20823"/>
                    <a:pt x="3293" y="21523"/>
                    <a:pt x="3550" y="21423"/>
                  </a:cubicBezTo>
                  <a:cubicBezTo>
                    <a:pt x="3807" y="21323"/>
                    <a:pt x="3807" y="20423"/>
                    <a:pt x="3293" y="18373"/>
                  </a:cubicBezTo>
                  <a:cubicBezTo>
                    <a:pt x="2779" y="16323"/>
                    <a:pt x="1750" y="13123"/>
                    <a:pt x="979" y="10373"/>
                  </a:cubicBezTo>
                  <a:cubicBezTo>
                    <a:pt x="207" y="7623"/>
                    <a:pt x="-307" y="5323"/>
                    <a:pt x="207" y="3823"/>
                  </a:cubicBezTo>
                  <a:cubicBezTo>
                    <a:pt x="722" y="2323"/>
                    <a:pt x="2264" y="1623"/>
                    <a:pt x="3807" y="1073"/>
                  </a:cubicBezTo>
                  <a:cubicBezTo>
                    <a:pt x="5350" y="523"/>
                    <a:pt x="6893" y="123"/>
                    <a:pt x="8950" y="23"/>
                  </a:cubicBezTo>
                  <a:cubicBezTo>
                    <a:pt x="11007" y="-77"/>
                    <a:pt x="13579" y="123"/>
                    <a:pt x="16150" y="1073"/>
                  </a:cubicBezTo>
                  <a:cubicBezTo>
                    <a:pt x="18722" y="2023"/>
                    <a:pt x="21293" y="3723"/>
                    <a:pt x="21293" y="5323"/>
                  </a:cubicBezTo>
                  <a:cubicBezTo>
                    <a:pt x="21293" y="6923"/>
                    <a:pt x="18722" y="8423"/>
                    <a:pt x="16150" y="9373"/>
                  </a:cubicBezTo>
                  <a:cubicBezTo>
                    <a:pt x="13579" y="10323"/>
                    <a:pt x="11007" y="10723"/>
                    <a:pt x="8950" y="10723"/>
                  </a:cubicBezTo>
                  <a:cubicBezTo>
                    <a:pt x="6893" y="10723"/>
                    <a:pt x="5350" y="10323"/>
                    <a:pt x="4322" y="9573"/>
                  </a:cubicBezTo>
                  <a:cubicBezTo>
                    <a:pt x="3293" y="8823"/>
                    <a:pt x="2779" y="7723"/>
                    <a:pt x="2264" y="66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1399447" y="0"/>
              <a:ext cx="264258" cy="347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57" fill="norm" stroke="1" extrusionOk="0">
                  <a:moveTo>
                    <a:pt x="1538" y="0"/>
                  </a:moveTo>
                  <a:cubicBezTo>
                    <a:pt x="1122" y="3784"/>
                    <a:pt x="707" y="7568"/>
                    <a:pt x="395" y="10721"/>
                  </a:cubicBezTo>
                  <a:cubicBezTo>
                    <a:pt x="84" y="13874"/>
                    <a:pt x="-124" y="16397"/>
                    <a:pt x="84" y="17974"/>
                  </a:cubicBezTo>
                  <a:cubicBezTo>
                    <a:pt x="291" y="19550"/>
                    <a:pt x="914" y="20181"/>
                    <a:pt x="1849" y="20496"/>
                  </a:cubicBezTo>
                  <a:cubicBezTo>
                    <a:pt x="2784" y="20812"/>
                    <a:pt x="4030" y="20812"/>
                    <a:pt x="5276" y="20023"/>
                  </a:cubicBezTo>
                  <a:cubicBezTo>
                    <a:pt x="6522" y="19235"/>
                    <a:pt x="7768" y="17658"/>
                    <a:pt x="8703" y="16397"/>
                  </a:cubicBezTo>
                  <a:cubicBezTo>
                    <a:pt x="9638" y="15136"/>
                    <a:pt x="10261" y="14190"/>
                    <a:pt x="10572" y="13244"/>
                  </a:cubicBezTo>
                  <a:cubicBezTo>
                    <a:pt x="10884" y="12298"/>
                    <a:pt x="10884" y="11352"/>
                    <a:pt x="10261" y="11036"/>
                  </a:cubicBezTo>
                  <a:cubicBezTo>
                    <a:pt x="9638" y="10721"/>
                    <a:pt x="8391" y="11036"/>
                    <a:pt x="7145" y="12140"/>
                  </a:cubicBezTo>
                  <a:cubicBezTo>
                    <a:pt x="5899" y="13244"/>
                    <a:pt x="4653" y="15136"/>
                    <a:pt x="4030" y="16476"/>
                  </a:cubicBezTo>
                  <a:cubicBezTo>
                    <a:pt x="3407" y="17816"/>
                    <a:pt x="3407" y="18604"/>
                    <a:pt x="3614" y="19393"/>
                  </a:cubicBezTo>
                  <a:cubicBezTo>
                    <a:pt x="3822" y="20181"/>
                    <a:pt x="4238" y="20969"/>
                    <a:pt x="6626" y="21285"/>
                  </a:cubicBezTo>
                  <a:cubicBezTo>
                    <a:pt x="9014" y="21600"/>
                    <a:pt x="13376" y="21442"/>
                    <a:pt x="16180" y="21127"/>
                  </a:cubicBezTo>
                  <a:cubicBezTo>
                    <a:pt x="18984" y="20812"/>
                    <a:pt x="20230" y="20339"/>
                    <a:pt x="21476" y="19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2033778" y="76668"/>
              <a:ext cx="158939" cy="271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33" fill="norm" stroke="1" extrusionOk="0">
                  <a:moveTo>
                    <a:pt x="10009" y="0"/>
                  </a:moveTo>
                  <a:cubicBezTo>
                    <a:pt x="7952" y="2826"/>
                    <a:pt x="5894" y="5652"/>
                    <a:pt x="4009" y="8882"/>
                  </a:cubicBezTo>
                  <a:cubicBezTo>
                    <a:pt x="2123" y="12112"/>
                    <a:pt x="409" y="15746"/>
                    <a:pt x="66" y="17966"/>
                  </a:cubicBezTo>
                  <a:cubicBezTo>
                    <a:pt x="-277" y="20187"/>
                    <a:pt x="752" y="20994"/>
                    <a:pt x="2466" y="21297"/>
                  </a:cubicBezTo>
                  <a:cubicBezTo>
                    <a:pt x="4180" y="21600"/>
                    <a:pt x="6580" y="21398"/>
                    <a:pt x="9837" y="20692"/>
                  </a:cubicBezTo>
                  <a:cubicBezTo>
                    <a:pt x="13094" y="19985"/>
                    <a:pt x="17209" y="18774"/>
                    <a:pt x="21323" y="175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2231488" y="20065"/>
              <a:ext cx="183567" cy="32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56" fill="norm" stroke="1" extrusionOk="0">
                  <a:moveTo>
                    <a:pt x="3549" y="7281"/>
                  </a:moveTo>
                  <a:cubicBezTo>
                    <a:pt x="2949" y="11331"/>
                    <a:pt x="2349" y="15381"/>
                    <a:pt x="1749" y="17912"/>
                  </a:cubicBezTo>
                  <a:cubicBezTo>
                    <a:pt x="1149" y="20443"/>
                    <a:pt x="549" y="21456"/>
                    <a:pt x="249" y="21287"/>
                  </a:cubicBezTo>
                  <a:cubicBezTo>
                    <a:pt x="-51" y="21118"/>
                    <a:pt x="-51" y="19769"/>
                    <a:pt x="99" y="16394"/>
                  </a:cubicBezTo>
                  <a:cubicBezTo>
                    <a:pt x="249" y="13019"/>
                    <a:pt x="549" y="7619"/>
                    <a:pt x="1299" y="4412"/>
                  </a:cubicBezTo>
                  <a:cubicBezTo>
                    <a:pt x="2049" y="1206"/>
                    <a:pt x="3249" y="194"/>
                    <a:pt x="5349" y="25"/>
                  </a:cubicBezTo>
                  <a:cubicBezTo>
                    <a:pt x="7449" y="-144"/>
                    <a:pt x="10449" y="531"/>
                    <a:pt x="12249" y="2303"/>
                  </a:cubicBezTo>
                  <a:cubicBezTo>
                    <a:pt x="14049" y="4075"/>
                    <a:pt x="14649" y="6943"/>
                    <a:pt x="13899" y="8968"/>
                  </a:cubicBezTo>
                  <a:cubicBezTo>
                    <a:pt x="13149" y="10993"/>
                    <a:pt x="11049" y="12175"/>
                    <a:pt x="9249" y="12765"/>
                  </a:cubicBezTo>
                  <a:cubicBezTo>
                    <a:pt x="7449" y="13356"/>
                    <a:pt x="5949" y="13356"/>
                    <a:pt x="5949" y="13609"/>
                  </a:cubicBezTo>
                  <a:cubicBezTo>
                    <a:pt x="5949" y="13862"/>
                    <a:pt x="7449" y="14369"/>
                    <a:pt x="10299" y="15719"/>
                  </a:cubicBezTo>
                  <a:cubicBezTo>
                    <a:pt x="13149" y="17068"/>
                    <a:pt x="17349" y="19262"/>
                    <a:pt x="21549" y="21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544345" y="356175"/>
              <a:ext cx="1682588" cy="28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27" fill="norm" stroke="1" extrusionOk="0">
                  <a:moveTo>
                    <a:pt x="0" y="21527"/>
                  </a:moveTo>
                  <a:cubicBezTo>
                    <a:pt x="1113" y="20349"/>
                    <a:pt x="2225" y="19171"/>
                    <a:pt x="3322" y="18091"/>
                  </a:cubicBezTo>
                  <a:cubicBezTo>
                    <a:pt x="4418" y="17011"/>
                    <a:pt x="5498" y="16029"/>
                    <a:pt x="6676" y="14654"/>
                  </a:cubicBezTo>
                  <a:cubicBezTo>
                    <a:pt x="7855" y="13280"/>
                    <a:pt x="9131" y="11512"/>
                    <a:pt x="10424" y="9843"/>
                  </a:cubicBezTo>
                  <a:cubicBezTo>
                    <a:pt x="11716" y="8174"/>
                    <a:pt x="13025" y="6603"/>
                    <a:pt x="14269" y="5229"/>
                  </a:cubicBezTo>
                  <a:cubicBezTo>
                    <a:pt x="15513" y="3854"/>
                    <a:pt x="16691" y="2676"/>
                    <a:pt x="17771" y="1891"/>
                  </a:cubicBezTo>
                  <a:cubicBezTo>
                    <a:pt x="18851" y="1105"/>
                    <a:pt x="19833" y="712"/>
                    <a:pt x="20487" y="418"/>
                  </a:cubicBezTo>
                  <a:cubicBezTo>
                    <a:pt x="21142" y="123"/>
                    <a:pt x="21469" y="-73"/>
                    <a:pt x="21535" y="25"/>
                  </a:cubicBezTo>
                  <a:cubicBezTo>
                    <a:pt x="21600" y="123"/>
                    <a:pt x="21404" y="516"/>
                    <a:pt x="21158" y="909"/>
                  </a:cubicBezTo>
                  <a:cubicBezTo>
                    <a:pt x="20913" y="1302"/>
                    <a:pt x="20618" y="1694"/>
                    <a:pt x="20324" y="20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383342" y="567346"/>
              <a:ext cx="1349364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32" y="18960"/>
                    <a:pt x="2864" y="16320"/>
                    <a:pt x="4398" y="14400"/>
                  </a:cubicBezTo>
                  <a:cubicBezTo>
                    <a:pt x="5932" y="12480"/>
                    <a:pt x="7568" y="11280"/>
                    <a:pt x="9143" y="10080"/>
                  </a:cubicBezTo>
                  <a:cubicBezTo>
                    <a:pt x="10718" y="8880"/>
                    <a:pt x="12232" y="7680"/>
                    <a:pt x="13909" y="6360"/>
                  </a:cubicBezTo>
                  <a:cubicBezTo>
                    <a:pt x="15586" y="5040"/>
                    <a:pt x="17427" y="3600"/>
                    <a:pt x="18736" y="2520"/>
                  </a:cubicBezTo>
                  <a:cubicBezTo>
                    <a:pt x="20045" y="1440"/>
                    <a:pt x="20823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3145792" y="124723"/>
              <a:ext cx="120282" cy="41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495" fill="norm" stroke="1" extrusionOk="0">
                  <a:moveTo>
                    <a:pt x="21180" y="680"/>
                  </a:moveTo>
                  <a:cubicBezTo>
                    <a:pt x="19380" y="288"/>
                    <a:pt x="17580" y="-105"/>
                    <a:pt x="15780" y="26"/>
                  </a:cubicBezTo>
                  <a:cubicBezTo>
                    <a:pt x="13980" y="157"/>
                    <a:pt x="12180" y="811"/>
                    <a:pt x="9480" y="2513"/>
                  </a:cubicBezTo>
                  <a:cubicBezTo>
                    <a:pt x="6780" y="4215"/>
                    <a:pt x="3180" y="6964"/>
                    <a:pt x="1380" y="9844"/>
                  </a:cubicBezTo>
                  <a:cubicBezTo>
                    <a:pt x="-420" y="12724"/>
                    <a:pt x="-420" y="15735"/>
                    <a:pt x="1155" y="17699"/>
                  </a:cubicBezTo>
                  <a:cubicBezTo>
                    <a:pt x="2730" y="19662"/>
                    <a:pt x="5880" y="20579"/>
                    <a:pt x="9030" y="21037"/>
                  </a:cubicBezTo>
                  <a:cubicBezTo>
                    <a:pt x="12180" y="21495"/>
                    <a:pt x="15330" y="21495"/>
                    <a:pt x="18480" y="214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3401521" y="142733"/>
              <a:ext cx="309230" cy="365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1785" y="7822"/>
                  </a:moveTo>
                  <a:cubicBezTo>
                    <a:pt x="1428" y="11122"/>
                    <a:pt x="1071" y="14422"/>
                    <a:pt x="893" y="16447"/>
                  </a:cubicBezTo>
                  <a:cubicBezTo>
                    <a:pt x="714" y="18472"/>
                    <a:pt x="714" y="19222"/>
                    <a:pt x="714" y="19972"/>
                  </a:cubicBezTo>
                  <a:cubicBezTo>
                    <a:pt x="714" y="20722"/>
                    <a:pt x="714" y="21472"/>
                    <a:pt x="714" y="21472"/>
                  </a:cubicBezTo>
                  <a:cubicBezTo>
                    <a:pt x="714" y="21472"/>
                    <a:pt x="714" y="20722"/>
                    <a:pt x="536" y="17872"/>
                  </a:cubicBezTo>
                  <a:cubicBezTo>
                    <a:pt x="357" y="15022"/>
                    <a:pt x="0" y="10072"/>
                    <a:pt x="0" y="7147"/>
                  </a:cubicBezTo>
                  <a:cubicBezTo>
                    <a:pt x="0" y="4222"/>
                    <a:pt x="357" y="3322"/>
                    <a:pt x="625" y="2497"/>
                  </a:cubicBezTo>
                  <a:cubicBezTo>
                    <a:pt x="893" y="1672"/>
                    <a:pt x="1071" y="922"/>
                    <a:pt x="1607" y="697"/>
                  </a:cubicBezTo>
                  <a:cubicBezTo>
                    <a:pt x="2142" y="472"/>
                    <a:pt x="3035" y="772"/>
                    <a:pt x="3927" y="2122"/>
                  </a:cubicBezTo>
                  <a:cubicBezTo>
                    <a:pt x="4820" y="3472"/>
                    <a:pt x="5712" y="5872"/>
                    <a:pt x="6426" y="7372"/>
                  </a:cubicBezTo>
                  <a:cubicBezTo>
                    <a:pt x="7140" y="8872"/>
                    <a:pt x="7676" y="9472"/>
                    <a:pt x="8747" y="9472"/>
                  </a:cubicBezTo>
                  <a:cubicBezTo>
                    <a:pt x="9818" y="9472"/>
                    <a:pt x="11425" y="8872"/>
                    <a:pt x="12764" y="7372"/>
                  </a:cubicBezTo>
                  <a:cubicBezTo>
                    <a:pt x="14102" y="5872"/>
                    <a:pt x="15174" y="3472"/>
                    <a:pt x="15977" y="1972"/>
                  </a:cubicBezTo>
                  <a:cubicBezTo>
                    <a:pt x="16780" y="472"/>
                    <a:pt x="17316" y="-128"/>
                    <a:pt x="17673" y="22"/>
                  </a:cubicBezTo>
                  <a:cubicBezTo>
                    <a:pt x="18030" y="172"/>
                    <a:pt x="18208" y="1072"/>
                    <a:pt x="18387" y="3697"/>
                  </a:cubicBezTo>
                  <a:cubicBezTo>
                    <a:pt x="18565" y="6322"/>
                    <a:pt x="18744" y="10672"/>
                    <a:pt x="19012" y="13447"/>
                  </a:cubicBezTo>
                  <a:cubicBezTo>
                    <a:pt x="19279" y="16222"/>
                    <a:pt x="19636" y="17422"/>
                    <a:pt x="20083" y="17572"/>
                  </a:cubicBezTo>
                  <a:cubicBezTo>
                    <a:pt x="20529" y="17722"/>
                    <a:pt x="21064" y="16822"/>
                    <a:pt x="21600" y="159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3785942" y="176337"/>
              <a:ext cx="170148" cy="29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62" fill="norm" stroke="1" extrusionOk="0">
                  <a:moveTo>
                    <a:pt x="3088" y="0"/>
                  </a:moveTo>
                  <a:cubicBezTo>
                    <a:pt x="2443" y="3844"/>
                    <a:pt x="1798" y="7688"/>
                    <a:pt x="1154" y="10983"/>
                  </a:cubicBezTo>
                  <a:cubicBezTo>
                    <a:pt x="509" y="14278"/>
                    <a:pt x="-136" y="17024"/>
                    <a:pt x="25" y="18763"/>
                  </a:cubicBezTo>
                  <a:cubicBezTo>
                    <a:pt x="186" y="20502"/>
                    <a:pt x="1154" y="21234"/>
                    <a:pt x="2443" y="21417"/>
                  </a:cubicBezTo>
                  <a:cubicBezTo>
                    <a:pt x="3733" y="21600"/>
                    <a:pt x="5345" y="21234"/>
                    <a:pt x="8568" y="20136"/>
                  </a:cubicBezTo>
                  <a:cubicBezTo>
                    <a:pt x="11792" y="19037"/>
                    <a:pt x="16628" y="17207"/>
                    <a:pt x="21464" y="15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4052525" y="87683"/>
              <a:ext cx="217905" cy="37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058" fill="norm" stroke="1" extrusionOk="0">
                  <a:moveTo>
                    <a:pt x="1824" y="8825"/>
                  </a:moveTo>
                  <a:cubicBezTo>
                    <a:pt x="1573" y="11543"/>
                    <a:pt x="1322" y="14261"/>
                    <a:pt x="1071" y="16478"/>
                  </a:cubicBezTo>
                  <a:cubicBezTo>
                    <a:pt x="820" y="18695"/>
                    <a:pt x="569" y="20412"/>
                    <a:pt x="317" y="20912"/>
                  </a:cubicBezTo>
                  <a:cubicBezTo>
                    <a:pt x="66" y="21413"/>
                    <a:pt x="-185" y="20698"/>
                    <a:pt x="192" y="17694"/>
                  </a:cubicBezTo>
                  <a:cubicBezTo>
                    <a:pt x="568" y="14690"/>
                    <a:pt x="1573" y="9397"/>
                    <a:pt x="2829" y="6036"/>
                  </a:cubicBezTo>
                  <a:cubicBezTo>
                    <a:pt x="4085" y="2674"/>
                    <a:pt x="5592" y="1243"/>
                    <a:pt x="7099" y="528"/>
                  </a:cubicBezTo>
                  <a:cubicBezTo>
                    <a:pt x="8606" y="-187"/>
                    <a:pt x="10113" y="-187"/>
                    <a:pt x="11243" y="600"/>
                  </a:cubicBezTo>
                  <a:cubicBezTo>
                    <a:pt x="12373" y="1387"/>
                    <a:pt x="13127" y="2960"/>
                    <a:pt x="12624" y="4891"/>
                  </a:cubicBezTo>
                  <a:cubicBezTo>
                    <a:pt x="12122" y="6822"/>
                    <a:pt x="10364" y="9111"/>
                    <a:pt x="8982" y="10470"/>
                  </a:cubicBezTo>
                  <a:cubicBezTo>
                    <a:pt x="7601" y="11829"/>
                    <a:pt x="6596" y="12258"/>
                    <a:pt x="5466" y="12401"/>
                  </a:cubicBezTo>
                  <a:cubicBezTo>
                    <a:pt x="4336" y="12544"/>
                    <a:pt x="3080" y="12401"/>
                    <a:pt x="3457" y="12544"/>
                  </a:cubicBezTo>
                  <a:cubicBezTo>
                    <a:pt x="3834" y="12687"/>
                    <a:pt x="5843" y="13116"/>
                    <a:pt x="9108" y="13617"/>
                  </a:cubicBezTo>
                  <a:cubicBezTo>
                    <a:pt x="12373" y="14118"/>
                    <a:pt x="16894" y="14690"/>
                    <a:pt x="21415" y="15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4331764" y="30667"/>
              <a:ext cx="111426" cy="541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305" fill="norm" stroke="1" extrusionOk="0">
                  <a:moveTo>
                    <a:pt x="0" y="0"/>
                  </a:moveTo>
                  <a:cubicBezTo>
                    <a:pt x="6240" y="2913"/>
                    <a:pt x="12480" y="5827"/>
                    <a:pt x="16320" y="8690"/>
                  </a:cubicBezTo>
                  <a:cubicBezTo>
                    <a:pt x="20160" y="11553"/>
                    <a:pt x="21600" y="14367"/>
                    <a:pt x="20640" y="16577"/>
                  </a:cubicBezTo>
                  <a:cubicBezTo>
                    <a:pt x="19680" y="18787"/>
                    <a:pt x="16320" y="20394"/>
                    <a:pt x="12480" y="20997"/>
                  </a:cubicBezTo>
                  <a:cubicBezTo>
                    <a:pt x="8640" y="21600"/>
                    <a:pt x="4320" y="21198"/>
                    <a:pt x="0" y="207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12382" y="1426032"/>
              <a:ext cx="33620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3305"/>
                    <a:pt x="-1304" y="6610"/>
                    <a:pt x="1782" y="10210"/>
                  </a:cubicBezTo>
                  <a:cubicBezTo>
                    <a:pt x="4867" y="13810"/>
                    <a:pt x="12582" y="17705"/>
                    <a:pt x="202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0" y="1379962"/>
              <a:ext cx="212116" cy="50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2919"/>
                  </a:moveTo>
                  <a:cubicBezTo>
                    <a:pt x="520" y="2163"/>
                    <a:pt x="1041" y="1407"/>
                    <a:pt x="2733" y="813"/>
                  </a:cubicBezTo>
                  <a:cubicBezTo>
                    <a:pt x="4424" y="219"/>
                    <a:pt x="7287" y="-213"/>
                    <a:pt x="10019" y="111"/>
                  </a:cubicBezTo>
                  <a:cubicBezTo>
                    <a:pt x="12752" y="435"/>
                    <a:pt x="15354" y="1515"/>
                    <a:pt x="17566" y="3675"/>
                  </a:cubicBezTo>
                  <a:cubicBezTo>
                    <a:pt x="19778" y="5835"/>
                    <a:pt x="21600" y="9075"/>
                    <a:pt x="21600" y="11991"/>
                  </a:cubicBezTo>
                  <a:cubicBezTo>
                    <a:pt x="21600" y="14907"/>
                    <a:pt x="19778" y="17499"/>
                    <a:pt x="16525" y="19011"/>
                  </a:cubicBezTo>
                  <a:cubicBezTo>
                    <a:pt x="13272" y="20523"/>
                    <a:pt x="8588" y="20955"/>
                    <a:pt x="3904" y="21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398675" y="1660089"/>
              <a:ext cx="153338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440" y="11918"/>
                    <a:pt x="2880" y="3818"/>
                    <a:pt x="6480" y="1118"/>
                  </a:cubicBezTo>
                  <a:cubicBezTo>
                    <a:pt x="10080" y="-1582"/>
                    <a:pt x="1584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396120" y="1778706"/>
              <a:ext cx="186560" cy="26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73" fill="norm" stroke="1" extrusionOk="0">
                  <a:moveTo>
                    <a:pt x="2959" y="0"/>
                  </a:moveTo>
                  <a:cubicBezTo>
                    <a:pt x="1479" y="5891"/>
                    <a:pt x="0" y="11782"/>
                    <a:pt x="0" y="15709"/>
                  </a:cubicBezTo>
                  <a:cubicBezTo>
                    <a:pt x="0" y="19636"/>
                    <a:pt x="1479" y="21600"/>
                    <a:pt x="5326" y="18655"/>
                  </a:cubicBezTo>
                  <a:cubicBezTo>
                    <a:pt x="9173" y="15709"/>
                    <a:pt x="15386" y="78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787128" y="1343689"/>
              <a:ext cx="224895" cy="56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21600" y="1383"/>
                  </a:moveTo>
                  <a:cubicBezTo>
                    <a:pt x="19391" y="897"/>
                    <a:pt x="17182" y="410"/>
                    <a:pt x="15464" y="167"/>
                  </a:cubicBezTo>
                  <a:cubicBezTo>
                    <a:pt x="13745" y="-76"/>
                    <a:pt x="12518" y="-76"/>
                    <a:pt x="11168" y="313"/>
                  </a:cubicBezTo>
                  <a:cubicBezTo>
                    <a:pt x="9818" y="702"/>
                    <a:pt x="8345" y="1481"/>
                    <a:pt x="7486" y="2162"/>
                  </a:cubicBezTo>
                  <a:cubicBezTo>
                    <a:pt x="6627" y="2843"/>
                    <a:pt x="6382" y="3427"/>
                    <a:pt x="6627" y="3913"/>
                  </a:cubicBezTo>
                  <a:cubicBezTo>
                    <a:pt x="6873" y="4400"/>
                    <a:pt x="7609" y="4789"/>
                    <a:pt x="9082" y="5373"/>
                  </a:cubicBezTo>
                  <a:cubicBezTo>
                    <a:pt x="10555" y="5956"/>
                    <a:pt x="12764" y="6735"/>
                    <a:pt x="13868" y="7513"/>
                  </a:cubicBezTo>
                  <a:cubicBezTo>
                    <a:pt x="14973" y="8292"/>
                    <a:pt x="14973" y="9070"/>
                    <a:pt x="13500" y="9848"/>
                  </a:cubicBezTo>
                  <a:cubicBezTo>
                    <a:pt x="12027" y="10627"/>
                    <a:pt x="9082" y="11405"/>
                    <a:pt x="6995" y="11794"/>
                  </a:cubicBezTo>
                  <a:cubicBezTo>
                    <a:pt x="4909" y="12183"/>
                    <a:pt x="3682" y="12183"/>
                    <a:pt x="2455" y="12183"/>
                  </a:cubicBezTo>
                  <a:cubicBezTo>
                    <a:pt x="1227" y="12183"/>
                    <a:pt x="0" y="12183"/>
                    <a:pt x="0" y="12038"/>
                  </a:cubicBezTo>
                  <a:cubicBezTo>
                    <a:pt x="0" y="11892"/>
                    <a:pt x="1227" y="11600"/>
                    <a:pt x="2700" y="11454"/>
                  </a:cubicBezTo>
                  <a:cubicBezTo>
                    <a:pt x="4173" y="11308"/>
                    <a:pt x="5891" y="11308"/>
                    <a:pt x="7241" y="11551"/>
                  </a:cubicBezTo>
                  <a:cubicBezTo>
                    <a:pt x="8591" y="11794"/>
                    <a:pt x="9573" y="12281"/>
                    <a:pt x="10064" y="13010"/>
                  </a:cubicBezTo>
                  <a:cubicBezTo>
                    <a:pt x="10555" y="13740"/>
                    <a:pt x="10555" y="14713"/>
                    <a:pt x="10186" y="15735"/>
                  </a:cubicBezTo>
                  <a:cubicBezTo>
                    <a:pt x="9818" y="16756"/>
                    <a:pt x="9082" y="17827"/>
                    <a:pt x="8345" y="18800"/>
                  </a:cubicBezTo>
                  <a:cubicBezTo>
                    <a:pt x="7609" y="19773"/>
                    <a:pt x="6873" y="20648"/>
                    <a:pt x="7118" y="21086"/>
                  </a:cubicBezTo>
                  <a:cubicBezTo>
                    <a:pt x="7364" y="21524"/>
                    <a:pt x="8591" y="21524"/>
                    <a:pt x="11045" y="21232"/>
                  </a:cubicBezTo>
                  <a:cubicBezTo>
                    <a:pt x="13500" y="20940"/>
                    <a:pt x="17182" y="20356"/>
                    <a:pt x="20864" y="197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1150820" y="1410018"/>
              <a:ext cx="183211" cy="421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228" fill="norm" stroke="1" extrusionOk="0">
                  <a:moveTo>
                    <a:pt x="20049" y="420"/>
                  </a:moveTo>
                  <a:cubicBezTo>
                    <a:pt x="17714" y="163"/>
                    <a:pt x="15379" y="-94"/>
                    <a:pt x="13628" y="35"/>
                  </a:cubicBezTo>
                  <a:cubicBezTo>
                    <a:pt x="11876" y="163"/>
                    <a:pt x="10709" y="677"/>
                    <a:pt x="8520" y="2606"/>
                  </a:cubicBezTo>
                  <a:cubicBezTo>
                    <a:pt x="6330" y="4535"/>
                    <a:pt x="3120" y="7877"/>
                    <a:pt x="1368" y="10642"/>
                  </a:cubicBezTo>
                  <a:cubicBezTo>
                    <a:pt x="-383" y="13406"/>
                    <a:pt x="-675" y="15592"/>
                    <a:pt x="1806" y="17392"/>
                  </a:cubicBezTo>
                  <a:cubicBezTo>
                    <a:pt x="4287" y="19192"/>
                    <a:pt x="9541" y="20606"/>
                    <a:pt x="13190" y="21056"/>
                  </a:cubicBezTo>
                  <a:cubicBezTo>
                    <a:pt x="16839" y="21506"/>
                    <a:pt x="18882" y="20992"/>
                    <a:pt x="20925" y="20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1479700" y="1464366"/>
              <a:ext cx="184005" cy="17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0"/>
                  </a:moveTo>
                  <a:cubicBezTo>
                    <a:pt x="4800" y="6261"/>
                    <a:pt x="9600" y="12522"/>
                    <a:pt x="12600" y="16278"/>
                  </a:cubicBezTo>
                  <a:cubicBezTo>
                    <a:pt x="15600" y="20035"/>
                    <a:pt x="16800" y="21287"/>
                    <a:pt x="18000" y="21443"/>
                  </a:cubicBezTo>
                  <a:cubicBezTo>
                    <a:pt x="19200" y="21600"/>
                    <a:pt x="20400" y="20661"/>
                    <a:pt x="21600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1626348" y="1403031"/>
              <a:ext cx="98691" cy="346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526" fill="norm" stroke="1" extrusionOk="0">
                  <a:moveTo>
                    <a:pt x="20853" y="0"/>
                  </a:moveTo>
                  <a:cubicBezTo>
                    <a:pt x="17073" y="2859"/>
                    <a:pt x="13293" y="5718"/>
                    <a:pt x="10053" y="8974"/>
                  </a:cubicBezTo>
                  <a:cubicBezTo>
                    <a:pt x="6813" y="12229"/>
                    <a:pt x="4113" y="15882"/>
                    <a:pt x="2223" y="18185"/>
                  </a:cubicBezTo>
                  <a:cubicBezTo>
                    <a:pt x="333" y="20488"/>
                    <a:pt x="-747" y="21441"/>
                    <a:pt x="603" y="21521"/>
                  </a:cubicBezTo>
                  <a:cubicBezTo>
                    <a:pt x="1953" y="21600"/>
                    <a:pt x="5733" y="20806"/>
                    <a:pt x="9513" y="20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1840041" y="1694371"/>
              <a:ext cx="15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1916709" y="1763373"/>
              <a:ext cx="53669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6120"/>
                    <a:pt x="15429" y="12240"/>
                    <a:pt x="11829" y="15840"/>
                  </a:cubicBezTo>
                  <a:cubicBezTo>
                    <a:pt x="8229" y="19440"/>
                    <a:pt x="4114" y="205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2246384" y="1449032"/>
              <a:ext cx="199338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31" y="3684"/>
                    <a:pt x="8862" y="7367"/>
                    <a:pt x="12462" y="10967"/>
                  </a:cubicBezTo>
                  <a:cubicBezTo>
                    <a:pt x="16062" y="14567"/>
                    <a:pt x="18831" y="1808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2324189" y="1441365"/>
              <a:ext cx="106200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21371" y="0"/>
                  </a:moveTo>
                  <a:cubicBezTo>
                    <a:pt x="15714" y="4070"/>
                    <a:pt x="10057" y="8139"/>
                    <a:pt x="6200" y="11035"/>
                  </a:cubicBezTo>
                  <a:cubicBezTo>
                    <a:pt x="2342" y="13930"/>
                    <a:pt x="285" y="15652"/>
                    <a:pt x="28" y="17217"/>
                  </a:cubicBezTo>
                  <a:cubicBezTo>
                    <a:pt x="-229" y="18783"/>
                    <a:pt x="1314" y="20191"/>
                    <a:pt x="28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2591391" y="1686704"/>
              <a:ext cx="23002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2154381" y="1295695"/>
              <a:ext cx="345009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7280"/>
                    <a:pt x="5760" y="12960"/>
                    <a:pt x="9360" y="9360"/>
                  </a:cubicBezTo>
                  <a:cubicBezTo>
                    <a:pt x="12960" y="5760"/>
                    <a:pt x="1728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2415054" y="1230150"/>
              <a:ext cx="116635" cy="18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211" fill="norm" stroke="1" extrusionOk="0">
                  <a:moveTo>
                    <a:pt x="0" y="1339"/>
                  </a:moveTo>
                  <a:cubicBezTo>
                    <a:pt x="1838" y="475"/>
                    <a:pt x="3677" y="-389"/>
                    <a:pt x="7123" y="187"/>
                  </a:cubicBezTo>
                  <a:cubicBezTo>
                    <a:pt x="10570" y="763"/>
                    <a:pt x="15626" y="2779"/>
                    <a:pt x="18383" y="5227"/>
                  </a:cubicBezTo>
                  <a:cubicBezTo>
                    <a:pt x="21140" y="7675"/>
                    <a:pt x="21600" y="10555"/>
                    <a:pt x="20221" y="13291"/>
                  </a:cubicBezTo>
                  <a:cubicBezTo>
                    <a:pt x="18843" y="16027"/>
                    <a:pt x="15626" y="18619"/>
                    <a:pt x="12409" y="212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2760062" y="1341696"/>
              <a:ext cx="108292" cy="45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493" fill="norm" stroke="1" extrusionOk="0">
                  <a:moveTo>
                    <a:pt x="0" y="0"/>
                  </a:moveTo>
                  <a:cubicBezTo>
                    <a:pt x="2455" y="0"/>
                    <a:pt x="4909" y="0"/>
                    <a:pt x="8345" y="1380"/>
                  </a:cubicBezTo>
                  <a:cubicBezTo>
                    <a:pt x="11782" y="2760"/>
                    <a:pt x="16200" y="5520"/>
                    <a:pt x="18655" y="8460"/>
                  </a:cubicBezTo>
                  <a:cubicBezTo>
                    <a:pt x="21109" y="11400"/>
                    <a:pt x="21600" y="14520"/>
                    <a:pt x="19391" y="16740"/>
                  </a:cubicBezTo>
                  <a:cubicBezTo>
                    <a:pt x="17182" y="18960"/>
                    <a:pt x="12273" y="20280"/>
                    <a:pt x="8591" y="20940"/>
                  </a:cubicBezTo>
                  <a:cubicBezTo>
                    <a:pt x="4909" y="21600"/>
                    <a:pt x="2455" y="21600"/>
                    <a:pt x="1473" y="21300"/>
                  </a:cubicBezTo>
                  <a:cubicBezTo>
                    <a:pt x="491" y="21000"/>
                    <a:pt x="982" y="20400"/>
                    <a:pt x="2700" y="19860"/>
                  </a:cubicBezTo>
                  <a:cubicBezTo>
                    <a:pt x="4418" y="19320"/>
                    <a:pt x="7364" y="18840"/>
                    <a:pt x="10309" y="18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3143404" y="1794040"/>
              <a:ext cx="92003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0" y="0"/>
                  </a:moveTo>
                  <a:cubicBezTo>
                    <a:pt x="19800" y="1600"/>
                    <a:pt x="21600" y="3200"/>
                    <a:pt x="21600" y="5000"/>
                  </a:cubicBezTo>
                  <a:cubicBezTo>
                    <a:pt x="21600" y="6800"/>
                    <a:pt x="19800" y="8800"/>
                    <a:pt x="15900" y="11600"/>
                  </a:cubicBezTo>
                  <a:cubicBezTo>
                    <a:pt x="12000" y="14400"/>
                    <a:pt x="60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3460565" y="1358388"/>
              <a:ext cx="150517" cy="415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151" fill="norm" stroke="1" extrusionOk="0">
                  <a:moveTo>
                    <a:pt x="13419" y="2273"/>
                  </a:moveTo>
                  <a:cubicBezTo>
                    <a:pt x="13773" y="1362"/>
                    <a:pt x="14127" y="452"/>
                    <a:pt x="13419" y="126"/>
                  </a:cubicBezTo>
                  <a:cubicBezTo>
                    <a:pt x="12711" y="-199"/>
                    <a:pt x="10940" y="61"/>
                    <a:pt x="8639" y="1428"/>
                  </a:cubicBezTo>
                  <a:cubicBezTo>
                    <a:pt x="6337" y="2794"/>
                    <a:pt x="3504" y="5266"/>
                    <a:pt x="1734" y="8194"/>
                  </a:cubicBezTo>
                  <a:cubicBezTo>
                    <a:pt x="-37" y="11121"/>
                    <a:pt x="-745" y="14505"/>
                    <a:pt x="1025" y="16912"/>
                  </a:cubicBezTo>
                  <a:cubicBezTo>
                    <a:pt x="2796" y="19319"/>
                    <a:pt x="7045" y="20750"/>
                    <a:pt x="10763" y="21076"/>
                  </a:cubicBezTo>
                  <a:cubicBezTo>
                    <a:pt x="14481" y="21401"/>
                    <a:pt x="17668" y="20620"/>
                    <a:pt x="20855" y="198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3703083" y="1433699"/>
              <a:ext cx="184005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3600"/>
                    <a:pt x="5400" y="7200"/>
                    <a:pt x="8100" y="10800"/>
                  </a:cubicBezTo>
                  <a:cubicBezTo>
                    <a:pt x="10800" y="14400"/>
                    <a:pt x="13500" y="18000"/>
                    <a:pt x="15750" y="19800"/>
                  </a:cubicBezTo>
                  <a:cubicBezTo>
                    <a:pt x="18000" y="21600"/>
                    <a:pt x="198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3841406" y="1449032"/>
              <a:ext cx="84016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1518" y="0"/>
                  </a:moveTo>
                  <a:cubicBezTo>
                    <a:pt x="14973" y="4800"/>
                    <a:pt x="8427" y="9600"/>
                    <a:pt x="4827" y="12480"/>
                  </a:cubicBezTo>
                  <a:cubicBezTo>
                    <a:pt x="1227" y="15360"/>
                    <a:pt x="573" y="16320"/>
                    <a:pt x="245" y="17520"/>
                  </a:cubicBezTo>
                  <a:cubicBezTo>
                    <a:pt x="-82" y="18720"/>
                    <a:pt x="-82" y="20160"/>
                    <a:pt x="245" y="20880"/>
                  </a:cubicBezTo>
                  <a:cubicBezTo>
                    <a:pt x="573" y="21600"/>
                    <a:pt x="1227" y="21600"/>
                    <a:pt x="18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3948422" y="1652958"/>
              <a:ext cx="145671" cy="13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4159"/>
                  </a:moveTo>
                  <a:cubicBezTo>
                    <a:pt x="1137" y="2529"/>
                    <a:pt x="2274" y="899"/>
                    <a:pt x="3789" y="287"/>
                  </a:cubicBezTo>
                  <a:cubicBezTo>
                    <a:pt x="5305" y="-324"/>
                    <a:pt x="7200" y="84"/>
                    <a:pt x="8716" y="1102"/>
                  </a:cubicBezTo>
                  <a:cubicBezTo>
                    <a:pt x="10232" y="2121"/>
                    <a:pt x="11368" y="3751"/>
                    <a:pt x="11937" y="5585"/>
                  </a:cubicBezTo>
                  <a:cubicBezTo>
                    <a:pt x="12505" y="7419"/>
                    <a:pt x="12505" y="9457"/>
                    <a:pt x="11558" y="11699"/>
                  </a:cubicBezTo>
                  <a:cubicBezTo>
                    <a:pt x="10611" y="13940"/>
                    <a:pt x="8716" y="16385"/>
                    <a:pt x="8716" y="17812"/>
                  </a:cubicBezTo>
                  <a:cubicBezTo>
                    <a:pt x="8716" y="19238"/>
                    <a:pt x="10611" y="19646"/>
                    <a:pt x="13074" y="20053"/>
                  </a:cubicBezTo>
                  <a:cubicBezTo>
                    <a:pt x="15537" y="20461"/>
                    <a:pt x="18568" y="20868"/>
                    <a:pt x="21600" y="21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4147760" y="1740372"/>
              <a:ext cx="76669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4439100" y="1464366"/>
              <a:ext cx="153338" cy="24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0" y="0"/>
                  </a:moveTo>
                  <a:cubicBezTo>
                    <a:pt x="1080" y="2956"/>
                    <a:pt x="2160" y="5912"/>
                    <a:pt x="4860" y="9208"/>
                  </a:cubicBezTo>
                  <a:cubicBezTo>
                    <a:pt x="7560" y="12505"/>
                    <a:pt x="11880" y="16143"/>
                    <a:pt x="14760" y="18303"/>
                  </a:cubicBezTo>
                  <a:cubicBezTo>
                    <a:pt x="17640" y="20463"/>
                    <a:pt x="19080" y="21145"/>
                    <a:pt x="19980" y="21373"/>
                  </a:cubicBezTo>
                  <a:cubicBezTo>
                    <a:pt x="20880" y="21600"/>
                    <a:pt x="21240" y="21373"/>
                    <a:pt x="21600" y="21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4421337" y="1449032"/>
              <a:ext cx="186434" cy="32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431" fill="norm" stroke="1" extrusionOk="0">
                  <a:moveTo>
                    <a:pt x="21294" y="0"/>
                  </a:moveTo>
                  <a:cubicBezTo>
                    <a:pt x="17208" y="2869"/>
                    <a:pt x="13121" y="5737"/>
                    <a:pt x="9618" y="8775"/>
                  </a:cubicBezTo>
                  <a:cubicBezTo>
                    <a:pt x="6116" y="11812"/>
                    <a:pt x="3197" y="15019"/>
                    <a:pt x="1591" y="17212"/>
                  </a:cubicBezTo>
                  <a:cubicBezTo>
                    <a:pt x="-14" y="19406"/>
                    <a:pt x="-306" y="20587"/>
                    <a:pt x="278" y="21094"/>
                  </a:cubicBezTo>
                  <a:cubicBezTo>
                    <a:pt x="862" y="21600"/>
                    <a:pt x="2321" y="21431"/>
                    <a:pt x="3780" y="212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4653771" y="1670691"/>
              <a:ext cx="145671" cy="129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4" fill="norm" stroke="1" extrusionOk="0">
                  <a:moveTo>
                    <a:pt x="0" y="1357"/>
                  </a:moveTo>
                  <a:cubicBezTo>
                    <a:pt x="1895" y="526"/>
                    <a:pt x="3789" y="-305"/>
                    <a:pt x="5305" y="110"/>
                  </a:cubicBezTo>
                  <a:cubicBezTo>
                    <a:pt x="6821" y="526"/>
                    <a:pt x="7958" y="2187"/>
                    <a:pt x="8337" y="4264"/>
                  </a:cubicBezTo>
                  <a:cubicBezTo>
                    <a:pt x="8716" y="6341"/>
                    <a:pt x="8337" y="8833"/>
                    <a:pt x="7389" y="10910"/>
                  </a:cubicBezTo>
                  <a:cubicBezTo>
                    <a:pt x="6442" y="12987"/>
                    <a:pt x="4926" y="14649"/>
                    <a:pt x="3600" y="16310"/>
                  </a:cubicBezTo>
                  <a:cubicBezTo>
                    <a:pt x="2274" y="17972"/>
                    <a:pt x="1137" y="19633"/>
                    <a:pt x="1516" y="20464"/>
                  </a:cubicBezTo>
                  <a:cubicBezTo>
                    <a:pt x="1895" y="21295"/>
                    <a:pt x="3789" y="21295"/>
                    <a:pt x="7389" y="20257"/>
                  </a:cubicBezTo>
                  <a:cubicBezTo>
                    <a:pt x="10989" y="19218"/>
                    <a:pt x="16295" y="17141"/>
                    <a:pt x="21600" y="150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4301097" y="1295695"/>
              <a:ext cx="314341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9" y="17280"/>
                    <a:pt x="8078" y="12960"/>
                    <a:pt x="11678" y="9360"/>
                  </a:cubicBezTo>
                  <a:cubicBezTo>
                    <a:pt x="15278" y="5760"/>
                    <a:pt x="18439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4584770" y="1249694"/>
              <a:ext cx="84336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0"/>
                    <a:pt x="6545" y="0"/>
                    <a:pt x="10145" y="1800"/>
                  </a:cubicBezTo>
                  <a:cubicBezTo>
                    <a:pt x="13745" y="3600"/>
                    <a:pt x="17673" y="7200"/>
                    <a:pt x="19309" y="10400"/>
                  </a:cubicBezTo>
                  <a:cubicBezTo>
                    <a:pt x="20945" y="13600"/>
                    <a:pt x="20291" y="16400"/>
                    <a:pt x="18327" y="18400"/>
                  </a:cubicBezTo>
                  <a:cubicBezTo>
                    <a:pt x="16364" y="20400"/>
                    <a:pt x="13091" y="21600"/>
                    <a:pt x="13418" y="21600"/>
                  </a:cubicBezTo>
                  <a:cubicBezTo>
                    <a:pt x="13745" y="21600"/>
                    <a:pt x="17673" y="20400"/>
                    <a:pt x="21600" y="19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4876110" y="1380031"/>
              <a:ext cx="104461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0" y="0"/>
                  </a:moveTo>
                  <a:cubicBezTo>
                    <a:pt x="6171" y="1950"/>
                    <a:pt x="12343" y="3900"/>
                    <a:pt x="16200" y="6525"/>
                  </a:cubicBezTo>
                  <a:cubicBezTo>
                    <a:pt x="20057" y="9150"/>
                    <a:pt x="21600" y="12450"/>
                    <a:pt x="20829" y="15000"/>
                  </a:cubicBezTo>
                  <a:cubicBezTo>
                    <a:pt x="20057" y="17550"/>
                    <a:pt x="16971" y="19350"/>
                    <a:pt x="14143" y="20325"/>
                  </a:cubicBezTo>
                  <a:cubicBezTo>
                    <a:pt x="11314" y="21300"/>
                    <a:pt x="8743" y="21450"/>
                    <a:pt x="617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5052447" y="1786373"/>
              <a:ext cx="115003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5469012" y="1321674"/>
              <a:ext cx="166116" cy="39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16615" y="3142"/>
                  </a:moveTo>
                  <a:cubicBezTo>
                    <a:pt x="16948" y="2041"/>
                    <a:pt x="17280" y="941"/>
                    <a:pt x="16283" y="390"/>
                  </a:cubicBezTo>
                  <a:cubicBezTo>
                    <a:pt x="15286" y="-160"/>
                    <a:pt x="12960" y="-160"/>
                    <a:pt x="10468" y="597"/>
                  </a:cubicBezTo>
                  <a:cubicBezTo>
                    <a:pt x="7975" y="1353"/>
                    <a:pt x="5317" y="2867"/>
                    <a:pt x="3323" y="5137"/>
                  </a:cubicBezTo>
                  <a:cubicBezTo>
                    <a:pt x="1329" y="7407"/>
                    <a:pt x="0" y="10434"/>
                    <a:pt x="0" y="12979"/>
                  </a:cubicBezTo>
                  <a:cubicBezTo>
                    <a:pt x="0" y="15524"/>
                    <a:pt x="1329" y="17588"/>
                    <a:pt x="4154" y="19032"/>
                  </a:cubicBezTo>
                  <a:cubicBezTo>
                    <a:pt x="6978" y="20477"/>
                    <a:pt x="11298" y="21302"/>
                    <a:pt x="14455" y="21371"/>
                  </a:cubicBezTo>
                  <a:cubicBezTo>
                    <a:pt x="17612" y="21440"/>
                    <a:pt x="19606" y="20752"/>
                    <a:pt x="21600" y="200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5734795" y="1380031"/>
              <a:ext cx="138005" cy="17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0"/>
                  </a:moveTo>
                  <a:cubicBezTo>
                    <a:pt x="2800" y="3812"/>
                    <a:pt x="5600" y="7624"/>
                    <a:pt x="7600" y="10641"/>
                  </a:cubicBezTo>
                  <a:cubicBezTo>
                    <a:pt x="9600" y="13659"/>
                    <a:pt x="10800" y="15882"/>
                    <a:pt x="12000" y="17629"/>
                  </a:cubicBezTo>
                  <a:cubicBezTo>
                    <a:pt x="13200" y="19376"/>
                    <a:pt x="14400" y="20647"/>
                    <a:pt x="16000" y="21124"/>
                  </a:cubicBezTo>
                  <a:cubicBezTo>
                    <a:pt x="17600" y="21600"/>
                    <a:pt x="19600" y="21282"/>
                    <a:pt x="21600" y="20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5850675" y="1349363"/>
              <a:ext cx="114127" cy="34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28" fill="norm" stroke="1" extrusionOk="0">
                  <a:moveTo>
                    <a:pt x="21435" y="0"/>
                  </a:moveTo>
                  <a:cubicBezTo>
                    <a:pt x="17595" y="2207"/>
                    <a:pt x="13755" y="4415"/>
                    <a:pt x="10635" y="7095"/>
                  </a:cubicBezTo>
                  <a:cubicBezTo>
                    <a:pt x="7515" y="9775"/>
                    <a:pt x="5115" y="12928"/>
                    <a:pt x="3435" y="15136"/>
                  </a:cubicBezTo>
                  <a:cubicBezTo>
                    <a:pt x="1755" y="17343"/>
                    <a:pt x="795" y="18604"/>
                    <a:pt x="315" y="19629"/>
                  </a:cubicBezTo>
                  <a:cubicBezTo>
                    <a:pt x="-165" y="20654"/>
                    <a:pt x="-165" y="21442"/>
                    <a:pt x="795" y="21521"/>
                  </a:cubicBezTo>
                  <a:cubicBezTo>
                    <a:pt x="1755" y="21600"/>
                    <a:pt x="3675" y="20969"/>
                    <a:pt x="5595" y="20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5995468" y="1605862"/>
              <a:ext cx="112946" cy="18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16" fill="norm" stroke="1" extrusionOk="0">
                  <a:moveTo>
                    <a:pt x="0" y="477"/>
                  </a:moveTo>
                  <a:cubicBezTo>
                    <a:pt x="2400" y="185"/>
                    <a:pt x="4800" y="-107"/>
                    <a:pt x="7200" y="39"/>
                  </a:cubicBezTo>
                  <a:cubicBezTo>
                    <a:pt x="9600" y="185"/>
                    <a:pt x="12000" y="769"/>
                    <a:pt x="12960" y="1790"/>
                  </a:cubicBezTo>
                  <a:cubicBezTo>
                    <a:pt x="13920" y="2812"/>
                    <a:pt x="13440" y="4271"/>
                    <a:pt x="12000" y="5585"/>
                  </a:cubicBezTo>
                  <a:cubicBezTo>
                    <a:pt x="10560" y="6898"/>
                    <a:pt x="8160" y="8066"/>
                    <a:pt x="8160" y="8796"/>
                  </a:cubicBezTo>
                  <a:cubicBezTo>
                    <a:pt x="8160" y="9525"/>
                    <a:pt x="10560" y="9817"/>
                    <a:pt x="12720" y="10401"/>
                  </a:cubicBezTo>
                  <a:cubicBezTo>
                    <a:pt x="14880" y="10985"/>
                    <a:pt x="16800" y="11861"/>
                    <a:pt x="18480" y="13174"/>
                  </a:cubicBezTo>
                  <a:cubicBezTo>
                    <a:pt x="20160" y="14488"/>
                    <a:pt x="21600" y="16239"/>
                    <a:pt x="21120" y="17698"/>
                  </a:cubicBezTo>
                  <a:cubicBezTo>
                    <a:pt x="20640" y="19158"/>
                    <a:pt x="18240" y="20325"/>
                    <a:pt x="15360" y="20909"/>
                  </a:cubicBezTo>
                  <a:cubicBezTo>
                    <a:pt x="12480" y="21493"/>
                    <a:pt x="9120" y="21493"/>
                    <a:pt x="7200" y="20617"/>
                  </a:cubicBezTo>
                  <a:cubicBezTo>
                    <a:pt x="5280" y="19742"/>
                    <a:pt x="4800" y="17990"/>
                    <a:pt x="4320" y="162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6202472" y="1763373"/>
              <a:ext cx="69003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6386477" y="1426032"/>
              <a:ext cx="207006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67" y="3375"/>
                    <a:pt x="6933" y="6750"/>
                    <a:pt x="10533" y="10350"/>
                  </a:cubicBezTo>
                  <a:cubicBezTo>
                    <a:pt x="14133" y="13950"/>
                    <a:pt x="17867" y="177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6430192" y="1403031"/>
              <a:ext cx="163291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1233" y="0"/>
                  </a:moveTo>
                  <a:cubicBezTo>
                    <a:pt x="16913" y="3114"/>
                    <a:pt x="12593" y="6227"/>
                    <a:pt x="8938" y="9341"/>
                  </a:cubicBezTo>
                  <a:cubicBezTo>
                    <a:pt x="5282" y="12454"/>
                    <a:pt x="2291" y="15568"/>
                    <a:pt x="962" y="17611"/>
                  </a:cubicBezTo>
                  <a:cubicBezTo>
                    <a:pt x="-367" y="19654"/>
                    <a:pt x="-35" y="20627"/>
                    <a:pt x="29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6624149" y="1624690"/>
              <a:ext cx="95538" cy="16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067" fill="norm" stroke="1" extrusionOk="0">
                  <a:moveTo>
                    <a:pt x="1705" y="1085"/>
                  </a:moveTo>
                  <a:cubicBezTo>
                    <a:pt x="4547" y="421"/>
                    <a:pt x="7389" y="-244"/>
                    <a:pt x="9663" y="88"/>
                  </a:cubicBezTo>
                  <a:cubicBezTo>
                    <a:pt x="11937" y="421"/>
                    <a:pt x="13642" y="1750"/>
                    <a:pt x="12789" y="3578"/>
                  </a:cubicBezTo>
                  <a:cubicBezTo>
                    <a:pt x="11937" y="5405"/>
                    <a:pt x="8526" y="7731"/>
                    <a:pt x="8242" y="8894"/>
                  </a:cubicBezTo>
                  <a:cubicBezTo>
                    <a:pt x="7958" y="10058"/>
                    <a:pt x="10800" y="10058"/>
                    <a:pt x="13358" y="10556"/>
                  </a:cubicBezTo>
                  <a:cubicBezTo>
                    <a:pt x="15916" y="11054"/>
                    <a:pt x="18189" y="12051"/>
                    <a:pt x="19611" y="13381"/>
                  </a:cubicBezTo>
                  <a:cubicBezTo>
                    <a:pt x="21032" y="14710"/>
                    <a:pt x="21600" y="16371"/>
                    <a:pt x="21032" y="18033"/>
                  </a:cubicBezTo>
                  <a:cubicBezTo>
                    <a:pt x="20463" y="19694"/>
                    <a:pt x="18758" y="21356"/>
                    <a:pt x="15063" y="21024"/>
                  </a:cubicBezTo>
                  <a:cubicBezTo>
                    <a:pt x="11368" y="20691"/>
                    <a:pt x="5684" y="18365"/>
                    <a:pt x="0" y="16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6317475" y="1288029"/>
              <a:ext cx="32967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23" y="18000"/>
                    <a:pt x="10047" y="14400"/>
                    <a:pt x="13647" y="10800"/>
                  </a:cubicBezTo>
                  <a:cubicBezTo>
                    <a:pt x="17247" y="7200"/>
                    <a:pt x="19423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6585815" y="1219027"/>
              <a:ext cx="10478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74"/>
                  </a:moveTo>
                  <a:cubicBezTo>
                    <a:pt x="2107" y="1137"/>
                    <a:pt x="4215" y="0"/>
                    <a:pt x="7112" y="0"/>
                  </a:cubicBezTo>
                  <a:cubicBezTo>
                    <a:pt x="10010" y="0"/>
                    <a:pt x="13698" y="1137"/>
                    <a:pt x="16595" y="3600"/>
                  </a:cubicBezTo>
                  <a:cubicBezTo>
                    <a:pt x="19493" y="6063"/>
                    <a:pt x="21600" y="9853"/>
                    <a:pt x="21600" y="12505"/>
                  </a:cubicBezTo>
                  <a:cubicBezTo>
                    <a:pt x="21600" y="15158"/>
                    <a:pt x="19493" y="16674"/>
                    <a:pt x="17122" y="18000"/>
                  </a:cubicBezTo>
                  <a:cubicBezTo>
                    <a:pt x="14751" y="19326"/>
                    <a:pt x="12117" y="20463"/>
                    <a:pt x="11590" y="21032"/>
                  </a:cubicBezTo>
                  <a:cubicBezTo>
                    <a:pt x="11063" y="21600"/>
                    <a:pt x="12644" y="21600"/>
                    <a:pt x="142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6823486" y="1341696"/>
              <a:ext cx="129899" cy="43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442" fill="norm" stroke="1" extrusionOk="0">
                  <a:moveTo>
                    <a:pt x="3668" y="0"/>
                  </a:moveTo>
                  <a:cubicBezTo>
                    <a:pt x="9781" y="2795"/>
                    <a:pt x="15894" y="5591"/>
                    <a:pt x="18747" y="8386"/>
                  </a:cubicBezTo>
                  <a:cubicBezTo>
                    <a:pt x="21600" y="11181"/>
                    <a:pt x="21192" y="13976"/>
                    <a:pt x="18543" y="16200"/>
                  </a:cubicBezTo>
                  <a:cubicBezTo>
                    <a:pt x="15894" y="18424"/>
                    <a:pt x="11004" y="20075"/>
                    <a:pt x="7540" y="20838"/>
                  </a:cubicBezTo>
                  <a:cubicBezTo>
                    <a:pt x="4076" y="21600"/>
                    <a:pt x="2038" y="21473"/>
                    <a:pt x="0" y="213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6969157" y="1809374"/>
              <a:ext cx="122670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7360165" y="1771039"/>
              <a:ext cx="92003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7728174" y="1740372"/>
              <a:ext cx="214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8157517" y="1763373"/>
              <a:ext cx="115004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8395189" y="1763373"/>
              <a:ext cx="3066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8517858" y="1847708"/>
              <a:ext cx="130337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8901853" y="1386797"/>
              <a:ext cx="191019" cy="42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387" fill="norm" stroke="1" extrusionOk="0">
                  <a:moveTo>
                    <a:pt x="20967" y="2762"/>
                  </a:moveTo>
                  <a:cubicBezTo>
                    <a:pt x="20406" y="1727"/>
                    <a:pt x="19845" y="692"/>
                    <a:pt x="18863" y="240"/>
                  </a:cubicBezTo>
                  <a:cubicBezTo>
                    <a:pt x="17881" y="-213"/>
                    <a:pt x="16479" y="-84"/>
                    <a:pt x="13533" y="1145"/>
                  </a:cubicBezTo>
                  <a:cubicBezTo>
                    <a:pt x="10588" y="2374"/>
                    <a:pt x="6099" y="4702"/>
                    <a:pt x="3294" y="7418"/>
                  </a:cubicBezTo>
                  <a:cubicBezTo>
                    <a:pt x="489" y="10134"/>
                    <a:pt x="-633" y="13238"/>
                    <a:pt x="349" y="15631"/>
                  </a:cubicBezTo>
                  <a:cubicBezTo>
                    <a:pt x="1331" y="18024"/>
                    <a:pt x="4416" y="19706"/>
                    <a:pt x="7362" y="20546"/>
                  </a:cubicBezTo>
                  <a:cubicBezTo>
                    <a:pt x="10307" y="21387"/>
                    <a:pt x="13112" y="21387"/>
                    <a:pt x="15918" y="21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9207874" y="1395364"/>
              <a:ext cx="138004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896"/>
                    <a:pt x="4800" y="9792"/>
                    <a:pt x="8400" y="13392"/>
                  </a:cubicBezTo>
                  <a:cubicBezTo>
                    <a:pt x="12000" y="16992"/>
                    <a:pt x="16800" y="1929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9282640" y="1380031"/>
              <a:ext cx="162907" cy="356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393" fill="norm" stroke="1" extrusionOk="0">
                  <a:moveTo>
                    <a:pt x="21183" y="0"/>
                  </a:moveTo>
                  <a:cubicBezTo>
                    <a:pt x="19521" y="306"/>
                    <a:pt x="17860" y="613"/>
                    <a:pt x="15534" y="2374"/>
                  </a:cubicBezTo>
                  <a:cubicBezTo>
                    <a:pt x="13208" y="4136"/>
                    <a:pt x="10217" y="7353"/>
                    <a:pt x="7558" y="10340"/>
                  </a:cubicBezTo>
                  <a:cubicBezTo>
                    <a:pt x="4900" y="13328"/>
                    <a:pt x="2574" y="16085"/>
                    <a:pt x="1245" y="18000"/>
                  </a:cubicBezTo>
                  <a:cubicBezTo>
                    <a:pt x="-85" y="19915"/>
                    <a:pt x="-417" y="20987"/>
                    <a:pt x="580" y="21294"/>
                  </a:cubicBezTo>
                  <a:cubicBezTo>
                    <a:pt x="1577" y="21600"/>
                    <a:pt x="3903" y="21140"/>
                    <a:pt x="6229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9439194" y="1679037"/>
              <a:ext cx="108973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600" fill="norm" stroke="1" extrusionOk="0">
                  <a:moveTo>
                    <a:pt x="7111" y="0"/>
                  </a:moveTo>
                  <a:cubicBezTo>
                    <a:pt x="6129" y="5143"/>
                    <a:pt x="5147" y="10286"/>
                    <a:pt x="3920" y="13714"/>
                  </a:cubicBezTo>
                  <a:cubicBezTo>
                    <a:pt x="2692" y="17143"/>
                    <a:pt x="1220" y="18857"/>
                    <a:pt x="483" y="18857"/>
                  </a:cubicBezTo>
                  <a:cubicBezTo>
                    <a:pt x="-253" y="18857"/>
                    <a:pt x="-253" y="17143"/>
                    <a:pt x="1220" y="14571"/>
                  </a:cubicBezTo>
                  <a:cubicBezTo>
                    <a:pt x="2692" y="12000"/>
                    <a:pt x="5638" y="8571"/>
                    <a:pt x="8092" y="6343"/>
                  </a:cubicBezTo>
                  <a:cubicBezTo>
                    <a:pt x="10547" y="4114"/>
                    <a:pt x="12511" y="3086"/>
                    <a:pt x="14720" y="2914"/>
                  </a:cubicBezTo>
                  <a:cubicBezTo>
                    <a:pt x="16929" y="2743"/>
                    <a:pt x="19383" y="3429"/>
                    <a:pt x="20365" y="6686"/>
                  </a:cubicBezTo>
                  <a:cubicBezTo>
                    <a:pt x="21347" y="9943"/>
                    <a:pt x="20856" y="15771"/>
                    <a:pt x="2036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9675551" y="1763373"/>
              <a:ext cx="99670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9982225" y="1472033"/>
              <a:ext cx="207005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0"/>
                    <a:pt x="3200" y="0"/>
                    <a:pt x="4933" y="792"/>
                  </a:cubicBezTo>
                  <a:cubicBezTo>
                    <a:pt x="6667" y="1584"/>
                    <a:pt x="8533" y="3168"/>
                    <a:pt x="10800" y="5616"/>
                  </a:cubicBezTo>
                  <a:cubicBezTo>
                    <a:pt x="13067" y="8064"/>
                    <a:pt x="15733" y="11376"/>
                    <a:pt x="17600" y="14184"/>
                  </a:cubicBezTo>
                  <a:cubicBezTo>
                    <a:pt x="19467" y="16992"/>
                    <a:pt x="20533" y="1929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10036331" y="1510367"/>
              <a:ext cx="168233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21222" y="1964"/>
                  </a:moveTo>
                  <a:cubicBezTo>
                    <a:pt x="21222" y="982"/>
                    <a:pt x="21222" y="0"/>
                    <a:pt x="20577" y="0"/>
                  </a:cubicBezTo>
                  <a:cubicBezTo>
                    <a:pt x="19932" y="0"/>
                    <a:pt x="18643" y="982"/>
                    <a:pt x="15903" y="3273"/>
                  </a:cubicBezTo>
                  <a:cubicBezTo>
                    <a:pt x="13162" y="5564"/>
                    <a:pt x="8971" y="9164"/>
                    <a:pt x="5909" y="11700"/>
                  </a:cubicBezTo>
                  <a:cubicBezTo>
                    <a:pt x="2846" y="14236"/>
                    <a:pt x="912" y="15709"/>
                    <a:pt x="267" y="17182"/>
                  </a:cubicBezTo>
                  <a:cubicBezTo>
                    <a:pt x="-378" y="18655"/>
                    <a:pt x="267" y="20127"/>
                    <a:pt x="9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10203089" y="1748039"/>
              <a:ext cx="116477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7314" y="0"/>
                  </a:moveTo>
                  <a:cubicBezTo>
                    <a:pt x="5905" y="4500"/>
                    <a:pt x="4497" y="9000"/>
                    <a:pt x="3088" y="12150"/>
                  </a:cubicBezTo>
                  <a:cubicBezTo>
                    <a:pt x="1679" y="15300"/>
                    <a:pt x="271" y="17100"/>
                    <a:pt x="36" y="16425"/>
                  </a:cubicBezTo>
                  <a:cubicBezTo>
                    <a:pt x="-199" y="15750"/>
                    <a:pt x="740" y="12600"/>
                    <a:pt x="2149" y="10125"/>
                  </a:cubicBezTo>
                  <a:cubicBezTo>
                    <a:pt x="3558" y="7650"/>
                    <a:pt x="5436" y="5850"/>
                    <a:pt x="7314" y="4275"/>
                  </a:cubicBezTo>
                  <a:cubicBezTo>
                    <a:pt x="9192" y="2700"/>
                    <a:pt x="11071" y="1350"/>
                    <a:pt x="12949" y="1575"/>
                  </a:cubicBezTo>
                  <a:cubicBezTo>
                    <a:pt x="14827" y="1800"/>
                    <a:pt x="16705" y="3600"/>
                    <a:pt x="18114" y="7200"/>
                  </a:cubicBezTo>
                  <a:cubicBezTo>
                    <a:pt x="19523" y="10800"/>
                    <a:pt x="20462" y="16200"/>
                    <a:pt x="2140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9966891" y="1357030"/>
              <a:ext cx="32200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10273564" y="1303362"/>
              <a:ext cx="110133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0" y="0"/>
                  </a:moveTo>
                  <a:cubicBezTo>
                    <a:pt x="6873" y="3000"/>
                    <a:pt x="13745" y="6000"/>
                    <a:pt x="17427" y="8250"/>
                  </a:cubicBezTo>
                  <a:cubicBezTo>
                    <a:pt x="21109" y="10500"/>
                    <a:pt x="21600" y="12000"/>
                    <a:pt x="20864" y="13350"/>
                  </a:cubicBezTo>
                  <a:cubicBezTo>
                    <a:pt x="20127" y="14700"/>
                    <a:pt x="18164" y="15900"/>
                    <a:pt x="15709" y="16950"/>
                  </a:cubicBezTo>
                  <a:cubicBezTo>
                    <a:pt x="13255" y="18000"/>
                    <a:pt x="10309" y="18900"/>
                    <a:pt x="8591" y="19650"/>
                  </a:cubicBezTo>
                  <a:cubicBezTo>
                    <a:pt x="6873" y="20400"/>
                    <a:pt x="6382" y="21000"/>
                    <a:pt x="58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10472902" y="1438190"/>
              <a:ext cx="133424" cy="402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128" fill="norm" stroke="1" extrusionOk="0">
                  <a:moveTo>
                    <a:pt x="0" y="569"/>
                  </a:moveTo>
                  <a:cubicBezTo>
                    <a:pt x="1600" y="166"/>
                    <a:pt x="3200" y="-236"/>
                    <a:pt x="5200" y="166"/>
                  </a:cubicBezTo>
                  <a:cubicBezTo>
                    <a:pt x="7200" y="569"/>
                    <a:pt x="9600" y="1776"/>
                    <a:pt x="12600" y="4460"/>
                  </a:cubicBezTo>
                  <a:cubicBezTo>
                    <a:pt x="15600" y="7143"/>
                    <a:pt x="19200" y="11302"/>
                    <a:pt x="20400" y="14186"/>
                  </a:cubicBezTo>
                  <a:cubicBezTo>
                    <a:pt x="21600" y="17071"/>
                    <a:pt x="20400" y="18681"/>
                    <a:pt x="18600" y="19754"/>
                  </a:cubicBezTo>
                  <a:cubicBezTo>
                    <a:pt x="16800" y="20827"/>
                    <a:pt x="14400" y="21364"/>
                    <a:pt x="11800" y="21029"/>
                  </a:cubicBezTo>
                  <a:cubicBezTo>
                    <a:pt x="9200" y="20693"/>
                    <a:pt x="6400" y="19486"/>
                    <a:pt x="3600" y="18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10695241" y="1359084"/>
              <a:ext cx="158327" cy="611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528" fill="norm" stroke="1" extrusionOk="0">
                  <a:moveTo>
                    <a:pt x="6075" y="468"/>
                  </a:moveTo>
                  <a:cubicBezTo>
                    <a:pt x="7762" y="198"/>
                    <a:pt x="9450" y="-72"/>
                    <a:pt x="12150" y="18"/>
                  </a:cubicBezTo>
                  <a:cubicBezTo>
                    <a:pt x="14850" y="108"/>
                    <a:pt x="18562" y="558"/>
                    <a:pt x="20081" y="1323"/>
                  </a:cubicBezTo>
                  <a:cubicBezTo>
                    <a:pt x="21600" y="2088"/>
                    <a:pt x="20925" y="3168"/>
                    <a:pt x="18900" y="4338"/>
                  </a:cubicBezTo>
                  <a:cubicBezTo>
                    <a:pt x="16875" y="5508"/>
                    <a:pt x="13500" y="6768"/>
                    <a:pt x="11137" y="7983"/>
                  </a:cubicBezTo>
                  <a:cubicBezTo>
                    <a:pt x="8775" y="9198"/>
                    <a:pt x="7425" y="10368"/>
                    <a:pt x="8437" y="11718"/>
                  </a:cubicBezTo>
                  <a:cubicBezTo>
                    <a:pt x="9450" y="13068"/>
                    <a:pt x="12825" y="14598"/>
                    <a:pt x="14850" y="15903"/>
                  </a:cubicBezTo>
                  <a:cubicBezTo>
                    <a:pt x="16875" y="17208"/>
                    <a:pt x="17550" y="18288"/>
                    <a:pt x="16706" y="19188"/>
                  </a:cubicBezTo>
                  <a:cubicBezTo>
                    <a:pt x="15863" y="20088"/>
                    <a:pt x="13500" y="20808"/>
                    <a:pt x="10462" y="21168"/>
                  </a:cubicBezTo>
                  <a:cubicBezTo>
                    <a:pt x="7425" y="21528"/>
                    <a:pt x="3712" y="21528"/>
                    <a:pt x="0" y="21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2430388" y="1955044"/>
              <a:ext cx="99670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3439"/>
                    <a:pt x="6646" y="6878"/>
                    <a:pt x="9692" y="10209"/>
                  </a:cubicBezTo>
                  <a:cubicBezTo>
                    <a:pt x="12738" y="13540"/>
                    <a:pt x="15508" y="16764"/>
                    <a:pt x="17446" y="18645"/>
                  </a:cubicBezTo>
                  <a:cubicBezTo>
                    <a:pt x="19385" y="20525"/>
                    <a:pt x="20492" y="2106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2392053" y="2369053"/>
              <a:ext cx="176339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2576058" y="2369053"/>
              <a:ext cx="76669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00"/>
                    <a:pt x="14400" y="800"/>
                    <a:pt x="10800" y="4400"/>
                  </a:cubicBezTo>
                  <a:cubicBezTo>
                    <a:pt x="7200" y="8000"/>
                    <a:pt x="3600" y="14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2373712" y="2867398"/>
              <a:ext cx="125678" cy="435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521" fill="norm" stroke="1" extrusionOk="0">
                  <a:moveTo>
                    <a:pt x="18287" y="2653"/>
                  </a:moveTo>
                  <a:cubicBezTo>
                    <a:pt x="18287" y="2021"/>
                    <a:pt x="18287" y="1389"/>
                    <a:pt x="17440" y="884"/>
                  </a:cubicBezTo>
                  <a:cubicBezTo>
                    <a:pt x="16593" y="379"/>
                    <a:pt x="14899" y="0"/>
                    <a:pt x="12146" y="0"/>
                  </a:cubicBezTo>
                  <a:cubicBezTo>
                    <a:pt x="9393" y="0"/>
                    <a:pt x="5581" y="379"/>
                    <a:pt x="3040" y="884"/>
                  </a:cubicBezTo>
                  <a:cubicBezTo>
                    <a:pt x="499" y="1389"/>
                    <a:pt x="-772" y="2021"/>
                    <a:pt x="499" y="3095"/>
                  </a:cubicBezTo>
                  <a:cubicBezTo>
                    <a:pt x="1769" y="4168"/>
                    <a:pt x="5581" y="5684"/>
                    <a:pt x="8546" y="7011"/>
                  </a:cubicBezTo>
                  <a:cubicBezTo>
                    <a:pt x="11510" y="8337"/>
                    <a:pt x="13628" y="9474"/>
                    <a:pt x="14263" y="10358"/>
                  </a:cubicBezTo>
                  <a:cubicBezTo>
                    <a:pt x="14899" y="11242"/>
                    <a:pt x="14052" y="11874"/>
                    <a:pt x="12146" y="12189"/>
                  </a:cubicBezTo>
                  <a:cubicBezTo>
                    <a:pt x="10240" y="12505"/>
                    <a:pt x="7275" y="12505"/>
                    <a:pt x="6640" y="12316"/>
                  </a:cubicBezTo>
                  <a:cubicBezTo>
                    <a:pt x="6004" y="12126"/>
                    <a:pt x="7699" y="11747"/>
                    <a:pt x="9604" y="11558"/>
                  </a:cubicBezTo>
                  <a:cubicBezTo>
                    <a:pt x="11510" y="11368"/>
                    <a:pt x="13628" y="11368"/>
                    <a:pt x="15110" y="11684"/>
                  </a:cubicBezTo>
                  <a:cubicBezTo>
                    <a:pt x="16593" y="12000"/>
                    <a:pt x="17440" y="12632"/>
                    <a:pt x="17228" y="13516"/>
                  </a:cubicBezTo>
                  <a:cubicBezTo>
                    <a:pt x="17016" y="14400"/>
                    <a:pt x="15746" y="15537"/>
                    <a:pt x="13840" y="16611"/>
                  </a:cubicBezTo>
                  <a:cubicBezTo>
                    <a:pt x="11934" y="17684"/>
                    <a:pt x="9393" y="18695"/>
                    <a:pt x="7910" y="19516"/>
                  </a:cubicBezTo>
                  <a:cubicBezTo>
                    <a:pt x="6428" y="20337"/>
                    <a:pt x="6004" y="20968"/>
                    <a:pt x="6852" y="21284"/>
                  </a:cubicBezTo>
                  <a:cubicBezTo>
                    <a:pt x="7699" y="21600"/>
                    <a:pt x="9816" y="21600"/>
                    <a:pt x="12357" y="21284"/>
                  </a:cubicBezTo>
                  <a:cubicBezTo>
                    <a:pt x="14899" y="20968"/>
                    <a:pt x="17863" y="20337"/>
                    <a:pt x="20828" y="197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2599058" y="2959400"/>
              <a:ext cx="199339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8" y="2182"/>
                    <a:pt x="2215" y="4364"/>
                    <a:pt x="4985" y="7309"/>
                  </a:cubicBezTo>
                  <a:cubicBezTo>
                    <a:pt x="7754" y="10255"/>
                    <a:pt x="12185" y="13964"/>
                    <a:pt x="15231" y="16473"/>
                  </a:cubicBezTo>
                  <a:cubicBezTo>
                    <a:pt x="18277" y="18982"/>
                    <a:pt x="19938" y="202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2655555" y="2974733"/>
              <a:ext cx="135175" cy="27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398" fill="norm" stroke="1" extrusionOk="0">
                  <a:moveTo>
                    <a:pt x="21157" y="0"/>
                  </a:moveTo>
                  <a:cubicBezTo>
                    <a:pt x="16757" y="3432"/>
                    <a:pt x="12357" y="6864"/>
                    <a:pt x="9157" y="9791"/>
                  </a:cubicBezTo>
                  <a:cubicBezTo>
                    <a:pt x="5957" y="12718"/>
                    <a:pt x="3957" y="15140"/>
                    <a:pt x="2357" y="17058"/>
                  </a:cubicBezTo>
                  <a:cubicBezTo>
                    <a:pt x="757" y="18976"/>
                    <a:pt x="-443" y="20389"/>
                    <a:pt x="157" y="20994"/>
                  </a:cubicBezTo>
                  <a:cubicBezTo>
                    <a:pt x="757" y="21600"/>
                    <a:pt x="3157" y="21398"/>
                    <a:pt x="5557" y="21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2905732" y="3166404"/>
              <a:ext cx="1" cy="12267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2867398" y="2821396"/>
              <a:ext cx="23001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3112737" y="3289074"/>
              <a:ext cx="38335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3381076" y="2990067"/>
              <a:ext cx="199338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92" y="1680"/>
                    <a:pt x="4985" y="3360"/>
                    <a:pt x="8169" y="6840"/>
                  </a:cubicBezTo>
                  <a:cubicBezTo>
                    <a:pt x="11354" y="10320"/>
                    <a:pt x="15231" y="15600"/>
                    <a:pt x="17585" y="18360"/>
                  </a:cubicBezTo>
                  <a:cubicBezTo>
                    <a:pt x="19938" y="21120"/>
                    <a:pt x="20769" y="213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3421966" y="2974733"/>
              <a:ext cx="135448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47" y="1705"/>
                    <a:pt x="15894" y="3411"/>
                    <a:pt x="12430" y="6537"/>
                  </a:cubicBezTo>
                  <a:cubicBezTo>
                    <a:pt x="8966" y="9663"/>
                    <a:pt x="4891" y="14211"/>
                    <a:pt x="2649" y="16958"/>
                  </a:cubicBezTo>
                  <a:cubicBezTo>
                    <a:pt x="408" y="19705"/>
                    <a:pt x="0" y="20653"/>
                    <a:pt x="0" y="21126"/>
                  </a:cubicBezTo>
                  <a:cubicBezTo>
                    <a:pt x="0" y="21600"/>
                    <a:pt x="408" y="21600"/>
                    <a:pt x="8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3695416" y="3189405"/>
              <a:ext cx="15335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3664749" y="2852003"/>
              <a:ext cx="138004" cy="8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6" fill="norm" stroke="1" extrusionOk="0">
                  <a:moveTo>
                    <a:pt x="0" y="1814"/>
                  </a:moveTo>
                  <a:cubicBezTo>
                    <a:pt x="2000" y="614"/>
                    <a:pt x="4000" y="-586"/>
                    <a:pt x="5200" y="314"/>
                  </a:cubicBezTo>
                  <a:cubicBezTo>
                    <a:pt x="6400" y="1214"/>
                    <a:pt x="6800" y="4214"/>
                    <a:pt x="6600" y="7214"/>
                  </a:cubicBezTo>
                  <a:cubicBezTo>
                    <a:pt x="6400" y="10214"/>
                    <a:pt x="5600" y="13214"/>
                    <a:pt x="4400" y="15614"/>
                  </a:cubicBezTo>
                  <a:cubicBezTo>
                    <a:pt x="3200" y="18014"/>
                    <a:pt x="1600" y="19814"/>
                    <a:pt x="1800" y="20414"/>
                  </a:cubicBezTo>
                  <a:cubicBezTo>
                    <a:pt x="2000" y="21014"/>
                    <a:pt x="4000" y="20414"/>
                    <a:pt x="7600" y="19514"/>
                  </a:cubicBezTo>
                  <a:cubicBezTo>
                    <a:pt x="11200" y="18614"/>
                    <a:pt x="16400" y="17414"/>
                    <a:pt x="21600" y="162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3979089" y="3327408"/>
              <a:ext cx="99670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4186094" y="3358075"/>
              <a:ext cx="99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4469767" y="3319741"/>
              <a:ext cx="99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4653771" y="3304407"/>
              <a:ext cx="61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4822441" y="3342741"/>
              <a:ext cx="69003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5052447" y="2984968"/>
              <a:ext cx="306674" cy="28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2723"/>
                  </a:moveTo>
                  <a:cubicBezTo>
                    <a:pt x="540" y="1750"/>
                    <a:pt x="1080" y="777"/>
                    <a:pt x="1800" y="290"/>
                  </a:cubicBezTo>
                  <a:cubicBezTo>
                    <a:pt x="2520" y="-196"/>
                    <a:pt x="3420" y="-196"/>
                    <a:pt x="5130" y="1263"/>
                  </a:cubicBezTo>
                  <a:cubicBezTo>
                    <a:pt x="6840" y="2723"/>
                    <a:pt x="9360" y="5642"/>
                    <a:pt x="12240" y="9242"/>
                  </a:cubicBezTo>
                  <a:cubicBezTo>
                    <a:pt x="15120" y="12842"/>
                    <a:pt x="18360" y="17123"/>
                    <a:pt x="21600" y="21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5167449" y="2959400"/>
              <a:ext cx="161005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71" y="4909"/>
                    <a:pt x="9943" y="9818"/>
                    <a:pt x="6343" y="13418"/>
                  </a:cubicBezTo>
                  <a:cubicBezTo>
                    <a:pt x="2743" y="17018"/>
                    <a:pt x="1371" y="193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5451122" y="3212405"/>
              <a:ext cx="7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5428122" y="2752395"/>
              <a:ext cx="7668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5400010" y="2783062"/>
              <a:ext cx="11244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2" y="0"/>
                  </a:moveTo>
                  <a:cubicBezTo>
                    <a:pt x="12764" y="2274"/>
                    <a:pt x="8345" y="4547"/>
                    <a:pt x="5155" y="6442"/>
                  </a:cubicBezTo>
                  <a:cubicBezTo>
                    <a:pt x="1964" y="8337"/>
                    <a:pt x="0" y="9853"/>
                    <a:pt x="0" y="11179"/>
                  </a:cubicBezTo>
                  <a:cubicBezTo>
                    <a:pt x="0" y="12505"/>
                    <a:pt x="1964" y="13642"/>
                    <a:pt x="5400" y="15347"/>
                  </a:cubicBezTo>
                  <a:cubicBezTo>
                    <a:pt x="8836" y="17053"/>
                    <a:pt x="13745" y="19326"/>
                    <a:pt x="16691" y="20463"/>
                  </a:cubicBezTo>
                  <a:cubicBezTo>
                    <a:pt x="19636" y="21600"/>
                    <a:pt x="20618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5665794" y="2800456"/>
              <a:ext cx="109942" cy="58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525" fill="norm" stroke="1" extrusionOk="0">
                  <a:moveTo>
                    <a:pt x="8836" y="1889"/>
                  </a:moveTo>
                  <a:cubicBezTo>
                    <a:pt x="9818" y="1421"/>
                    <a:pt x="10800" y="954"/>
                    <a:pt x="12764" y="580"/>
                  </a:cubicBezTo>
                  <a:cubicBezTo>
                    <a:pt x="14727" y="206"/>
                    <a:pt x="17673" y="-75"/>
                    <a:pt x="19391" y="19"/>
                  </a:cubicBezTo>
                  <a:cubicBezTo>
                    <a:pt x="21109" y="112"/>
                    <a:pt x="21600" y="580"/>
                    <a:pt x="20618" y="1655"/>
                  </a:cubicBezTo>
                  <a:cubicBezTo>
                    <a:pt x="19636" y="2730"/>
                    <a:pt x="17182" y="4413"/>
                    <a:pt x="14973" y="5722"/>
                  </a:cubicBezTo>
                  <a:cubicBezTo>
                    <a:pt x="12764" y="7031"/>
                    <a:pt x="10800" y="7967"/>
                    <a:pt x="10309" y="8995"/>
                  </a:cubicBezTo>
                  <a:cubicBezTo>
                    <a:pt x="9818" y="10024"/>
                    <a:pt x="10800" y="11146"/>
                    <a:pt x="12518" y="12548"/>
                  </a:cubicBezTo>
                  <a:cubicBezTo>
                    <a:pt x="14236" y="13951"/>
                    <a:pt x="16691" y="15634"/>
                    <a:pt x="16936" y="17083"/>
                  </a:cubicBezTo>
                  <a:cubicBezTo>
                    <a:pt x="17182" y="18533"/>
                    <a:pt x="15218" y="19748"/>
                    <a:pt x="13009" y="20496"/>
                  </a:cubicBezTo>
                  <a:cubicBezTo>
                    <a:pt x="10800" y="21244"/>
                    <a:pt x="8345" y="21525"/>
                    <a:pt x="6136" y="21525"/>
                  </a:cubicBezTo>
                  <a:cubicBezTo>
                    <a:pt x="3927" y="21525"/>
                    <a:pt x="1964" y="21244"/>
                    <a:pt x="0" y="209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5292675" y="3121280"/>
              <a:ext cx="259858" cy="36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187" fill="norm" stroke="1" extrusionOk="0">
                  <a:moveTo>
                    <a:pt x="16148" y="837"/>
                  </a:moveTo>
                  <a:cubicBezTo>
                    <a:pt x="13631" y="245"/>
                    <a:pt x="11115" y="-347"/>
                    <a:pt x="8703" y="245"/>
                  </a:cubicBezTo>
                  <a:cubicBezTo>
                    <a:pt x="6291" y="837"/>
                    <a:pt x="3984" y="2612"/>
                    <a:pt x="2412" y="5423"/>
                  </a:cubicBezTo>
                  <a:cubicBezTo>
                    <a:pt x="839" y="8234"/>
                    <a:pt x="0" y="12080"/>
                    <a:pt x="0" y="14743"/>
                  </a:cubicBezTo>
                  <a:cubicBezTo>
                    <a:pt x="0" y="17406"/>
                    <a:pt x="839" y="18886"/>
                    <a:pt x="2307" y="19848"/>
                  </a:cubicBezTo>
                  <a:cubicBezTo>
                    <a:pt x="3775" y="20809"/>
                    <a:pt x="5872" y="21253"/>
                    <a:pt x="7969" y="21179"/>
                  </a:cubicBezTo>
                  <a:cubicBezTo>
                    <a:pt x="10066" y="21105"/>
                    <a:pt x="12163" y="20513"/>
                    <a:pt x="14470" y="18738"/>
                  </a:cubicBezTo>
                  <a:cubicBezTo>
                    <a:pt x="16777" y="16963"/>
                    <a:pt x="19293" y="14004"/>
                    <a:pt x="20447" y="11785"/>
                  </a:cubicBezTo>
                  <a:cubicBezTo>
                    <a:pt x="21600" y="9565"/>
                    <a:pt x="21390" y="8086"/>
                    <a:pt x="21076" y="6976"/>
                  </a:cubicBezTo>
                  <a:cubicBezTo>
                    <a:pt x="20761" y="5867"/>
                    <a:pt x="20342" y="5127"/>
                    <a:pt x="19503" y="4609"/>
                  </a:cubicBezTo>
                  <a:cubicBezTo>
                    <a:pt x="18664" y="4091"/>
                    <a:pt x="17406" y="3795"/>
                    <a:pt x="16567" y="4017"/>
                  </a:cubicBezTo>
                  <a:cubicBezTo>
                    <a:pt x="15728" y="4239"/>
                    <a:pt x="15309" y="4979"/>
                    <a:pt x="14994" y="5719"/>
                  </a:cubicBezTo>
                  <a:cubicBezTo>
                    <a:pt x="14680" y="6458"/>
                    <a:pt x="14470" y="7198"/>
                    <a:pt x="14260" y="7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5397375" y="3442411"/>
              <a:ext cx="437091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2264" y="0"/>
                  </a:moveTo>
                  <a:cubicBezTo>
                    <a:pt x="1762" y="4418"/>
                    <a:pt x="1259" y="8836"/>
                    <a:pt x="945" y="11536"/>
                  </a:cubicBezTo>
                  <a:cubicBezTo>
                    <a:pt x="631" y="14236"/>
                    <a:pt x="506" y="15218"/>
                    <a:pt x="318" y="16364"/>
                  </a:cubicBezTo>
                  <a:cubicBezTo>
                    <a:pt x="129" y="17509"/>
                    <a:pt x="-122" y="18818"/>
                    <a:pt x="66" y="19636"/>
                  </a:cubicBezTo>
                  <a:cubicBezTo>
                    <a:pt x="255" y="20455"/>
                    <a:pt x="883" y="20782"/>
                    <a:pt x="3394" y="21027"/>
                  </a:cubicBezTo>
                  <a:cubicBezTo>
                    <a:pt x="5906" y="21273"/>
                    <a:pt x="10301" y="21436"/>
                    <a:pt x="13629" y="21518"/>
                  </a:cubicBezTo>
                  <a:cubicBezTo>
                    <a:pt x="16957" y="21600"/>
                    <a:pt x="19218" y="21600"/>
                    <a:pt x="214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5719462" y="3669183"/>
              <a:ext cx="108848" cy="21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409" fill="norm" stroke="1" extrusionOk="0">
                  <a:moveTo>
                    <a:pt x="0" y="329"/>
                  </a:moveTo>
                  <a:cubicBezTo>
                    <a:pt x="5400" y="69"/>
                    <a:pt x="10800" y="-191"/>
                    <a:pt x="14236" y="199"/>
                  </a:cubicBezTo>
                  <a:cubicBezTo>
                    <a:pt x="17673" y="590"/>
                    <a:pt x="19145" y="1631"/>
                    <a:pt x="20127" y="4103"/>
                  </a:cubicBezTo>
                  <a:cubicBezTo>
                    <a:pt x="21109" y="6575"/>
                    <a:pt x="21600" y="10479"/>
                    <a:pt x="18900" y="13602"/>
                  </a:cubicBezTo>
                  <a:cubicBezTo>
                    <a:pt x="16200" y="16725"/>
                    <a:pt x="10309" y="19067"/>
                    <a:pt x="4418" y="21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6050272" y="3680082"/>
              <a:ext cx="98534" cy="18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63" fill="norm" stroke="1" extrusionOk="0">
                  <a:moveTo>
                    <a:pt x="21354" y="3456"/>
                  </a:moveTo>
                  <a:cubicBezTo>
                    <a:pt x="18585" y="3168"/>
                    <a:pt x="15816" y="2880"/>
                    <a:pt x="12216" y="4320"/>
                  </a:cubicBezTo>
                  <a:cubicBezTo>
                    <a:pt x="8616" y="5760"/>
                    <a:pt x="4185" y="8928"/>
                    <a:pt x="1969" y="11520"/>
                  </a:cubicBezTo>
                  <a:cubicBezTo>
                    <a:pt x="-246" y="14112"/>
                    <a:pt x="-246" y="16128"/>
                    <a:pt x="308" y="17856"/>
                  </a:cubicBezTo>
                  <a:cubicBezTo>
                    <a:pt x="862" y="19584"/>
                    <a:pt x="1969" y="21024"/>
                    <a:pt x="5569" y="21312"/>
                  </a:cubicBezTo>
                  <a:cubicBezTo>
                    <a:pt x="9169" y="21600"/>
                    <a:pt x="15262" y="20736"/>
                    <a:pt x="18031" y="16992"/>
                  </a:cubicBezTo>
                  <a:cubicBezTo>
                    <a:pt x="20800" y="13248"/>
                    <a:pt x="20246" y="6624"/>
                    <a:pt x="1969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6220362" y="3488412"/>
              <a:ext cx="101274" cy="36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41" fill="norm" stroke="1" extrusionOk="0">
                  <a:moveTo>
                    <a:pt x="12420" y="0"/>
                  </a:moveTo>
                  <a:cubicBezTo>
                    <a:pt x="9720" y="4229"/>
                    <a:pt x="7020" y="8459"/>
                    <a:pt x="5130" y="11782"/>
                  </a:cubicBezTo>
                  <a:cubicBezTo>
                    <a:pt x="3240" y="15105"/>
                    <a:pt x="2160" y="17522"/>
                    <a:pt x="1350" y="19108"/>
                  </a:cubicBezTo>
                  <a:cubicBezTo>
                    <a:pt x="540" y="20694"/>
                    <a:pt x="0" y="21449"/>
                    <a:pt x="0" y="21373"/>
                  </a:cubicBezTo>
                  <a:cubicBezTo>
                    <a:pt x="0" y="21298"/>
                    <a:pt x="540" y="20392"/>
                    <a:pt x="2430" y="19259"/>
                  </a:cubicBezTo>
                  <a:cubicBezTo>
                    <a:pt x="4320" y="18126"/>
                    <a:pt x="7560" y="16766"/>
                    <a:pt x="10530" y="16011"/>
                  </a:cubicBezTo>
                  <a:cubicBezTo>
                    <a:pt x="13500" y="15256"/>
                    <a:pt x="16200" y="15105"/>
                    <a:pt x="18090" y="15407"/>
                  </a:cubicBezTo>
                  <a:cubicBezTo>
                    <a:pt x="19980" y="15709"/>
                    <a:pt x="21060" y="16464"/>
                    <a:pt x="21330" y="17220"/>
                  </a:cubicBezTo>
                  <a:cubicBezTo>
                    <a:pt x="21600" y="17975"/>
                    <a:pt x="21060" y="18730"/>
                    <a:pt x="19980" y="19410"/>
                  </a:cubicBezTo>
                  <a:cubicBezTo>
                    <a:pt x="18900" y="20090"/>
                    <a:pt x="17280" y="20694"/>
                    <a:pt x="14580" y="21071"/>
                  </a:cubicBezTo>
                  <a:cubicBezTo>
                    <a:pt x="11880" y="21449"/>
                    <a:pt x="8100" y="21600"/>
                    <a:pt x="5940" y="21222"/>
                  </a:cubicBezTo>
                  <a:cubicBezTo>
                    <a:pt x="3780" y="20845"/>
                    <a:pt x="3240" y="19938"/>
                    <a:pt x="2700" y="19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6396020" y="3703083"/>
              <a:ext cx="113128" cy="170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226" fill="norm" stroke="1" extrusionOk="0">
                  <a:moveTo>
                    <a:pt x="21248" y="0"/>
                  </a:moveTo>
                  <a:cubicBezTo>
                    <a:pt x="16448" y="0"/>
                    <a:pt x="11648" y="0"/>
                    <a:pt x="8048" y="476"/>
                  </a:cubicBezTo>
                  <a:cubicBezTo>
                    <a:pt x="4448" y="953"/>
                    <a:pt x="2048" y="1906"/>
                    <a:pt x="848" y="3335"/>
                  </a:cubicBezTo>
                  <a:cubicBezTo>
                    <a:pt x="-352" y="4765"/>
                    <a:pt x="-352" y="6671"/>
                    <a:pt x="1328" y="8735"/>
                  </a:cubicBezTo>
                  <a:cubicBezTo>
                    <a:pt x="3008" y="10800"/>
                    <a:pt x="6368" y="13024"/>
                    <a:pt x="8768" y="14771"/>
                  </a:cubicBezTo>
                  <a:cubicBezTo>
                    <a:pt x="11168" y="16518"/>
                    <a:pt x="12608" y="17788"/>
                    <a:pt x="12608" y="19059"/>
                  </a:cubicBezTo>
                  <a:cubicBezTo>
                    <a:pt x="12608" y="20329"/>
                    <a:pt x="11168" y="21600"/>
                    <a:pt x="9728" y="21124"/>
                  </a:cubicBezTo>
                  <a:cubicBezTo>
                    <a:pt x="8288" y="20647"/>
                    <a:pt x="6848" y="18424"/>
                    <a:pt x="5408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6501480" y="3712743"/>
              <a:ext cx="138004" cy="136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9288"/>
                  </a:moveTo>
                  <a:cubicBezTo>
                    <a:pt x="4000" y="9288"/>
                    <a:pt x="8000" y="9288"/>
                    <a:pt x="10800" y="8688"/>
                  </a:cubicBezTo>
                  <a:cubicBezTo>
                    <a:pt x="13600" y="8088"/>
                    <a:pt x="15200" y="6888"/>
                    <a:pt x="16000" y="5288"/>
                  </a:cubicBezTo>
                  <a:cubicBezTo>
                    <a:pt x="16800" y="3688"/>
                    <a:pt x="16800" y="1688"/>
                    <a:pt x="15800" y="688"/>
                  </a:cubicBezTo>
                  <a:cubicBezTo>
                    <a:pt x="14800" y="-312"/>
                    <a:pt x="12800" y="-312"/>
                    <a:pt x="10400" y="1288"/>
                  </a:cubicBezTo>
                  <a:cubicBezTo>
                    <a:pt x="8000" y="2888"/>
                    <a:pt x="5200" y="6088"/>
                    <a:pt x="3800" y="8688"/>
                  </a:cubicBezTo>
                  <a:cubicBezTo>
                    <a:pt x="2400" y="11288"/>
                    <a:pt x="2400" y="13288"/>
                    <a:pt x="5600" y="15288"/>
                  </a:cubicBezTo>
                  <a:cubicBezTo>
                    <a:pt x="8800" y="17288"/>
                    <a:pt x="15200" y="19288"/>
                    <a:pt x="21600" y="212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6662483" y="3710750"/>
              <a:ext cx="69003" cy="173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0"/>
                  </a:moveTo>
                  <a:cubicBezTo>
                    <a:pt x="4800" y="2777"/>
                    <a:pt x="9600" y="5554"/>
                    <a:pt x="12000" y="8949"/>
                  </a:cubicBezTo>
                  <a:cubicBezTo>
                    <a:pt x="14400" y="12343"/>
                    <a:pt x="14400" y="16354"/>
                    <a:pt x="12400" y="18669"/>
                  </a:cubicBezTo>
                  <a:cubicBezTo>
                    <a:pt x="10400" y="20983"/>
                    <a:pt x="6400" y="21600"/>
                    <a:pt x="4400" y="20366"/>
                  </a:cubicBezTo>
                  <a:cubicBezTo>
                    <a:pt x="2400" y="19131"/>
                    <a:pt x="2400" y="16046"/>
                    <a:pt x="5600" y="12343"/>
                  </a:cubicBezTo>
                  <a:cubicBezTo>
                    <a:pt x="8800" y="8640"/>
                    <a:pt x="15200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6769819" y="3695416"/>
              <a:ext cx="153338" cy="171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0"/>
                  </a:moveTo>
                  <a:cubicBezTo>
                    <a:pt x="720" y="5718"/>
                    <a:pt x="1440" y="11435"/>
                    <a:pt x="1800" y="15247"/>
                  </a:cubicBezTo>
                  <a:cubicBezTo>
                    <a:pt x="2160" y="19059"/>
                    <a:pt x="2160" y="20965"/>
                    <a:pt x="2700" y="21282"/>
                  </a:cubicBezTo>
                  <a:cubicBezTo>
                    <a:pt x="3240" y="21600"/>
                    <a:pt x="4320" y="20329"/>
                    <a:pt x="5580" y="17629"/>
                  </a:cubicBezTo>
                  <a:cubicBezTo>
                    <a:pt x="6840" y="14929"/>
                    <a:pt x="8280" y="10800"/>
                    <a:pt x="9540" y="7624"/>
                  </a:cubicBezTo>
                  <a:cubicBezTo>
                    <a:pt x="10800" y="4447"/>
                    <a:pt x="11880" y="2224"/>
                    <a:pt x="13860" y="1271"/>
                  </a:cubicBezTo>
                  <a:cubicBezTo>
                    <a:pt x="15840" y="318"/>
                    <a:pt x="18720" y="635"/>
                    <a:pt x="21600" y="9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6876490" y="3524714"/>
              <a:ext cx="667681" cy="36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242" fill="norm" stroke="1" extrusionOk="0">
                  <a:moveTo>
                    <a:pt x="4721" y="11738"/>
                  </a:moveTo>
                  <a:cubicBezTo>
                    <a:pt x="3566" y="12483"/>
                    <a:pt x="2412" y="13228"/>
                    <a:pt x="1670" y="13898"/>
                  </a:cubicBezTo>
                  <a:cubicBezTo>
                    <a:pt x="928" y="14569"/>
                    <a:pt x="599" y="15164"/>
                    <a:pt x="351" y="15909"/>
                  </a:cubicBezTo>
                  <a:cubicBezTo>
                    <a:pt x="104" y="16654"/>
                    <a:pt x="-61" y="17548"/>
                    <a:pt x="21" y="18218"/>
                  </a:cubicBezTo>
                  <a:cubicBezTo>
                    <a:pt x="104" y="18889"/>
                    <a:pt x="434" y="19335"/>
                    <a:pt x="970" y="19038"/>
                  </a:cubicBezTo>
                  <a:cubicBezTo>
                    <a:pt x="1505" y="18740"/>
                    <a:pt x="2247" y="17697"/>
                    <a:pt x="2783" y="16878"/>
                  </a:cubicBezTo>
                  <a:cubicBezTo>
                    <a:pt x="3319" y="16058"/>
                    <a:pt x="3649" y="15462"/>
                    <a:pt x="3731" y="15537"/>
                  </a:cubicBezTo>
                  <a:cubicBezTo>
                    <a:pt x="3814" y="15611"/>
                    <a:pt x="3649" y="16356"/>
                    <a:pt x="3566" y="17101"/>
                  </a:cubicBezTo>
                  <a:cubicBezTo>
                    <a:pt x="3484" y="17846"/>
                    <a:pt x="3484" y="18591"/>
                    <a:pt x="3525" y="19335"/>
                  </a:cubicBezTo>
                  <a:cubicBezTo>
                    <a:pt x="3566" y="20080"/>
                    <a:pt x="3649" y="20825"/>
                    <a:pt x="3937" y="21123"/>
                  </a:cubicBezTo>
                  <a:cubicBezTo>
                    <a:pt x="4226" y="21421"/>
                    <a:pt x="4721" y="21272"/>
                    <a:pt x="5669" y="19410"/>
                  </a:cubicBezTo>
                  <a:cubicBezTo>
                    <a:pt x="6617" y="17548"/>
                    <a:pt x="8018" y="13973"/>
                    <a:pt x="8966" y="10844"/>
                  </a:cubicBezTo>
                  <a:cubicBezTo>
                    <a:pt x="9915" y="7716"/>
                    <a:pt x="10409" y="5035"/>
                    <a:pt x="10698" y="3173"/>
                  </a:cubicBezTo>
                  <a:cubicBezTo>
                    <a:pt x="10986" y="1311"/>
                    <a:pt x="11069" y="268"/>
                    <a:pt x="10863" y="44"/>
                  </a:cubicBezTo>
                  <a:cubicBezTo>
                    <a:pt x="10657" y="-179"/>
                    <a:pt x="10162" y="417"/>
                    <a:pt x="9667" y="2577"/>
                  </a:cubicBezTo>
                  <a:cubicBezTo>
                    <a:pt x="9173" y="4737"/>
                    <a:pt x="8678" y="8461"/>
                    <a:pt x="8431" y="10770"/>
                  </a:cubicBezTo>
                  <a:cubicBezTo>
                    <a:pt x="8183" y="13079"/>
                    <a:pt x="8183" y="13973"/>
                    <a:pt x="8266" y="14867"/>
                  </a:cubicBezTo>
                  <a:cubicBezTo>
                    <a:pt x="8348" y="15760"/>
                    <a:pt x="8513" y="16654"/>
                    <a:pt x="8760" y="16878"/>
                  </a:cubicBezTo>
                  <a:cubicBezTo>
                    <a:pt x="9008" y="17101"/>
                    <a:pt x="9337" y="16654"/>
                    <a:pt x="9420" y="16058"/>
                  </a:cubicBezTo>
                  <a:cubicBezTo>
                    <a:pt x="9502" y="15462"/>
                    <a:pt x="9337" y="14718"/>
                    <a:pt x="8884" y="13824"/>
                  </a:cubicBezTo>
                  <a:cubicBezTo>
                    <a:pt x="8431" y="12930"/>
                    <a:pt x="7689" y="11887"/>
                    <a:pt x="7112" y="11142"/>
                  </a:cubicBezTo>
                  <a:cubicBezTo>
                    <a:pt x="6534" y="10398"/>
                    <a:pt x="6122" y="9951"/>
                    <a:pt x="6122" y="9653"/>
                  </a:cubicBezTo>
                  <a:cubicBezTo>
                    <a:pt x="6122" y="9355"/>
                    <a:pt x="6534" y="9206"/>
                    <a:pt x="7359" y="9504"/>
                  </a:cubicBezTo>
                  <a:cubicBezTo>
                    <a:pt x="8183" y="9802"/>
                    <a:pt x="9420" y="10547"/>
                    <a:pt x="10327" y="11440"/>
                  </a:cubicBezTo>
                  <a:cubicBezTo>
                    <a:pt x="11234" y="12334"/>
                    <a:pt x="11811" y="13377"/>
                    <a:pt x="12099" y="14345"/>
                  </a:cubicBezTo>
                  <a:cubicBezTo>
                    <a:pt x="12388" y="15313"/>
                    <a:pt x="12388" y="16207"/>
                    <a:pt x="12347" y="17027"/>
                  </a:cubicBezTo>
                  <a:cubicBezTo>
                    <a:pt x="12305" y="17846"/>
                    <a:pt x="12223" y="18591"/>
                    <a:pt x="12099" y="18442"/>
                  </a:cubicBezTo>
                  <a:cubicBezTo>
                    <a:pt x="11976" y="18293"/>
                    <a:pt x="11811" y="17250"/>
                    <a:pt x="11770" y="15388"/>
                  </a:cubicBezTo>
                  <a:cubicBezTo>
                    <a:pt x="11728" y="13526"/>
                    <a:pt x="11811" y="10844"/>
                    <a:pt x="12017" y="9280"/>
                  </a:cubicBezTo>
                  <a:cubicBezTo>
                    <a:pt x="12223" y="7716"/>
                    <a:pt x="12553" y="7269"/>
                    <a:pt x="12841" y="7344"/>
                  </a:cubicBezTo>
                  <a:cubicBezTo>
                    <a:pt x="13130" y="7418"/>
                    <a:pt x="13377" y="8014"/>
                    <a:pt x="13789" y="8684"/>
                  </a:cubicBezTo>
                  <a:cubicBezTo>
                    <a:pt x="14202" y="9355"/>
                    <a:pt x="14779" y="10100"/>
                    <a:pt x="14820" y="10770"/>
                  </a:cubicBezTo>
                  <a:cubicBezTo>
                    <a:pt x="14861" y="11440"/>
                    <a:pt x="14366" y="12036"/>
                    <a:pt x="13995" y="12707"/>
                  </a:cubicBezTo>
                  <a:cubicBezTo>
                    <a:pt x="13625" y="13377"/>
                    <a:pt x="13377" y="14122"/>
                    <a:pt x="13295" y="14867"/>
                  </a:cubicBezTo>
                  <a:cubicBezTo>
                    <a:pt x="13212" y="15611"/>
                    <a:pt x="13295" y="16356"/>
                    <a:pt x="13542" y="16729"/>
                  </a:cubicBezTo>
                  <a:cubicBezTo>
                    <a:pt x="13789" y="17101"/>
                    <a:pt x="14202" y="17101"/>
                    <a:pt x="14573" y="16803"/>
                  </a:cubicBezTo>
                  <a:cubicBezTo>
                    <a:pt x="14944" y="16505"/>
                    <a:pt x="15273" y="15909"/>
                    <a:pt x="15479" y="15239"/>
                  </a:cubicBezTo>
                  <a:cubicBezTo>
                    <a:pt x="15686" y="14569"/>
                    <a:pt x="15768" y="13824"/>
                    <a:pt x="15809" y="13004"/>
                  </a:cubicBezTo>
                  <a:cubicBezTo>
                    <a:pt x="15850" y="12185"/>
                    <a:pt x="15850" y="11291"/>
                    <a:pt x="16057" y="10770"/>
                  </a:cubicBezTo>
                  <a:cubicBezTo>
                    <a:pt x="16263" y="10249"/>
                    <a:pt x="16675" y="10100"/>
                    <a:pt x="17005" y="10323"/>
                  </a:cubicBezTo>
                  <a:cubicBezTo>
                    <a:pt x="17334" y="10547"/>
                    <a:pt x="17582" y="11142"/>
                    <a:pt x="17705" y="11887"/>
                  </a:cubicBezTo>
                  <a:cubicBezTo>
                    <a:pt x="17829" y="12632"/>
                    <a:pt x="17829" y="13526"/>
                    <a:pt x="17788" y="14494"/>
                  </a:cubicBezTo>
                  <a:cubicBezTo>
                    <a:pt x="17747" y="15462"/>
                    <a:pt x="17664" y="16505"/>
                    <a:pt x="17623" y="16505"/>
                  </a:cubicBezTo>
                  <a:cubicBezTo>
                    <a:pt x="17582" y="16505"/>
                    <a:pt x="17582" y="15462"/>
                    <a:pt x="17705" y="14196"/>
                  </a:cubicBezTo>
                  <a:cubicBezTo>
                    <a:pt x="17829" y="12930"/>
                    <a:pt x="18076" y="11440"/>
                    <a:pt x="18365" y="10472"/>
                  </a:cubicBezTo>
                  <a:cubicBezTo>
                    <a:pt x="18654" y="9504"/>
                    <a:pt x="18983" y="9057"/>
                    <a:pt x="19354" y="8982"/>
                  </a:cubicBezTo>
                  <a:cubicBezTo>
                    <a:pt x="19725" y="8908"/>
                    <a:pt x="20137" y="9206"/>
                    <a:pt x="20508" y="10770"/>
                  </a:cubicBezTo>
                  <a:cubicBezTo>
                    <a:pt x="20879" y="12334"/>
                    <a:pt x="21209" y="15164"/>
                    <a:pt x="21539" y="179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7904511" y="3565080"/>
              <a:ext cx="122670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460"/>
                    <a:pt x="18000" y="919"/>
                    <a:pt x="16200" y="2528"/>
                  </a:cubicBezTo>
                  <a:cubicBezTo>
                    <a:pt x="14400" y="4136"/>
                    <a:pt x="12600" y="6894"/>
                    <a:pt x="9900" y="10264"/>
                  </a:cubicBezTo>
                  <a:cubicBezTo>
                    <a:pt x="7200" y="13634"/>
                    <a:pt x="3600" y="1761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8011847" y="3542079"/>
              <a:ext cx="107336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900"/>
                    <a:pt x="11314" y="7800"/>
                    <a:pt x="7714" y="11400"/>
                  </a:cubicBezTo>
                  <a:cubicBezTo>
                    <a:pt x="4114" y="15000"/>
                    <a:pt x="2057" y="183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7789509" y="3642600"/>
              <a:ext cx="360342" cy="4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3031"/>
                  </a:moveTo>
                  <a:cubicBezTo>
                    <a:pt x="3523" y="758"/>
                    <a:pt x="7047" y="-1516"/>
                    <a:pt x="10647" y="1326"/>
                  </a:cubicBezTo>
                  <a:cubicBezTo>
                    <a:pt x="14247" y="4168"/>
                    <a:pt x="17923" y="12126"/>
                    <a:pt x="21600" y="20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7781842" y="3781806"/>
              <a:ext cx="398677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3877" y="3953"/>
                    <a:pt x="7754" y="-1447"/>
                    <a:pt x="11354" y="353"/>
                  </a:cubicBezTo>
                  <a:cubicBezTo>
                    <a:pt x="14954" y="2153"/>
                    <a:pt x="18277" y="11153"/>
                    <a:pt x="21600" y="20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5267725" y="2626723"/>
              <a:ext cx="297766" cy="370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296" fill="norm" stroke="1" extrusionOk="0">
                  <a:moveTo>
                    <a:pt x="15617" y="3699"/>
                  </a:moveTo>
                  <a:cubicBezTo>
                    <a:pt x="15437" y="2965"/>
                    <a:pt x="15257" y="2230"/>
                    <a:pt x="14177" y="1569"/>
                  </a:cubicBezTo>
                  <a:cubicBezTo>
                    <a:pt x="13097" y="908"/>
                    <a:pt x="11117" y="320"/>
                    <a:pt x="9137" y="393"/>
                  </a:cubicBezTo>
                  <a:cubicBezTo>
                    <a:pt x="7157" y="467"/>
                    <a:pt x="5177" y="1201"/>
                    <a:pt x="3467" y="3112"/>
                  </a:cubicBezTo>
                  <a:cubicBezTo>
                    <a:pt x="1757" y="5022"/>
                    <a:pt x="317" y="8108"/>
                    <a:pt x="47" y="10899"/>
                  </a:cubicBezTo>
                  <a:cubicBezTo>
                    <a:pt x="-223" y="13691"/>
                    <a:pt x="677" y="16189"/>
                    <a:pt x="2387" y="18026"/>
                  </a:cubicBezTo>
                  <a:cubicBezTo>
                    <a:pt x="4097" y="19863"/>
                    <a:pt x="6617" y="21038"/>
                    <a:pt x="9047" y="21259"/>
                  </a:cubicBezTo>
                  <a:cubicBezTo>
                    <a:pt x="11477" y="21479"/>
                    <a:pt x="13817" y="20744"/>
                    <a:pt x="15977" y="18540"/>
                  </a:cubicBezTo>
                  <a:cubicBezTo>
                    <a:pt x="18137" y="16336"/>
                    <a:pt x="20117" y="12663"/>
                    <a:pt x="20747" y="9577"/>
                  </a:cubicBezTo>
                  <a:cubicBezTo>
                    <a:pt x="21377" y="6491"/>
                    <a:pt x="20657" y="3993"/>
                    <a:pt x="18947" y="2450"/>
                  </a:cubicBezTo>
                  <a:cubicBezTo>
                    <a:pt x="17237" y="908"/>
                    <a:pt x="14537" y="320"/>
                    <a:pt x="12647" y="99"/>
                  </a:cubicBezTo>
                  <a:cubicBezTo>
                    <a:pt x="10757" y="-121"/>
                    <a:pt x="9677" y="26"/>
                    <a:pt x="9227" y="540"/>
                  </a:cubicBezTo>
                  <a:cubicBezTo>
                    <a:pt x="8777" y="1055"/>
                    <a:pt x="8957" y="1936"/>
                    <a:pt x="9137" y="2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5535458" y="2634160"/>
              <a:ext cx="590347" cy="6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20989"/>
                  </a:moveTo>
                  <a:cubicBezTo>
                    <a:pt x="1590" y="16835"/>
                    <a:pt x="3179" y="12681"/>
                    <a:pt x="5657" y="8943"/>
                  </a:cubicBezTo>
                  <a:cubicBezTo>
                    <a:pt x="8135" y="5204"/>
                    <a:pt x="11501" y="1881"/>
                    <a:pt x="14306" y="635"/>
                  </a:cubicBezTo>
                  <a:cubicBezTo>
                    <a:pt x="17112" y="-611"/>
                    <a:pt x="19356" y="220"/>
                    <a:pt x="21600" y="10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6026135" y="2565480"/>
              <a:ext cx="121274" cy="209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376" fill="norm" stroke="1" extrusionOk="0">
                  <a:moveTo>
                    <a:pt x="0" y="2639"/>
                  </a:moveTo>
                  <a:cubicBezTo>
                    <a:pt x="1322" y="1598"/>
                    <a:pt x="2645" y="557"/>
                    <a:pt x="4629" y="166"/>
                  </a:cubicBezTo>
                  <a:cubicBezTo>
                    <a:pt x="6612" y="-224"/>
                    <a:pt x="9257" y="36"/>
                    <a:pt x="12563" y="1337"/>
                  </a:cubicBezTo>
                  <a:cubicBezTo>
                    <a:pt x="15869" y="2639"/>
                    <a:pt x="19837" y="4981"/>
                    <a:pt x="20718" y="8104"/>
                  </a:cubicBezTo>
                  <a:cubicBezTo>
                    <a:pt x="21600" y="11227"/>
                    <a:pt x="19396" y="15130"/>
                    <a:pt x="17412" y="17472"/>
                  </a:cubicBezTo>
                  <a:cubicBezTo>
                    <a:pt x="15429" y="19815"/>
                    <a:pt x="13665" y="20595"/>
                    <a:pt x="11902" y="21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6348143" y="2339468"/>
              <a:ext cx="99670" cy="435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21600" y="5221"/>
                  </a:moveTo>
                  <a:cubicBezTo>
                    <a:pt x="21600" y="4593"/>
                    <a:pt x="21600" y="3965"/>
                    <a:pt x="21600" y="3149"/>
                  </a:cubicBezTo>
                  <a:cubicBezTo>
                    <a:pt x="21600" y="2333"/>
                    <a:pt x="21600" y="1328"/>
                    <a:pt x="20215" y="700"/>
                  </a:cubicBezTo>
                  <a:cubicBezTo>
                    <a:pt x="18831" y="72"/>
                    <a:pt x="16062" y="-179"/>
                    <a:pt x="13846" y="135"/>
                  </a:cubicBezTo>
                  <a:cubicBezTo>
                    <a:pt x="11631" y="449"/>
                    <a:pt x="9969" y="1328"/>
                    <a:pt x="8308" y="3400"/>
                  </a:cubicBezTo>
                  <a:cubicBezTo>
                    <a:pt x="6646" y="5472"/>
                    <a:pt x="4985" y="8737"/>
                    <a:pt x="4708" y="11688"/>
                  </a:cubicBezTo>
                  <a:cubicBezTo>
                    <a:pt x="4431" y="14640"/>
                    <a:pt x="5538" y="17277"/>
                    <a:pt x="4985" y="18847"/>
                  </a:cubicBezTo>
                  <a:cubicBezTo>
                    <a:pt x="4431" y="20416"/>
                    <a:pt x="2215" y="20919"/>
                    <a:pt x="0" y="21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6256140" y="2385885"/>
              <a:ext cx="613348" cy="349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17158"/>
                  </a:moveTo>
                  <a:cubicBezTo>
                    <a:pt x="270" y="16537"/>
                    <a:pt x="540" y="15915"/>
                    <a:pt x="1350" y="15449"/>
                  </a:cubicBezTo>
                  <a:cubicBezTo>
                    <a:pt x="2160" y="14983"/>
                    <a:pt x="3510" y="14672"/>
                    <a:pt x="4770" y="14905"/>
                  </a:cubicBezTo>
                  <a:cubicBezTo>
                    <a:pt x="6030" y="15138"/>
                    <a:pt x="7200" y="15915"/>
                    <a:pt x="8010" y="16148"/>
                  </a:cubicBezTo>
                  <a:cubicBezTo>
                    <a:pt x="8820" y="16381"/>
                    <a:pt x="9270" y="16071"/>
                    <a:pt x="9585" y="15527"/>
                  </a:cubicBezTo>
                  <a:cubicBezTo>
                    <a:pt x="9900" y="14983"/>
                    <a:pt x="10080" y="14206"/>
                    <a:pt x="9765" y="13817"/>
                  </a:cubicBezTo>
                  <a:cubicBezTo>
                    <a:pt x="9450" y="13429"/>
                    <a:pt x="8640" y="13429"/>
                    <a:pt x="8055" y="13662"/>
                  </a:cubicBezTo>
                  <a:cubicBezTo>
                    <a:pt x="7470" y="13895"/>
                    <a:pt x="7110" y="14361"/>
                    <a:pt x="6885" y="14983"/>
                  </a:cubicBezTo>
                  <a:cubicBezTo>
                    <a:pt x="6660" y="15604"/>
                    <a:pt x="6570" y="16381"/>
                    <a:pt x="6660" y="17081"/>
                  </a:cubicBezTo>
                  <a:cubicBezTo>
                    <a:pt x="6750" y="17780"/>
                    <a:pt x="7020" y="18401"/>
                    <a:pt x="7875" y="19101"/>
                  </a:cubicBezTo>
                  <a:cubicBezTo>
                    <a:pt x="8730" y="19800"/>
                    <a:pt x="10170" y="20577"/>
                    <a:pt x="11115" y="20966"/>
                  </a:cubicBezTo>
                  <a:cubicBezTo>
                    <a:pt x="12060" y="21354"/>
                    <a:pt x="12510" y="21354"/>
                    <a:pt x="12960" y="21043"/>
                  </a:cubicBezTo>
                  <a:cubicBezTo>
                    <a:pt x="13410" y="20732"/>
                    <a:pt x="13860" y="20111"/>
                    <a:pt x="14130" y="19412"/>
                  </a:cubicBezTo>
                  <a:cubicBezTo>
                    <a:pt x="14400" y="18712"/>
                    <a:pt x="14490" y="17935"/>
                    <a:pt x="14310" y="17391"/>
                  </a:cubicBezTo>
                  <a:cubicBezTo>
                    <a:pt x="14130" y="16848"/>
                    <a:pt x="13680" y="16537"/>
                    <a:pt x="13230" y="16459"/>
                  </a:cubicBezTo>
                  <a:cubicBezTo>
                    <a:pt x="12780" y="16381"/>
                    <a:pt x="12330" y="16537"/>
                    <a:pt x="11970" y="16925"/>
                  </a:cubicBezTo>
                  <a:cubicBezTo>
                    <a:pt x="11610" y="17314"/>
                    <a:pt x="11340" y="17935"/>
                    <a:pt x="11340" y="18557"/>
                  </a:cubicBezTo>
                  <a:cubicBezTo>
                    <a:pt x="11340" y="19178"/>
                    <a:pt x="11610" y="19800"/>
                    <a:pt x="11970" y="20111"/>
                  </a:cubicBezTo>
                  <a:cubicBezTo>
                    <a:pt x="12330" y="20422"/>
                    <a:pt x="12780" y="20422"/>
                    <a:pt x="13455" y="20499"/>
                  </a:cubicBezTo>
                  <a:cubicBezTo>
                    <a:pt x="14130" y="20577"/>
                    <a:pt x="15030" y="20732"/>
                    <a:pt x="15975" y="19722"/>
                  </a:cubicBezTo>
                  <a:cubicBezTo>
                    <a:pt x="16920" y="18712"/>
                    <a:pt x="17910" y="16537"/>
                    <a:pt x="18765" y="13584"/>
                  </a:cubicBezTo>
                  <a:cubicBezTo>
                    <a:pt x="19620" y="10632"/>
                    <a:pt x="20340" y="6902"/>
                    <a:pt x="20745" y="4338"/>
                  </a:cubicBezTo>
                  <a:cubicBezTo>
                    <a:pt x="21150" y="1774"/>
                    <a:pt x="21240" y="376"/>
                    <a:pt x="21105" y="65"/>
                  </a:cubicBezTo>
                  <a:cubicBezTo>
                    <a:pt x="20970" y="-246"/>
                    <a:pt x="20610" y="531"/>
                    <a:pt x="20205" y="3250"/>
                  </a:cubicBezTo>
                  <a:cubicBezTo>
                    <a:pt x="19800" y="5970"/>
                    <a:pt x="19350" y="10632"/>
                    <a:pt x="19125" y="13429"/>
                  </a:cubicBezTo>
                  <a:cubicBezTo>
                    <a:pt x="18900" y="16226"/>
                    <a:pt x="18900" y="17158"/>
                    <a:pt x="19035" y="18013"/>
                  </a:cubicBezTo>
                  <a:cubicBezTo>
                    <a:pt x="19170" y="18868"/>
                    <a:pt x="19440" y="19645"/>
                    <a:pt x="19800" y="20111"/>
                  </a:cubicBezTo>
                  <a:cubicBezTo>
                    <a:pt x="20160" y="20577"/>
                    <a:pt x="20610" y="20732"/>
                    <a:pt x="20925" y="20344"/>
                  </a:cubicBezTo>
                  <a:cubicBezTo>
                    <a:pt x="21240" y="19955"/>
                    <a:pt x="21420" y="19023"/>
                    <a:pt x="21600" y="180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6754485" y="2591391"/>
              <a:ext cx="299008" cy="85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0"/>
                  </a:moveTo>
                  <a:cubicBezTo>
                    <a:pt x="4062" y="0"/>
                    <a:pt x="8123" y="0"/>
                    <a:pt x="10615" y="0"/>
                  </a:cubicBezTo>
                  <a:cubicBezTo>
                    <a:pt x="13108" y="0"/>
                    <a:pt x="14031" y="0"/>
                    <a:pt x="13938" y="1271"/>
                  </a:cubicBezTo>
                  <a:cubicBezTo>
                    <a:pt x="13846" y="2541"/>
                    <a:pt x="12738" y="5082"/>
                    <a:pt x="12092" y="7941"/>
                  </a:cubicBezTo>
                  <a:cubicBezTo>
                    <a:pt x="11446" y="10800"/>
                    <a:pt x="11262" y="13976"/>
                    <a:pt x="11538" y="16518"/>
                  </a:cubicBezTo>
                  <a:cubicBezTo>
                    <a:pt x="11815" y="19059"/>
                    <a:pt x="12554" y="20965"/>
                    <a:pt x="13385" y="21282"/>
                  </a:cubicBezTo>
                  <a:cubicBezTo>
                    <a:pt x="14215" y="21600"/>
                    <a:pt x="15138" y="20329"/>
                    <a:pt x="15969" y="17788"/>
                  </a:cubicBezTo>
                  <a:cubicBezTo>
                    <a:pt x="16800" y="15247"/>
                    <a:pt x="17538" y="11435"/>
                    <a:pt x="18462" y="10482"/>
                  </a:cubicBezTo>
                  <a:cubicBezTo>
                    <a:pt x="19385" y="9529"/>
                    <a:pt x="20492" y="11435"/>
                    <a:pt x="21600" y="13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7091826" y="2576058"/>
              <a:ext cx="237673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61" y="960"/>
                    <a:pt x="2323" y="1920"/>
                    <a:pt x="3252" y="3360"/>
                  </a:cubicBezTo>
                  <a:cubicBezTo>
                    <a:pt x="4181" y="4800"/>
                    <a:pt x="4877" y="6720"/>
                    <a:pt x="5110" y="9600"/>
                  </a:cubicBezTo>
                  <a:cubicBezTo>
                    <a:pt x="5342" y="12480"/>
                    <a:pt x="5110" y="16320"/>
                    <a:pt x="4994" y="17040"/>
                  </a:cubicBezTo>
                  <a:cubicBezTo>
                    <a:pt x="4877" y="17760"/>
                    <a:pt x="4877" y="15360"/>
                    <a:pt x="5342" y="13440"/>
                  </a:cubicBezTo>
                  <a:cubicBezTo>
                    <a:pt x="5806" y="11520"/>
                    <a:pt x="6735" y="10080"/>
                    <a:pt x="8361" y="8880"/>
                  </a:cubicBezTo>
                  <a:cubicBezTo>
                    <a:pt x="9987" y="7680"/>
                    <a:pt x="12310" y="6720"/>
                    <a:pt x="14052" y="6000"/>
                  </a:cubicBezTo>
                  <a:cubicBezTo>
                    <a:pt x="15794" y="5280"/>
                    <a:pt x="16955" y="4800"/>
                    <a:pt x="16955" y="4320"/>
                  </a:cubicBezTo>
                  <a:cubicBezTo>
                    <a:pt x="16955" y="3840"/>
                    <a:pt x="15794" y="3360"/>
                    <a:pt x="14748" y="4080"/>
                  </a:cubicBezTo>
                  <a:cubicBezTo>
                    <a:pt x="13703" y="4800"/>
                    <a:pt x="12774" y="6720"/>
                    <a:pt x="12194" y="8880"/>
                  </a:cubicBezTo>
                  <a:cubicBezTo>
                    <a:pt x="11613" y="11040"/>
                    <a:pt x="11381" y="13440"/>
                    <a:pt x="13006" y="15600"/>
                  </a:cubicBezTo>
                  <a:cubicBezTo>
                    <a:pt x="14632" y="17760"/>
                    <a:pt x="18116" y="196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7674506" y="2491722"/>
              <a:ext cx="38335" cy="243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21600" y="0"/>
                  </a:moveTo>
                  <a:cubicBezTo>
                    <a:pt x="18720" y="4725"/>
                    <a:pt x="15840" y="9450"/>
                    <a:pt x="12960" y="12600"/>
                  </a:cubicBezTo>
                  <a:cubicBezTo>
                    <a:pt x="10080" y="15750"/>
                    <a:pt x="7200" y="17325"/>
                    <a:pt x="5040" y="18675"/>
                  </a:cubicBezTo>
                  <a:cubicBezTo>
                    <a:pt x="2880" y="20025"/>
                    <a:pt x="1440" y="21150"/>
                    <a:pt x="720" y="21375"/>
                  </a:cubicBezTo>
                  <a:cubicBezTo>
                    <a:pt x="0" y="21600"/>
                    <a:pt x="0" y="20925"/>
                    <a:pt x="0" y="2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7751174" y="2491722"/>
              <a:ext cx="69003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800"/>
                    <a:pt x="12000" y="9600"/>
                    <a:pt x="8800" y="12686"/>
                  </a:cubicBezTo>
                  <a:cubicBezTo>
                    <a:pt x="5600" y="15771"/>
                    <a:pt x="4000" y="17143"/>
                    <a:pt x="2800" y="18343"/>
                  </a:cubicBezTo>
                  <a:cubicBezTo>
                    <a:pt x="1600" y="19543"/>
                    <a:pt x="800" y="205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7574837" y="2584862"/>
              <a:ext cx="291341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3600" y="6132"/>
                    <a:pt x="7200" y="-1068"/>
                    <a:pt x="10800" y="132"/>
                  </a:cubicBezTo>
                  <a:cubicBezTo>
                    <a:pt x="14400" y="1332"/>
                    <a:pt x="18000" y="10932"/>
                    <a:pt x="21600" y="20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7613172" y="2675726"/>
              <a:ext cx="26834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1288029" y="2009916"/>
              <a:ext cx="236273" cy="880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70" fill="norm" stroke="1" extrusionOk="0">
                  <a:moveTo>
                    <a:pt x="19510" y="909"/>
                  </a:moveTo>
                  <a:cubicBezTo>
                    <a:pt x="20206" y="471"/>
                    <a:pt x="20903" y="33"/>
                    <a:pt x="21252" y="1"/>
                  </a:cubicBezTo>
                  <a:cubicBezTo>
                    <a:pt x="21600" y="-30"/>
                    <a:pt x="21600" y="346"/>
                    <a:pt x="20787" y="1473"/>
                  </a:cubicBezTo>
                  <a:cubicBezTo>
                    <a:pt x="19974" y="2600"/>
                    <a:pt x="18348" y="4478"/>
                    <a:pt x="16374" y="6387"/>
                  </a:cubicBezTo>
                  <a:cubicBezTo>
                    <a:pt x="14400" y="8297"/>
                    <a:pt x="12077" y="10238"/>
                    <a:pt x="9639" y="12241"/>
                  </a:cubicBezTo>
                  <a:cubicBezTo>
                    <a:pt x="7200" y="14245"/>
                    <a:pt x="4645" y="16311"/>
                    <a:pt x="3019" y="17876"/>
                  </a:cubicBezTo>
                  <a:cubicBezTo>
                    <a:pt x="1394" y="19441"/>
                    <a:pt x="697" y="20506"/>
                    <a:pt x="0" y="215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1157692" y="2721728"/>
              <a:ext cx="99670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1280362" y="2790729"/>
              <a:ext cx="115003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337340" y="3078028"/>
              <a:ext cx="214673" cy="412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0" fill="norm" stroke="1" extrusionOk="0">
                  <a:moveTo>
                    <a:pt x="14657" y="11135"/>
                  </a:moveTo>
                  <a:cubicBezTo>
                    <a:pt x="13114" y="10875"/>
                    <a:pt x="11571" y="10615"/>
                    <a:pt x="9129" y="11591"/>
                  </a:cubicBezTo>
                  <a:cubicBezTo>
                    <a:pt x="6686" y="12567"/>
                    <a:pt x="3343" y="14779"/>
                    <a:pt x="1671" y="16210"/>
                  </a:cubicBezTo>
                  <a:cubicBezTo>
                    <a:pt x="0" y="17642"/>
                    <a:pt x="0" y="18292"/>
                    <a:pt x="0" y="18943"/>
                  </a:cubicBezTo>
                  <a:cubicBezTo>
                    <a:pt x="0" y="19593"/>
                    <a:pt x="0" y="20244"/>
                    <a:pt x="643" y="20699"/>
                  </a:cubicBezTo>
                  <a:cubicBezTo>
                    <a:pt x="1286" y="21155"/>
                    <a:pt x="2571" y="21415"/>
                    <a:pt x="4886" y="19203"/>
                  </a:cubicBezTo>
                  <a:cubicBezTo>
                    <a:pt x="7200" y="16991"/>
                    <a:pt x="10543" y="12307"/>
                    <a:pt x="12214" y="8793"/>
                  </a:cubicBezTo>
                  <a:cubicBezTo>
                    <a:pt x="13886" y="5280"/>
                    <a:pt x="13886" y="2938"/>
                    <a:pt x="13243" y="1572"/>
                  </a:cubicBezTo>
                  <a:cubicBezTo>
                    <a:pt x="12600" y="205"/>
                    <a:pt x="11314" y="-185"/>
                    <a:pt x="10286" y="75"/>
                  </a:cubicBezTo>
                  <a:cubicBezTo>
                    <a:pt x="9257" y="335"/>
                    <a:pt x="8486" y="1246"/>
                    <a:pt x="8100" y="3328"/>
                  </a:cubicBezTo>
                  <a:cubicBezTo>
                    <a:pt x="7714" y="5410"/>
                    <a:pt x="7714" y="8663"/>
                    <a:pt x="8614" y="11201"/>
                  </a:cubicBezTo>
                  <a:cubicBezTo>
                    <a:pt x="9514" y="13738"/>
                    <a:pt x="11314" y="15560"/>
                    <a:pt x="13629" y="16601"/>
                  </a:cubicBezTo>
                  <a:cubicBezTo>
                    <a:pt x="15943" y="17642"/>
                    <a:pt x="18771" y="17902"/>
                    <a:pt x="21600" y="181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512047" y="3246592"/>
              <a:ext cx="206806" cy="44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554" fill="norm" stroke="1" extrusionOk="0">
                  <a:moveTo>
                    <a:pt x="4851" y="7195"/>
                  </a:moveTo>
                  <a:cubicBezTo>
                    <a:pt x="5892" y="5599"/>
                    <a:pt x="6933" y="4004"/>
                    <a:pt x="6803" y="3268"/>
                  </a:cubicBezTo>
                  <a:cubicBezTo>
                    <a:pt x="6673" y="2531"/>
                    <a:pt x="5371" y="2654"/>
                    <a:pt x="4070" y="3268"/>
                  </a:cubicBezTo>
                  <a:cubicBezTo>
                    <a:pt x="2769" y="3881"/>
                    <a:pt x="1468" y="4986"/>
                    <a:pt x="687" y="6213"/>
                  </a:cubicBezTo>
                  <a:cubicBezTo>
                    <a:pt x="-94" y="7440"/>
                    <a:pt x="-354" y="8790"/>
                    <a:pt x="687" y="9834"/>
                  </a:cubicBezTo>
                  <a:cubicBezTo>
                    <a:pt x="1728" y="10877"/>
                    <a:pt x="4070" y="11613"/>
                    <a:pt x="5892" y="11859"/>
                  </a:cubicBezTo>
                  <a:cubicBezTo>
                    <a:pt x="7713" y="12104"/>
                    <a:pt x="9015" y="11859"/>
                    <a:pt x="10186" y="11306"/>
                  </a:cubicBezTo>
                  <a:cubicBezTo>
                    <a:pt x="11357" y="10754"/>
                    <a:pt x="12398" y="9895"/>
                    <a:pt x="12918" y="9895"/>
                  </a:cubicBezTo>
                  <a:cubicBezTo>
                    <a:pt x="13439" y="9895"/>
                    <a:pt x="13439" y="10754"/>
                    <a:pt x="13309" y="12595"/>
                  </a:cubicBezTo>
                  <a:cubicBezTo>
                    <a:pt x="13179" y="14436"/>
                    <a:pt x="12918" y="17259"/>
                    <a:pt x="12788" y="19038"/>
                  </a:cubicBezTo>
                  <a:cubicBezTo>
                    <a:pt x="12658" y="20818"/>
                    <a:pt x="12658" y="21554"/>
                    <a:pt x="12658" y="21554"/>
                  </a:cubicBezTo>
                  <a:cubicBezTo>
                    <a:pt x="12658" y="21554"/>
                    <a:pt x="12658" y="20818"/>
                    <a:pt x="12398" y="18363"/>
                  </a:cubicBezTo>
                  <a:cubicBezTo>
                    <a:pt x="12138" y="15909"/>
                    <a:pt x="11617" y="11736"/>
                    <a:pt x="11357" y="8852"/>
                  </a:cubicBezTo>
                  <a:cubicBezTo>
                    <a:pt x="11097" y="5968"/>
                    <a:pt x="11097" y="4372"/>
                    <a:pt x="11097" y="3206"/>
                  </a:cubicBezTo>
                  <a:cubicBezTo>
                    <a:pt x="11097" y="2040"/>
                    <a:pt x="11097" y="1304"/>
                    <a:pt x="11747" y="813"/>
                  </a:cubicBezTo>
                  <a:cubicBezTo>
                    <a:pt x="12398" y="322"/>
                    <a:pt x="13699" y="77"/>
                    <a:pt x="15000" y="15"/>
                  </a:cubicBezTo>
                  <a:cubicBezTo>
                    <a:pt x="16301" y="-46"/>
                    <a:pt x="17603" y="77"/>
                    <a:pt x="18644" y="445"/>
                  </a:cubicBezTo>
                  <a:cubicBezTo>
                    <a:pt x="19685" y="813"/>
                    <a:pt x="20465" y="1427"/>
                    <a:pt x="20856" y="2347"/>
                  </a:cubicBezTo>
                  <a:cubicBezTo>
                    <a:pt x="21246" y="3268"/>
                    <a:pt x="21246" y="4495"/>
                    <a:pt x="19294" y="5906"/>
                  </a:cubicBezTo>
                  <a:cubicBezTo>
                    <a:pt x="17342" y="7318"/>
                    <a:pt x="13439" y="8913"/>
                    <a:pt x="9535" y="10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736016" y="3388742"/>
              <a:ext cx="1533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360341" y="3749084"/>
              <a:ext cx="161005" cy="20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0"/>
                  </a:moveTo>
                  <a:cubicBezTo>
                    <a:pt x="2743" y="5333"/>
                    <a:pt x="5486" y="10667"/>
                    <a:pt x="7371" y="14000"/>
                  </a:cubicBezTo>
                  <a:cubicBezTo>
                    <a:pt x="9257" y="17333"/>
                    <a:pt x="10286" y="18667"/>
                    <a:pt x="11657" y="19733"/>
                  </a:cubicBezTo>
                  <a:cubicBezTo>
                    <a:pt x="13029" y="20800"/>
                    <a:pt x="14743" y="21600"/>
                    <a:pt x="15943" y="21333"/>
                  </a:cubicBezTo>
                  <a:cubicBezTo>
                    <a:pt x="17143" y="21067"/>
                    <a:pt x="17829" y="19733"/>
                    <a:pt x="18686" y="16667"/>
                  </a:cubicBezTo>
                  <a:cubicBezTo>
                    <a:pt x="19543" y="13600"/>
                    <a:pt x="20571" y="8800"/>
                    <a:pt x="21600" y="4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541483" y="3810419"/>
              <a:ext cx="94865" cy="7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0925" fill="norm" stroke="1" extrusionOk="0">
                  <a:moveTo>
                    <a:pt x="12574" y="0"/>
                  </a:moveTo>
                  <a:cubicBezTo>
                    <a:pt x="9732" y="675"/>
                    <a:pt x="6889" y="1350"/>
                    <a:pt x="4900" y="3375"/>
                  </a:cubicBezTo>
                  <a:cubicBezTo>
                    <a:pt x="2911" y="5400"/>
                    <a:pt x="1774" y="8775"/>
                    <a:pt x="921" y="12150"/>
                  </a:cubicBezTo>
                  <a:cubicBezTo>
                    <a:pt x="68" y="15525"/>
                    <a:pt x="-500" y="18900"/>
                    <a:pt x="637" y="20250"/>
                  </a:cubicBezTo>
                  <a:cubicBezTo>
                    <a:pt x="1774" y="21600"/>
                    <a:pt x="4616" y="20925"/>
                    <a:pt x="6605" y="18225"/>
                  </a:cubicBezTo>
                  <a:cubicBezTo>
                    <a:pt x="8595" y="15525"/>
                    <a:pt x="9732" y="10800"/>
                    <a:pt x="10584" y="10125"/>
                  </a:cubicBezTo>
                  <a:cubicBezTo>
                    <a:pt x="11437" y="9450"/>
                    <a:pt x="12005" y="12825"/>
                    <a:pt x="13711" y="14850"/>
                  </a:cubicBezTo>
                  <a:cubicBezTo>
                    <a:pt x="15416" y="16875"/>
                    <a:pt x="18258" y="17550"/>
                    <a:pt x="21100" y="182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667015" y="3734189"/>
              <a:ext cx="153337" cy="16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1" fill="norm" stroke="1" extrusionOk="0">
                  <a:moveTo>
                    <a:pt x="0" y="7919"/>
                  </a:moveTo>
                  <a:cubicBezTo>
                    <a:pt x="2880" y="10577"/>
                    <a:pt x="5760" y="13236"/>
                    <a:pt x="7200" y="15728"/>
                  </a:cubicBezTo>
                  <a:cubicBezTo>
                    <a:pt x="8640" y="18220"/>
                    <a:pt x="8640" y="20546"/>
                    <a:pt x="8100" y="20879"/>
                  </a:cubicBezTo>
                  <a:cubicBezTo>
                    <a:pt x="7560" y="21211"/>
                    <a:pt x="6480" y="19549"/>
                    <a:pt x="5940" y="17888"/>
                  </a:cubicBezTo>
                  <a:cubicBezTo>
                    <a:pt x="5400" y="16226"/>
                    <a:pt x="5400" y="14565"/>
                    <a:pt x="5940" y="13069"/>
                  </a:cubicBezTo>
                  <a:cubicBezTo>
                    <a:pt x="6480" y="11574"/>
                    <a:pt x="7560" y="10245"/>
                    <a:pt x="9000" y="9580"/>
                  </a:cubicBezTo>
                  <a:cubicBezTo>
                    <a:pt x="10440" y="8916"/>
                    <a:pt x="12240" y="8916"/>
                    <a:pt x="13500" y="9746"/>
                  </a:cubicBezTo>
                  <a:cubicBezTo>
                    <a:pt x="14760" y="10577"/>
                    <a:pt x="15480" y="12239"/>
                    <a:pt x="16020" y="13900"/>
                  </a:cubicBezTo>
                  <a:cubicBezTo>
                    <a:pt x="16560" y="15562"/>
                    <a:pt x="16920" y="17223"/>
                    <a:pt x="17100" y="16559"/>
                  </a:cubicBezTo>
                  <a:cubicBezTo>
                    <a:pt x="17280" y="15894"/>
                    <a:pt x="17280" y="12903"/>
                    <a:pt x="17100" y="10577"/>
                  </a:cubicBezTo>
                  <a:cubicBezTo>
                    <a:pt x="16920" y="8251"/>
                    <a:pt x="16560" y="6589"/>
                    <a:pt x="16380" y="4762"/>
                  </a:cubicBezTo>
                  <a:cubicBezTo>
                    <a:pt x="16200" y="2934"/>
                    <a:pt x="16200" y="940"/>
                    <a:pt x="17100" y="276"/>
                  </a:cubicBezTo>
                  <a:cubicBezTo>
                    <a:pt x="18000" y="-389"/>
                    <a:pt x="19800" y="276"/>
                    <a:pt x="21600" y="9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860746" y="3534201"/>
              <a:ext cx="221750" cy="32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22" fill="norm" stroke="1" extrusionOk="0">
                  <a:moveTo>
                    <a:pt x="8638" y="16852"/>
                  </a:moveTo>
                  <a:cubicBezTo>
                    <a:pt x="7411" y="16682"/>
                    <a:pt x="6184" y="16512"/>
                    <a:pt x="4957" y="16597"/>
                  </a:cubicBezTo>
                  <a:cubicBezTo>
                    <a:pt x="3729" y="16682"/>
                    <a:pt x="2502" y="17022"/>
                    <a:pt x="1520" y="17872"/>
                  </a:cubicBezTo>
                  <a:cubicBezTo>
                    <a:pt x="538" y="18723"/>
                    <a:pt x="-198" y="20083"/>
                    <a:pt x="47" y="20594"/>
                  </a:cubicBezTo>
                  <a:cubicBezTo>
                    <a:pt x="293" y="21104"/>
                    <a:pt x="1520" y="20764"/>
                    <a:pt x="2625" y="20168"/>
                  </a:cubicBezTo>
                  <a:cubicBezTo>
                    <a:pt x="3729" y="19573"/>
                    <a:pt x="4711" y="18723"/>
                    <a:pt x="5570" y="17957"/>
                  </a:cubicBezTo>
                  <a:cubicBezTo>
                    <a:pt x="6429" y="17192"/>
                    <a:pt x="7166" y="16512"/>
                    <a:pt x="7411" y="16597"/>
                  </a:cubicBezTo>
                  <a:cubicBezTo>
                    <a:pt x="7657" y="16682"/>
                    <a:pt x="7411" y="17532"/>
                    <a:pt x="7288" y="18468"/>
                  </a:cubicBezTo>
                  <a:cubicBezTo>
                    <a:pt x="7166" y="19403"/>
                    <a:pt x="7166" y="20424"/>
                    <a:pt x="7779" y="20424"/>
                  </a:cubicBezTo>
                  <a:cubicBezTo>
                    <a:pt x="8393" y="20424"/>
                    <a:pt x="9620" y="19403"/>
                    <a:pt x="11216" y="16257"/>
                  </a:cubicBezTo>
                  <a:cubicBezTo>
                    <a:pt x="12811" y="13110"/>
                    <a:pt x="14775" y="7838"/>
                    <a:pt x="15879" y="4521"/>
                  </a:cubicBezTo>
                  <a:cubicBezTo>
                    <a:pt x="16984" y="1205"/>
                    <a:pt x="17229" y="-156"/>
                    <a:pt x="16738" y="14"/>
                  </a:cubicBezTo>
                  <a:cubicBezTo>
                    <a:pt x="16247" y="184"/>
                    <a:pt x="15020" y="1885"/>
                    <a:pt x="14038" y="4946"/>
                  </a:cubicBezTo>
                  <a:cubicBezTo>
                    <a:pt x="13057" y="8008"/>
                    <a:pt x="12320" y="12430"/>
                    <a:pt x="12688" y="15406"/>
                  </a:cubicBezTo>
                  <a:cubicBezTo>
                    <a:pt x="13057" y="18383"/>
                    <a:pt x="14529" y="19913"/>
                    <a:pt x="15879" y="20679"/>
                  </a:cubicBezTo>
                  <a:cubicBezTo>
                    <a:pt x="17229" y="21444"/>
                    <a:pt x="18457" y="21444"/>
                    <a:pt x="19438" y="21104"/>
                  </a:cubicBezTo>
                  <a:cubicBezTo>
                    <a:pt x="20420" y="20764"/>
                    <a:pt x="21157" y="20083"/>
                    <a:pt x="21279" y="18808"/>
                  </a:cubicBezTo>
                  <a:cubicBezTo>
                    <a:pt x="21402" y="17532"/>
                    <a:pt x="20911" y="15661"/>
                    <a:pt x="19929" y="14471"/>
                  </a:cubicBezTo>
                  <a:cubicBezTo>
                    <a:pt x="18947" y="13280"/>
                    <a:pt x="17475" y="12770"/>
                    <a:pt x="16002" y="122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1170087" y="3565080"/>
              <a:ext cx="286613" cy="23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255" fill="norm" stroke="1" extrusionOk="0">
                  <a:moveTo>
                    <a:pt x="1941" y="0"/>
                  </a:moveTo>
                  <a:cubicBezTo>
                    <a:pt x="1176" y="5400"/>
                    <a:pt x="411" y="10800"/>
                    <a:pt x="125" y="14087"/>
                  </a:cubicBezTo>
                  <a:cubicBezTo>
                    <a:pt x="-162" y="17374"/>
                    <a:pt x="29" y="18548"/>
                    <a:pt x="889" y="19604"/>
                  </a:cubicBezTo>
                  <a:cubicBezTo>
                    <a:pt x="1750" y="20661"/>
                    <a:pt x="3279" y="21600"/>
                    <a:pt x="4808" y="21130"/>
                  </a:cubicBezTo>
                  <a:cubicBezTo>
                    <a:pt x="6337" y="20661"/>
                    <a:pt x="7866" y="18783"/>
                    <a:pt x="8822" y="17257"/>
                  </a:cubicBezTo>
                  <a:cubicBezTo>
                    <a:pt x="9778" y="15730"/>
                    <a:pt x="10160" y="14557"/>
                    <a:pt x="10447" y="13265"/>
                  </a:cubicBezTo>
                  <a:cubicBezTo>
                    <a:pt x="10734" y="11974"/>
                    <a:pt x="10925" y="10565"/>
                    <a:pt x="10542" y="9978"/>
                  </a:cubicBezTo>
                  <a:cubicBezTo>
                    <a:pt x="10160" y="9391"/>
                    <a:pt x="9204" y="9626"/>
                    <a:pt x="8249" y="10448"/>
                  </a:cubicBezTo>
                  <a:cubicBezTo>
                    <a:pt x="7293" y="11270"/>
                    <a:pt x="6337" y="12678"/>
                    <a:pt x="5668" y="14204"/>
                  </a:cubicBezTo>
                  <a:cubicBezTo>
                    <a:pt x="4999" y="15730"/>
                    <a:pt x="4617" y="17374"/>
                    <a:pt x="4808" y="18548"/>
                  </a:cubicBezTo>
                  <a:cubicBezTo>
                    <a:pt x="4999" y="19722"/>
                    <a:pt x="5764" y="20426"/>
                    <a:pt x="8631" y="20661"/>
                  </a:cubicBezTo>
                  <a:cubicBezTo>
                    <a:pt x="11498" y="20896"/>
                    <a:pt x="16468" y="20661"/>
                    <a:pt x="21438" y="20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1117416" y="4589313"/>
              <a:ext cx="155280" cy="32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43" fill="norm" stroke="1" extrusionOk="0">
                  <a:moveTo>
                    <a:pt x="1310" y="1739"/>
                  </a:moveTo>
                  <a:cubicBezTo>
                    <a:pt x="6536" y="1229"/>
                    <a:pt x="11762" y="718"/>
                    <a:pt x="15245" y="378"/>
                  </a:cubicBezTo>
                  <a:cubicBezTo>
                    <a:pt x="18729" y="38"/>
                    <a:pt x="20471" y="-132"/>
                    <a:pt x="19949" y="123"/>
                  </a:cubicBezTo>
                  <a:cubicBezTo>
                    <a:pt x="19426" y="378"/>
                    <a:pt x="16639" y="1059"/>
                    <a:pt x="14200" y="1824"/>
                  </a:cubicBezTo>
                  <a:cubicBezTo>
                    <a:pt x="11762" y="2589"/>
                    <a:pt x="9671" y="3440"/>
                    <a:pt x="8626" y="4290"/>
                  </a:cubicBezTo>
                  <a:cubicBezTo>
                    <a:pt x="7581" y="5140"/>
                    <a:pt x="7581" y="5991"/>
                    <a:pt x="8452" y="6501"/>
                  </a:cubicBezTo>
                  <a:cubicBezTo>
                    <a:pt x="9323" y="7011"/>
                    <a:pt x="11065" y="7181"/>
                    <a:pt x="12807" y="7522"/>
                  </a:cubicBezTo>
                  <a:cubicBezTo>
                    <a:pt x="14549" y="7862"/>
                    <a:pt x="16291" y="8372"/>
                    <a:pt x="16291" y="8967"/>
                  </a:cubicBezTo>
                  <a:cubicBezTo>
                    <a:pt x="16291" y="9562"/>
                    <a:pt x="14549" y="10243"/>
                    <a:pt x="11587" y="11603"/>
                  </a:cubicBezTo>
                  <a:cubicBezTo>
                    <a:pt x="8626" y="12964"/>
                    <a:pt x="4445" y="15005"/>
                    <a:pt x="2181" y="16451"/>
                  </a:cubicBezTo>
                  <a:cubicBezTo>
                    <a:pt x="-84" y="17896"/>
                    <a:pt x="-432" y="18747"/>
                    <a:pt x="439" y="19512"/>
                  </a:cubicBezTo>
                  <a:cubicBezTo>
                    <a:pt x="1310" y="20277"/>
                    <a:pt x="3400" y="20958"/>
                    <a:pt x="7058" y="21213"/>
                  </a:cubicBezTo>
                  <a:cubicBezTo>
                    <a:pt x="10716" y="21468"/>
                    <a:pt x="15942" y="21298"/>
                    <a:pt x="21168" y="211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1326363" y="4735677"/>
              <a:ext cx="230006" cy="139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3" fill="norm" stroke="1" extrusionOk="0">
                  <a:moveTo>
                    <a:pt x="0" y="4995"/>
                  </a:moveTo>
                  <a:cubicBezTo>
                    <a:pt x="0" y="3066"/>
                    <a:pt x="0" y="1138"/>
                    <a:pt x="720" y="366"/>
                  </a:cubicBezTo>
                  <a:cubicBezTo>
                    <a:pt x="1440" y="-405"/>
                    <a:pt x="2880" y="-19"/>
                    <a:pt x="4080" y="2102"/>
                  </a:cubicBezTo>
                  <a:cubicBezTo>
                    <a:pt x="5280" y="4224"/>
                    <a:pt x="6240" y="8081"/>
                    <a:pt x="6720" y="10974"/>
                  </a:cubicBezTo>
                  <a:cubicBezTo>
                    <a:pt x="7200" y="13866"/>
                    <a:pt x="7200" y="15795"/>
                    <a:pt x="6840" y="17531"/>
                  </a:cubicBezTo>
                  <a:cubicBezTo>
                    <a:pt x="6480" y="19266"/>
                    <a:pt x="5760" y="20809"/>
                    <a:pt x="4920" y="21002"/>
                  </a:cubicBezTo>
                  <a:cubicBezTo>
                    <a:pt x="4080" y="21195"/>
                    <a:pt x="3120" y="20038"/>
                    <a:pt x="2880" y="18495"/>
                  </a:cubicBezTo>
                  <a:cubicBezTo>
                    <a:pt x="2640" y="16952"/>
                    <a:pt x="3120" y="15024"/>
                    <a:pt x="4320" y="12709"/>
                  </a:cubicBezTo>
                  <a:cubicBezTo>
                    <a:pt x="5520" y="10395"/>
                    <a:pt x="7440" y="7695"/>
                    <a:pt x="8880" y="5574"/>
                  </a:cubicBezTo>
                  <a:cubicBezTo>
                    <a:pt x="10320" y="3452"/>
                    <a:pt x="11280" y="1909"/>
                    <a:pt x="11640" y="2102"/>
                  </a:cubicBezTo>
                  <a:cubicBezTo>
                    <a:pt x="12000" y="2295"/>
                    <a:pt x="11760" y="4224"/>
                    <a:pt x="11520" y="6152"/>
                  </a:cubicBezTo>
                  <a:cubicBezTo>
                    <a:pt x="11280" y="8081"/>
                    <a:pt x="11040" y="10009"/>
                    <a:pt x="12120" y="11938"/>
                  </a:cubicBezTo>
                  <a:cubicBezTo>
                    <a:pt x="13200" y="13866"/>
                    <a:pt x="15600" y="15795"/>
                    <a:pt x="17400" y="16952"/>
                  </a:cubicBezTo>
                  <a:cubicBezTo>
                    <a:pt x="19200" y="18109"/>
                    <a:pt x="20400" y="18495"/>
                    <a:pt x="21600" y="188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1295695" y="4945111"/>
              <a:ext cx="176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1403031" y="4922110"/>
              <a:ext cx="15333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1694371" y="4761107"/>
              <a:ext cx="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1702038" y="4891443"/>
              <a:ext cx="30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2337523" y="4784108"/>
              <a:ext cx="301347" cy="27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8161" y="4279"/>
                  </a:moveTo>
                  <a:cubicBezTo>
                    <a:pt x="7981" y="3260"/>
                    <a:pt x="7801" y="2242"/>
                    <a:pt x="6811" y="1426"/>
                  </a:cubicBezTo>
                  <a:cubicBezTo>
                    <a:pt x="5821" y="611"/>
                    <a:pt x="4021" y="0"/>
                    <a:pt x="2761" y="0"/>
                  </a:cubicBezTo>
                  <a:cubicBezTo>
                    <a:pt x="1501" y="0"/>
                    <a:pt x="781" y="611"/>
                    <a:pt x="331" y="1936"/>
                  </a:cubicBezTo>
                  <a:cubicBezTo>
                    <a:pt x="-119" y="3260"/>
                    <a:pt x="-299" y="5298"/>
                    <a:pt x="1051" y="7641"/>
                  </a:cubicBezTo>
                  <a:cubicBezTo>
                    <a:pt x="2401" y="9985"/>
                    <a:pt x="5281" y="12634"/>
                    <a:pt x="7081" y="14366"/>
                  </a:cubicBezTo>
                  <a:cubicBezTo>
                    <a:pt x="8881" y="16098"/>
                    <a:pt x="9601" y="16913"/>
                    <a:pt x="9871" y="17830"/>
                  </a:cubicBezTo>
                  <a:cubicBezTo>
                    <a:pt x="10141" y="18747"/>
                    <a:pt x="9961" y="19766"/>
                    <a:pt x="8701" y="20479"/>
                  </a:cubicBezTo>
                  <a:cubicBezTo>
                    <a:pt x="7441" y="21192"/>
                    <a:pt x="5101" y="21600"/>
                    <a:pt x="3481" y="21498"/>
                  </a:cubicBezTo>
                  <a:cubicBezTo>
                    <a:pt x="1861" y="21396"/>
                    <a:pt x="961" y="20785"/>
                    <a:pt x="961" y="19562"/>
                  </a:cubicBezTo>
                  <a:cubicBezTo>
                    <a:pt x="961" y="18340"/>
                    <a:pt x="1861" y="16506"/>
                    <a:pt x="3301" y="14977"/>
                  </a:cubicBezTo>
                  <a:cubicBezTo>
                    <a:pt x="4741" y="13449"/>
                    <a:pt x="6721" y="12226"/>
                    <a:pt x="8521" y="11004"/>
                  </a:cubicBezTo>
                  <a:cubicBezTo>
                    <a:pt x="10321" y="9781"/>
                    <a:pt x="11941" y="8558"/>
                    <a:pt x="12841" y="8457"/>
                  </a:cubicBezTo>
                  <a:cubicBezTo>
                    <a:pt x="13741" y="8355"/>
                    <a:pt x="13921" y="9374"/>
                    <a:pt x="14101" y="11411"/>
                  </a:cubicBezTo>
                  <a:cubicBezTo>
                    <a:pt x="14281" y="13449"/>
                    <a:pt x="14461" y="16506"/>
                    <a:pt x="14461" y="18543"/>
                  </a:cubicBezTo>
                  <a:cubicBezTo>
                    <a:pt x="14461" y="20581"/>
                    <a:pt x="14281" y="21600"/>
                    <a:pt x="14101" y="21600"/>
                  </a:cubicBezTo>
                  <a:cubicBezTo>
                    <a:pt x="13921" y="21600"/>
                    <a:pt x="13741" y="20581"/>
                    <a:pt x="14011" y="18034"/>
                  </a:cubicBezTo>
                  <a:cubicBezTo>
                    <a:pt x="14281" y="15487"/>
                    <a:pt x="15001" y="11411"/>
                    <a:pt x="15631" y="8966"/>
                  </a:cubicBezTo>
                  <a:cubicBezTo>
                    <a:pt x="16261" y="6521"/>
                    <a:pt x="16801" y="5706"/>
                    <a:pt x="17521" y="5196"/>
                  </a:cubicBezTo>
                  <a:cubicBezTo>
                    <a:pt x="18241" y="4687"/>
                    <a:pt x="19141" y="4483"/>
                    <a:pt x="19861" y="5604"/>
                  </a:cubicBezTo>
                  <a:cubicBezTo>
                    <a:pt x="20581" y="6725"/>
                    <a:pt x="21121" y="9170"/>
                    <a:pt x="21211" y="11921"/>
                  </a:cubicBezTo>
                  <a:cubicBezTo>
                    <a:pt x="21301" y="14672"/>
                    <a:pt x="20941" y="17728"/>
                    <a:pt x="20581" y="20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2680508" y="4875482"/>
              <a:ext cx="100000" cy="17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0832" fill="norm" stroke="1" extrusionOk="0">
                  <a:moveTo>
                    <a:pt x="18430" y="2736"/>
                  </a:moveTo>
                  <a:cubicBezTo>
                    <a:pt x="16810" y="1552"/>
                    <a:pt x="15190" y="369"/>
                    <a:pt x="13030" y="73"/>
                  </a:cubicBezTo>
                  <a:cubicBezTo>
                    <a:pt x="10870" y="-223"/>
                    <a:pt x="8170" y="369"/>
                    <a:pt x="5740" y="2144"/>
                  </a:cubicBezTo>
                  <a:cubicBezTo>
                    <a:pt x="3310" y="3919"/>
                    <a:pt x="1150" y="6878"/>
                    <a:pt x="340" y="9985"/>
                  </a:cubicBezTo>
                  <a:cubicBezTo>
                    <a:pt x="-470" y="13092"/>
                    <a:pt x="70" y="16347"/>
                    <a:pt x="3040" y="18418"/>
                  </a:cubicBezTo>
                  <a:cubicBezTo>
                    <a:pt x="6010" y="20489"/>
                    <a:pt x="11410" y="21377"/>
                    <a:pt x="15190" y="20489"/>
                  </a:cubicBezTo>
                  <a:cubicBezTo>
                    <a:pt x="18970" y="19602"/>
                    <a:pt x="21130" y="16939"/>
                    <a:pt x="21130" y="13832"/>
                  </a:cubicBezTo>
                  <a:cubicBezTo>
                    <a:pt x="21130" y="10725"/>
                    <a:pt x="18970" y="7174"/>
                    <a:pt x="16810" y="36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2840224" y="4864501"/>
              <a:ext cx="187151" cy="17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171" fill="norm" stroke="1" extrusionOk="0">
                  <a:moveTo>
                    <a:pt x="477" y="1382"/>
                  </a:moveTo>
                  <a:cubicBezTo>
                    <a:pt x="185" y="6554"/>
                    <a:pt x="-107" y="11726"/>
                    <a:pt x="39" y="15072"/>
                  </a:cubicBezTo>
                  <a:cubicBezTo>
                    <a:pt x="185" y="18419"/>
                    <a:pt x="769" y="19940"/>
                    <a:pt x="1936" y="20548"/>
                  </a:cubicBezTo>
                  <a:cubicBezTo>
                    <a:pt x="3104" y="21157"/>
                    <a:pt x="4855" y="20853"/>
                    <a:pt x="6023" y="19940"/>
                  </a:cubicBezTo>
                  <a:cubicBezTo>
                    <a:pt x="7190" y="19027"/>
                    <a:pt x="7774" y="17506"/>
                    <a:pt x="8212" y="15985"/>
                  </a:cubicBezTo>
                  <a:cubicBezTo>
                    <a:pt x="8650" y="14464"/>
                    <a:pt x="8942" y="12943"/>
                    <a:pt x="9088" y="12943"/>
                  </a:cubicBezTo>
                  <a:cubicBezTo>
                    <a:pt x="9234" y="12943"/>
                    <a:pt x="9234" y="14464"/>
                    <a:pt x="9671" y="16137"/>
                  </a:cubicBezTo>
                  <a:cubicBezTo>
                    <a:pt x="10109" y="17810"/>
                    <a:pt x="10985" y="19636"/>
                    <a:pt x="12152" y="20548"/>
                  </a:cubicBezTo>
                  <a:cubicBezTo>
                    <a:pt x="13320" y="21461"/>
                    <a:pt x="14779" y="21461"/>
                    <a:pt x="16385" y="19940"/>
                  </a:cubicBezTo>
                  <a:cubicBezTo>
                    <a:pt x="17990" y="18419"/>
                    <a:pt x="19742" y="15376"/>
                    <a:pt x="20617" y="12334"/>
                  </a:cubicBezTo>
                  <a:cubicBezTo>
                    <a:pt x="21493" y="9292"/>
                    <a:pt x="21493" y="6250"/>
                    <a:pt x="21201" y="3968"/>
                  </a:cubicBezTo>
                  <a:cubicBezTo>
                    <a:pt x="20909" y="1686"/>
                    <a:pt x="20325" y="165"/>
                    <a:pt x="19596" y="13"/>
                  </a:cubicBezTo>
                  <a:cubicBezTo>
                    <a:pt x="18866" y="-139"/>
                    <a:pt x="17990" y="1078"/>
                    <a:pt x="17115" y="2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3112737" y="5067780"/>
              <a:ext cx="766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3120403" y="4929777"/>
              <a:ext cx="30669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3557413" y="4922110"/>
              <a:ext cx="145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3595747" y="5037113"/>
              <a:ext cx="145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4025090" y="4698494"/>
              <a:ext cx="159689" cy="637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71" fill="norm" stroke="1" extrusionOk="0">
                  <a:moveTo>
                    <a:pt x="0" y="21471"/>
                  </a:moveTo>
                  <a:cubicBezTo>
                    <a:pt x="343" y="18631"/>
                    <a:pt x="686" y="15791"/>
                    <a:pt x="1200" y="12908"/>
                  </a:cubicBezTo>
                  <a:cubicBezTo>
                    <a:pt x="1714" y="10026"/>
                    <a:pt x="2400" y="7100"/>
                    <a:pt x="2743" y="5163"/>
                  </a:cubicBezTo>
                  <a:cubicBezTo>
                    <a:pt x="3086" y="3227"/>
                    <a:pt x="3086" y="2281"/>
                    <a:pt x="3429" y="1592"/>
                  </a:cubicBezTo>
                  <a:cubicBezTo>
                    <a:pt x="3771" y="904"/>
                    <a:pt x="4457" y="473"/>
                    <a:pt x="5657" y="215"/>
                  </a:cubicBezTo>
                  <a:cubicBezTo>
                    <a:pt x="6857" y="-43"/>
                    <a:pt x="8571" y="-129"/>
                    <a:pt x="10971" y="301"/>
                  </a:cubicBezTo>
                  <a:cubicBezTo>
                    <a:pt x="13371" y="732"/>
                    <a:pt x="16457" y="1678"/>
                    <a:pt x="18343" y="2582"/>
                  </a:cubicBezTo>
                  <a:cubicBezTo>
                    <a:pt x="20229" y="3485"/>
                    <a:pt x="20914" y="4346"/>
                    <a:pt x="20743" y="4948"/>
                  </a:cubicBezTo>
                  <a:cubicBezTo>
                    <a:pt x="20571" y="5551"/>
                    <a:pt x="19543" y="5895"/>
                    <a:pt x="18343" y="6196"/>
                  </a:cubicBezTo>
                  <a:cubicBezTo>
                    <a:pt x="17143" y="6497"/>
                    <a:pt x="15771" y="6755"/>
                    <a:pt x="15771" y="7014"/>
                  </a:cubicBezTo>
                  <a:cubicBezTo>
                    <a:pt x="15771" y="7272"/>
                    <a:pt x="17143" y="7530"/>
                    <a:pt x="18343" y="7831"/>
                  </a:cubicBezTo>
                  <a:cubicBezTo>
                    <a:pt x="19543" y="8132"/>
                    <a:pt x="20571" y="8477"/>
                    <a:pt x="21086" y="8907"/>
                  </a:cubicBezTo>
                  <a:cubicBezTo>
                    <a:pt x="21600" y="9337"/>
                    <a:pt x="21600" y="9853"/>
                    <a:pt x="20571" y="10284"/>
                  </a:cubicBezTo>
                  <a:cubicBezTo>
                    <a:pt x="19543" y="10714"/>
                    <a:pt x="17486" y="11058"/>
                    <a:pt x="15943" y="11058"/>
                  </a:cubicBezTo>
                  <a:cubicBezTo>
                    <a:pt x="14400" y="11058"/>
                    <a:pt x="13371" y="10714"/>
                    <a:pt x="12343" y="10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4258620" y="4914444"/>
              <a:ext cx="77087" cy="120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600" fill="norm" stroke="1" extrusionOk="0">
                  <a:moveTo>
                    <a:pt x="13672" y="4136"/>
                  </a:moveTo>
                  <a:cubicBezTo>
                    <a:pt x="10188" y="5055"/>
                    <a:pt x="6704" y="5974"/>
                    <a:pt x="4265" y="7583"/>
                  </a:cubicBezTo>
                  <a:cubicBezTo>
                    <a:pt x="1826" y="9192"/>
                    <a:pt x="433" y="11489"/>
                    <a:pt x="84" y="13787"/>
                  </a:cubicBezTo>
                  <a:cubicBezTo>
                    <a:pt x="-264" y="16085"/>
                    <a:pt x="433" y="18383"/>
                    <a:pt x="2872" y="19762"/>
                  </a:cubicBezTo>
                  <a:cubicBezTo>
                    <a:pt x="5310" y="21140"/>
                    <a:pt x="9491" y="21600"/>
                    <a:pt x="13323" y="21600"/>
                  </a:cubicBezTo>
                  <a:cubicBezTo>
                    <a:pt x="17155" y="21600"/>
                    <a:pt x="20639" y="21140"/>
                    <a:pt x="20988" y="17464"/>
                  </a:cubicBezTo>
                  <a:cubicBezTo>
                    <a:pt x="21336" y="13787"/>
                    <a:pt x="18549" y="6894"/>
                    <a:pt x="1576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4607770" y="4937444"/>
              <a:ext cx="199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4722773" y="4876109"/>
              <a:ext cx="23001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806"/>
                    <a:pt x="4800" y="11613"/>
                    <a:pt x="8400" y="15213"/>
                  </a:cubicBezTo>
                  <a:cubicBezTo>
                    <a:pt x="12000" y="18813"/>
                    <a:pt x="16800" y="202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4865210" y="4648464"/>
              <a:ext cx="164263" cy="63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520" fill="norm" stroke="1" extrusionOk="0">
                  <a:moveTo>
                    <a:pt x="414" y="21520"/>
                  </a:moveTo>
                  <a:cubicBezTo>
                    <a:pt x="86" y="18397"/>
                    <a:pt x="-241" y="15274"/>
                    <a:pt x="250" y="12195"/>
                  </a:cubicBezTo>
                  <a:cubicBezTo>
                    <a:pt x="741" y="9115"/>
                    <a:pt x="2050" y="6079"/>
                    <a:pt x="3850" y="4040"/>
                  </a:cubicBezTo>
                  <a:cubicBezTo>
                    <a:pt x="5650" y="2002"/>
                    <a:pt x="7941" y="961"/>
                    <a:pt x="9904" y="440"/>
                  </a:cubicBezTo>
                  <a:cubicBezTo>
                    <a:pt x="11868" y="-80"/>
                    <a:pt x="13504" y="-80"/>
                    <a:pt x="14814" y="137"/>
                  </a:cubicBezTo>
                  <a:cubicBezTo>
                    <a:pt x="16123" y="354"/>
                    <a:pt x="17104" y="787"/>
                    <a:pt x="17595" y="1828"/>
                  </a:cubicBezTo>
                  <a:cubicBezTo>
                    <a:pt x="18086" y="2869"/>
                    <a:pt x="18086" y="4518"/>
                    <a:pt x="17759" y="5602"/>
                  </a:cubicBezTo>
                  <a:cubicBezTo>
                    <a:pt x="17432" y="6686"/>
                    <a:pt x="16777" y="7207"/>
                    <a:pt x="17104" y="7597"/>
                  </a:cubicBezTo>
                  <a:cubicBezTo>
                    <a:pt x="17432" y="7987"/>
                    <a:pt x="18741" y="8248"/>
                    <a:pt x="19723" y="8725"/>
                  </a:cubicBezTo>
                  <a:cubicBezTo>
                    <a:pt x="20704" y="9202"/>
                    <a:pt x="21359" y="9896"/>
                    <a:pt x="20868" y="10373"/>
                  </a:cubicBezTo>
                  <a:cubicBezTo>
                    <a:pt x="20377" y="10850"/>
                    <a:pt x="18741" y="11110"/>
                    <a:pt x="16286" y="11154"/>
                  </a:cubicBezTo>
                  <a:cubicBezTo>
                    <a:pt x="13832" y="11197"/>
                    <a:pt x="10559" y="11024"/>
                    <a:pt x="7286" y="108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5136782" y="4937444"/>
              <a:ext cx="53669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5525132" y="4676772"/>
              <a:ext cx="79328" cy="324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456" fill="norm" stroke="1" extrusionOk="0">
                  <a:moveTo>
                    <a:pt x="20952" y="0"/>
                  </a:moveTo>
                  <a:cubicBezTo>
                    <a:pt x="17577" y="0"/>
                    <a:pt x="14202" y="0"/>
                    <a:pt x="10827" y="1519"/>
                  </a:cubicBezTo>
                  <a:cubicBezTo>
                    <a:pt x="7452" y="3038"/>
                    <a:pt x="4077" y="6075"/>
                    <a:pt x="2052" y="9450"/>
                  </a:cubicBezTo>
                  <a:cubicBezTo>
                    <a:pt x="27" y="12825"/>
                    <a:pt x="-648" y="16537"/>
                    <a:pt x="702" y="18731"/>
                  </a:cubicBezTo>
                  <a:cubicBezTo>
                    <a:pt x="2052" y="20925"/>
                    <a:pt x="5427" y="21600"/>
                    <a:pt x="7452" y="21431"/>
                  </a:cubicBezTo>
                  <a:cubicBezTo>
                    <a:pt x="9477" y="21263"/>
                    <a:pt x="10152" y="20250"/>
                    <a:pt x="10827" y="192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5444660" y="4844784"/>
              <a:ext cx="259469" cy="15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37" fill="norm" stroke="1" extrusionOk="0">
                  <a:moveTo>
                    <a:pt x="3076" y="5403"/>
                  </a:moveTo>
                  <a:cubicBezTo>
                    <a:pt x="1594" y="5048"/>
                    <a:pt x="112" y="4694"/>
                    <a:pt x="6" y="4694"/>
                  </a:cubicBezTo>
                  <a:cubicBezTo>
                    <a:pt x="-100" y="4694"/>
                    <a:pt x="1171" y="5048"/>
                    <a:pt x="3606" y="5403"/>
                  </a:cubicBezTo>
                  <a:cubicBezTo>
                    <a:pt x="6041" y="5757"/>
                    <a:pt x="9641" y="6111"/>
                    <a:pt x="11971" y="6288"/>
                  </a:cubicBezTo>
                  <a:cubicBezTo>
                    <a:pt x="14300" y="6465"/>
                    <a:pt x="15359" y="6465"/>
                    <a:pt x="16312" y="5934"/>
                  </a:cubicBezTo>
                  <a:cubicBezTo>
                    <a:pt x="17265" y="5403"/>
                    <a:pt x="18112" y="4340"/>
                    <a:pt x="18218" y="3101"/>
                  </a:cubicBezTo>
                  <a:cubicBezTo>
                    <a:pt x="18324" y="1862"/>
                    <a:pt x="17688" y="445"/>
                    <a:pt x="16735" y="91"/>
                  </a:cubicBezTo>
                  <a:cubicBezTo>
                    <a:pt x="15782" y="-263"/>
                    <a:pt x="14512" y="445"/>
                    <a:pt x="13771" y="1685"/>
                  </a:cubicBezTo>
                  <a:cubicBezTo>
                    <a:pt x="13029" y="2924"/>
                    <a:pt x="12818" y="4694"/>
                    <a:pt x="12924" y="7527"/>
                  </a:cubicBezTo>
                  <a:cubicBezTo>
                    <a:pt x="13029" y="10360"/>
                    <a:pt x="13453" y="14255"/>
                    <a:pt x="14935" y="16734"/>
                  </a:cubicBezTo>
                  <a:cubicBezTo>
                    <a:pt x="16418" y="19212"/>
                    <a:pt x="18959" y="20275"/>
                    <a:pt x="21500" y="213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5737351" y="4883776"/>
              <a:ext cx="135449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5" y="0"/>
                  </a:moveTo>
                  <a:cubicBezTo>
                    <a:pt x="408" y="4000"/>
                    <a:pt x="0" y="8000"/>
                    <a:pt x="0" y="9000"/>
                  </a:cubicBezTo>
                  <a:cubicBezTo>
                    <a:pt x="0" y="10000"/>
                    <a:pt x="408" y="8000"/>
                    <a:pt x="1223" y="6000"/>
                  </a:cubicBezTo>
                  <a:cubicBezTo>
                    <a:pt x="2038" y="4000"/>
                    <a:pt x="3260" y="2000"/>
                    <a:pt x="4891" y="1200"/>
                  </a:cubicBezTo>
                  <a:cubicBezTo>
                    <a:pt x="6521" y="400"/>
                    <a:pt x="8558" y="800"/>
                    <a:pt x="9577" y="2000"/>
                  </a:cubicBezTo>
                  <a:cubicBezTo>
                    <a:pt x="10596" y="3200"/>
                    <a:pt x="10596" y="5200"/>
                    <a:pt x="10596" y="7200"/>
                  </a:cubicBezTo>
                  <a:cubicBezTo>
                    <a:pt x="10596" y="9200"/>
                    <a:pt x="10596" y="11200"/>
                    <a:pt x="11004" y="11200"/>
                  </a:cubicBezTo>
                  <a:cubicBezTo>
                    <a:pt x="11411" y="11200"/>
                    <a:pt x="12226" y="9200"/>
                    <a:pt x="13857" y="7400"/>
                  </a:cubicBezTo>
                  <a:cubicBezTo>
                    <a:pt x="15487" y="5600"/>
                    <a:pt x="17932" y="4000"/>
                    <a:pt x="19358" y="4200"/>
                  </a:cubicBezTo>
                  <a:cubicBezTo>
                    <a:pt x="20785" y="4400"/>
                    <a:pt x="21192" y="6400"/>
                    <a:pt x="21396" y="9600"/>
                  </a:cubicBezTo>
                  <a:cubicBezTo>
                    <a:pt x="21600" y="12800"/>
                    <a:pt x="21600" y="17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5895799" y="4814877"/>
              <a:ext cx="121490" cy="37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19" fill="norm" stroke="1" extrusionOk="0">
                  <a:moveTo>
                    <a:pt x="10800" y="5648"/>
                  </a:moveTo>
                  <a:cubicBezTo>
                    <a:pt x="9900" y="9852"/>
                    <a:pt x="9000" y="14056"/>
                    <a:pt x="8100" y="16810"/>
                  </a:cubicBezTo>
                  <a:cubicBezTo>
                    <a:pt x="7200" y="19564"/>
                    <a:pt x="6300" y="20869"/>
                    <a:pt x="5400" y="21159"/>
                  </a:cubicBezTo>
                  <a:cubicBezTo>
                    <a:pt x="4500" y="21449"/>
                    <a:pt x="3600" y="20724"/>
                    <a:pt x="3600" y="18115"/>
                  </a:cubicBezTo>
                  <a:cubicBezTo>
                    <a:pt x="3600" y="15505"/>
                    <a:pt x="4500" y="11011"/>
                    <a:pt x="6075" y="7750"/>
                  </a:cubicBezTo>
                  <a:cubicBezTo>
                    <a:pt x="7650" y="4488"/>
                    <a:pt x="9900" y="2458"/>
                    <a:pt x="12150" y="1299"/>
                  </a:cubicBezTo>
                  <a:cubicBezTo>
                    <a:pt x="14400" y="139"/>
                    <a:pt x="16650" y="-151"/>
                    <a:pt x="18225" y="66"/>
                  </a:cubicBezTo>
                  <a:cubicBezTo>
                    <a:pt x="19800" y="284"/>
                    <a:pt x="20700" y="1009"/>
                    <a:pt x="21150" y="2168"/>
                  </a:cubicBezTo>
                  <a:cubicBezTo>
                    <a:pt x="21600" y="3328"/>
                    <a:pt x="21600" y="4923"/>
                    <a:pt x="19575" y="6372"/>
                  </a:cubicBezTo>
                  <a:cubicBezTo>
                    <a:pt x="17550" y="7822"/>
                    <a:pt x="13500" y="9127"/>
                    <a:pt x="10350" y="9852"/>
                  </a:cubicBezTo>
                  <a:cubicBezTo>
                    <a:pt x="7200" y="10577"/>
                    <a:pt x="4950" y="10721"/>
                    <a:pt x="3375" y="10649"/>
                  </a:cubicBezTo>
                  <a:cubicBezTo>
                    <a:pt x="1800" y="10577"/>
                    <a:pt x="900" y="10287"/>
                    <a:pt x="0" y="99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6133471" y="4998779"/>
              <a:ext cx="1533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6133471" y="4906777"/>
              <a:ext cx="4541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600" fill="norm" stroke="1" extrusionOk="0">
                  <a:moveTo>
                    <a:pt x="10232" y="0"/>
                  </a:moveTo>
                  <a:cubicBezTo>
                    <a:pt x="15916" y="0"/>
                    <a:pt x="21600" y="0"/>
                    <a:pt x="19895" y="3600"/>
                  </a:cubicBezTo>
                  <a:cubicBezTo>
                    <a:pt x="18189" y="7200"/>
                    <a:pt x="9095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6501480" y="4960445"/>
              <a:ext cx="245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5600"/>
                    <a:pt x="1800" y="9600"/>
                    <a:pt x="5400" y="6000"/>
                  </a:cubicBezTo>
                  <a:cubicBezTo>
                    <a:pt x="9000" y="2400"/>
                    <a:pt x="1530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6654816" y="4899110"/>
              <a:ext cx="61336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5929"/>
                    <a:pt x="9000" y="11859"/>
                    <a:pt x="12600" y="15459"/>
                  </a:cubicBezTo>
                  <a:cubicBezTo>
                    <a:pt x="16200" y="19059"/>
                    <a:pt x="18900" y="203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6811647" y="4712677"/>
              <a:ext cx="217745" cy="60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05" fill="norm" stroke="1" extrusionOk="0">
                  <a:moveTo>
                    <a:pt x="410" y="21505"/>
                  </a:moveTo>
                  <a:cubicBezTo>
                    <a:pt x="159" y="18794"/>
                    <a:pt x="-92" y="16082"/>
                    <a:pt x="34" y="13326"/>
                  </a:cubicBezTo>
                  <a:cubicBezTo>
                    <a:pt x="159" y="10569"/>
                    <a:pt x="661" y="7768"/>
                    <a:pt x="1415" y="5734"/>
                  </a:cubicBezTo>
                  <a:cubicBezTo>
                    <a:pt x="2168" y="3701"/>
                    <a:pt x="3173" y="2436"/>
                    <a:pt x="4052" y="1577"/>
                  </a:cubicBezTo>
                  <a:cubicBezTo>
                    <a:pt x="4931" y="718"/>
                    <a:pt x="5685" y="267"/>
                    <a:pt x="6689" y="86"/>
                  </a:cubicBezTo>
                  <a:cubicBezTo>
                    <a:pt x="7694" y="-95"/>
                    <a:pt x="8950" y="-5"/>
                    <a:pt x="10206" y="492"/>
                  </a:cubicBezTo>
                  <a:cubicBezTo>
                    <a:pt x="11461" y="990"/>
                    <a:pt x="12717" y="1893"/>
                    <a:pt x="13345" y="2842"/>
                  </a:cubicBezTo>
                  <a:cubicBezTo>
                    <a:pt x="13973" y="3791"/>
                    <a:pt x="13973" y="4785"/>
                    <a:pt x="13722" y="5508"/>
                  </a:cubicBezTo>
                  <a:cubicBezTo>
                    <a:pt x="13471" y="6231"/>
                    <a:pt x="12968" y="6683"/>
                    <a:pt x="13345" y="6909"/>
                  </a:cubicBezTo>
                  <a:cubicBezTo>
                    <a:pt x="13722" y="7135"/>
                    <a:pt x="14978" y="7135"/>
                    <a:pt x="16108" y="7271"/>
                  </a:cubicBezTo>
                  <a:cubicBezTo>
                    <a:pt x="17238" y="7406"/>
                    <a:pt x="18243" y="7677"/>
                    <a:pt x="19122" y="7994"/>
                  </a:cubicBezTo>
                  <a:cubicBezTo>
                    <a:pt x="20001" y="8310"/>
                    <a:pt x="20754" y="8672"/>
                    <a:pt x="21131" y="9123"/>
                  </a:cubicBezTo>
                  <a:cubicBezTo>
                    <a:pt x="21508" y="9575"/>
                    <a:pt x="21508" y="10118"/>
                    <a:pt x="21006" y="10569"/>
                  </a:cubicBezTo>
                  <a:cubicBezTo>
                    <a:pt x="20503" y="11021"/>
                    <a:pt x="19499" y="11383"/>
                    <a:pt x="18117" y="11609"/>
                  </a:cubicBezTo>
                  <a:cubicBezTo>
                    <a:pt x="16736" y="11835"/>
                    <a:pt x="14978" y="11925"/>
                    <a:pt x="13220" y="11699"/>
                  </a:cubicBezTo>
                  <a:cubicBezTo>
                    <a:pt x="11461" y="11473"/>
                    <a:pt x="9703" y="10931"/>
                    <a:pt x="7945" y="10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7076493" y="4961582"/>
              <a:ext cx="138004" cy="131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8" fill="norm" stroke="1" extrusionOk="0">
                  <a:moveTo>
                    <a:pt x="0" y="2264"/>
                  </a:moveTo>
                  <a:cubicBezTo>
                    <a:pt x="1600" y="1042"/>
                    <a:pt x="3200" y="-181"/>
                    <a:pt x="5000" y="23"/>
                  </a:cubicBezTo>
                  <a:cubicBezTo>
                    <a:pt x="6800" y="227"/>
                    <a:pt x="8800" y="1857"/>
                    <a:pt x="9800" y="3691"/>
                  </a:cubicBezTo>
                  <a:cubicBezTo>
                    <a:pt x="10800" y="5525"/>
                    <a:pt x="10800" y="7562"/>
                    <a:pt x="10400" y="9600"/>
                  </a:cubicBezTo>
                  <a:cubicBezTo>
                    <a:pt x="10000" y="11638"/>
                    <a:pt x="9200" y="13676"/>
                    <a:pt x="8400" y="15713"/>
                  </a:cubicBezTo>
                  <a:cubicBezTo>
                    <a:pt x="7600" y="17751"/>
                    <a:pt x="6800" y="19789"/>
                    <a:pt x="7600" y="20604"/>
                  </a:cubicBezTo>
                  <a:cubicBezTo>
                    <a:pt x="8400" y="21419"/>
                    <a:pt x="10800" y="21011"/>
                    <a:pt x="13400" y="20196"/>
                  </a:cubicBezTo>
                  <a:cubicBezTo>
                    <a:pt x="16000" y="19381"/>
                    <a:pt x="18800" y="18159"/>
                    <a:pt x="21600" y="169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7329498" y="4610326"/>
              <a:ext cx="237673" cy="38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074"/>
                  </a:moveTo>
                  <a:cubicBezTo>
                    <a:pt x="3716" y="11937"/>
                    <a:pt x="7432" y="10800"/>
                    <a:pt x="9871" y="9308"/>
                  </a:cubicBezTo>
                  <a:cubicBezTo>
                    <a:pt x="12310" y="7816"/>
                    <a:pt x="13471" y="5968"/>
                    <a:pt x="14284" y="4547"/>
                  </a:cubicBezTo>
                  <a:cubicBezTo>
                    <a:pt x="15097" y="3126"/>
                    <a:pt x="15561" y="2132"/>
                    <a:pt x="15445" y="1350"/>
                  </a:cubicBezTo>
                  <a:cubicBezTo>
                    <a:pt x="15329" y="568"/>
                    <a:pt x="14632" y="0"/>
                    <a:pt x="13935" y="0"/>
                  </a:cubicBezTo>
                  <a:cubicBezTo>
                    <a:pt x="13239" y="0"/>
                    <a:pt x="12542" y="568"/>
                    <a:pt x="11729" y="3126"/>
                  </a:cubicBezTo>
                  <a:cubicBezTo>
                    <a:pt x="10916" y="5684"/>
                    <a:pt x="9987" y="10232"/>
                    <a:pt x="9523" y="12861"/>
                  </a:cubicBezTo>
                  <a:cubicBezTo>
                    <a:pt x="9058" y="15489"/>
                    <a:pt x="9058" y="16200"/>
                    <a:pt x="9058" y="16911"/>
                  </a:cubicBezTo>
                  <a:cubicBezTo>
                    <a:pt x="9058" y="17621"/>
                    <a:pt x="9058" y="18332"/>
                    <a:pt x="9639" y="18545"/>
                  </a:cubicBezTo>
                  <a:cubicBezTo>
                    <a:pt x="10219" y="18758"/>
                    <a:pt x="11381" y="18474"/>
                    <a:pt x="12310" y="17905"/>
                  </a:cubicBezTo>
                  <a:cubicBezTo>
                    <a:pt x="13239" y="17337"/>
                    <a:pt x="13935" y="16484"/>
                    <a:pt x="14748" y="15774"/>
                  </a:cubicBezTo>
                  <a:cubicBezTo>
                    <a:pt x="15561" y="15063"/>
                    <a:pt x="16490" y="14495"/>
                    <a:pt x="17535" y="14139"/>
                  </a:cubicBezTo>
                  <a:cubicBezTo>
                    <a:pt x="18581" y="13784"/>
                    <a:pt x="19742" y="13642"/>
                    <a:pt x="20439" y="14921"/>
                  </a:cubicBezTo>
                  <a:cubicBezTo>
                    <a:pt x="21135" y="16200"/>
                    <a:pt x="21368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7645263" y="4876109"/>
              <a:ext cx="136580" cy="13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288" fill="norm" stroke="1" extrusionOk="0">
                  <a:moveTo>
                    <a:pt x="4577" y="0"/>
                  </a:moveTo>
                  <a:cubicBezTo>
                    <a:pt x="2977" y="5200"/>
                    <a:pt x="1377" y="10400"/>
                    <a:pt x="577" y="14000"/>
                  </a:cubicBezTo>
                  <a:cubicBezTo>
                    <a:pt x="-223" y="17600"/>
                    <a:pt x="-223" y="19600"/>
                    <a:pt x="777" y="20600"/>
                  </a:cubicBezTo>
                  <a:cubicBezTo>
                    <a:pt x="1777" y="21600"/>
                    <a:pt x="3777" y="21600"/>
                    <a:pt x="5977" y="20000"/>
                  </a:cubicBezTo>
                  <a:cubicBezTo>
                    <a:pt x="8177" y="18400"/>
                    <a:pt x="10577" y="15200"/>
                    <a:pt x="12177" y="12400"/>
                  </a:cubicBezTo>
                  <a:cubicBezTo>
                    <a:pt x="13777" y="9600"/>
                    <a:pt x="14577" y="7200"/>
                    <a:pt x="14977" y="7400"/>
                  </a:cubicBezTo>
                  <a:cubicBezTo>
                    <a:pt x="15377" y="7600"/>
                    <a:pt x="15377" y="10400"/>
                    <a:pt x="16377" y="12600"/>
                  </a:cubicBezTo>
                  <a:cubicBezTo>
                    <a:pt x="17377" y="14800"/>
                    <a:pt x="19377" y="16400"/>
                    <a:pt x="21377" y="18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7836154" y="4883776"/>
              <a:ext cx="191027" cy="12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215" fill="norm" stroke="1" extrusionOk="0">
                  <a:moveTo>
                    <a:pt x="1655" y="0"/>
                  </a:moveTo>
                  <a:cubicBezTo>
                    <a:pt x="1367" y="4849"/>
                    <a:pt x="1079" y="9698"/>
                    <a:pt x="791" y="13665"/>
                  </a:cubicBezTo>
                  <a:cubicBezTo>
                    <a:pt x="503" y="17633"/>
                    <a:pt x="215" y="20718"/>
                    <a:pt x="71" y="21159"/>
                  </a:cubicBezTo>
                  <a:cubicBezTo>
                    <a:pt x="-73" y="21600"/>
                    <a:pt x="-73" y="19396"/>
                    <a:pt x="791" y="16090"/>
                  </a:cubicBezTo>
                  <a:cubicBezTo>
                    <a:pt x="1655" y="12784"/>
                    <a:pt x="3383" y="8376"/>
                    <a:pt x="4823" y="5510"/>
                  </a:cubicBezTo>
                  <a:cubicBezTo>
                    <a:pt x="6263" y="2645"/>
                    <a:pt x="7415" y="1322"/>
                    <a:pt x="8135" y="1763"/>
                  </a:cubicBezTo>
                  <a:cubicBezTo>
                    <a:pt x="8855" y="2204"/>
                    <a:pt x="9143" y="4408"/>
                    <a:pt x="9287" y="6612"/>
                  </a:cubicBezTo>
                  <a:cubicBezTo>
                    <a:pt x="9431" y="8816"/>
                    <a:pt x="9431" y="11020"/>
                    <a:pt x="10295" y="10580"/>
                  </a:cubicBezTo>
                  <a:cubicBezTo>
                    <a:pt x="11159" y="10139"/>
                    <a:pt x="12887" y="7053"/>
                    <a:pt x="14615" y="5510"/>
                  </a:cubicBezTo>
                  <a:cubicBezTo>
                    <a:pt x="16343" y="3967"/>
                    <a:pt x="18071" y="3967"/>
                    <a:pt x="19223" y="6171"/>
                  </a:cubicBezTo>
                  <a:cubicBezTo>
                    <a:pt x="20375" y="8376"/>
                    <a:pt x="20951" y="12784"/>
                    <a:pt x="21527" y="171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8065514" y="5044780"/>
              <a:ext cx="15335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8126849" y="4952778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8402856" y="4910270"/>
              <a:ext cx="237672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413" y="11375"/>
                    <a:pt x="8826" y="2735"/>
                    <a:pt x="12426" y="575"/>
                  </a:cubicBezTo>
                  <a:cubicBezTo>
                    <a:pt x="16026" y="-1585"/>
                    <a:pt x="18813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8560627" y="4853109"/>
              <a:ext cx="26234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600"/>
                    <a:pt x="4448" y="11200"/>
                    <a:pt x="1502" y="14800"/>
                  </a:cubicBezTo>
                  <a:cubicBezTo>
                    <a:pt x="-1443" y="18400"/>
                    <a:pt x="521" y="20000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8741334" y="4608916"/>
              <a:ext cx="181651" cy="627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561" fill="norm" stroke="1" extrusionOk="0">
                  <a:moveTo>
                    <a:pt x="1666" y="21561"/>
                  </a:moveTo>
                  <a:cubicBezTo>
                    <a:pt x="766" y="18927"/>
                    <a:pt x="-134" y="16293"/>
                    <a:pt x="16" y="13615"/>
                  </a:cubicBezTo>
                  <a:cubicBezTo>
                    <a:pt x="166" y="10937"/>
                    <a:pt x="1366" y="8215"/>
                    <a:pt x="2866" y="6063"/>
                  </a:cubicBezTo>
                  <a:cubicBezTo>
                    <a:pt x="4366" y="3912"/>
                    <a:pt x="6166" y="2332"/>
                    <a:pt x="7516" y="1366"/>
                  </a:cubicBezTo>
                  <a:cubicBezTo>
                    <a:pt x="8866" y="400"/>
                    <a:pt x="9766" y="49"/>
                    <a:pt x="10816" y="5"/>
                  </a:cubicBezTo>
                  <a:cubicBezTo>
                    <a:pt x="11866" y="-39"/>
                    <a:pt x="13066" y="224"/>
                    <a:pt x="14116" y="1322"/>
                  </a:cubicBezTo>
                  <a:cubicBezTo>
                    <a:pt x="15166" y="2420"/>
                    <a:pt x="16066" y="4351"/>
                    <a:pt x="16816" y="5756"/>
                  </a:cubicBezTo>
                  <a:cubicBezTo>
                    <a:pt x="17566" y="7161"/>
                    <a:pt x="18166" y="8039"/>
                    <a:pt x="18916" y="8654"/>
                  </a:cubicBezTo>
                  <a:cubicBezTo>
                    <a:pt x="19666" y="9268"/>
                    <a:pt x="20566" y="9620"/>
                    <a:pt x="21016" y="10059"/>
                  </a:cubicBezTo>
                  <a:cubicBezTo>
                    <a:pt x="21466" y="10498"/>
                    <a:pt x="21466" y="11024"/>
                    <a:pt x="20716" y="11463"/>
                  </a:cubicBezTo>
                  <a:cubicBezTo>
                    <a:pt x="19966" y="11902"/>
                    <a:pt x="18466" y="12254"/>
                    <a:pt x="16216" y="12473"/>
                  </a:cubicBezTo>
                  <a:cubicBezTo>
                    <a:pt x="13966" y="12693"/>
                    <a:pt x="10966" y="12781"/>
                    <a:pt x="9016" y="12649"/>
                  </a:cubicBezTo>
                  <a:cubicBezTo>
                    <a:pt x="7066" y="12517"/>
                    <a:pt x="6166" y="12166"/>
                    <a:pt x="6316" y="11683"/>
                  </a:cubicBezTo>
                  <a:cubicBezTo>
                    <a:pt x="6466" y="11200"/>
                    <a:pt x="7666" y="10585"/>
                    <a:pt x="8866" y="9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8993202" y="4862373"/>
              <a:ext cx="90865" cy="165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191" fill="norm" stroke="1" extrusionOk="0">
                  <a:moveTo>
                    <a:pt x="0" y="4704"/>
                  </a:moveTo>
                  <a:cubicBezTo>
                    <a:pt x="600" y="3068"/>
                    <a:pt x="1200" y="1431"/>
                    <a:pt x="3000" y="613"/>
                  </a:cubicBezTo>
                  <a:cubicBezTo>
                    <a:pt x="4800" y="-205"/>
                    <a:pt x="7800" y="-205"/>
                    <a:pt x="9900" y="613"/>
                  </a:cubicBezTo>
                  <a:cubicBezTo>
                    <a:pt x="12000" y="1431"/>
                    <a:pt x="13200" y="3068"/>
                    <a:pt x="12900" y="4868"/>
                  </a:cubicBezTo>
                  <a:cubicBezTo>
                    <a:pt x="12600" y="6668"/>
                    <a:pt x="10800" y="8631"/>
                    <a:pt x="11400" y="9940"/>
                  </a:cubicBezTo>
                  <a:cubicBezTo>
                    <a:pt x="12000" y="11250"/>
                    <a:pt x="15000" y="11904"/>
                    <a:pt x="17400" y="12886"/>
                  </a:cubicBezTo>
                  <a:cubicBezTo>
                    <a:pt x="19800" y="13868"/>
                    <a:pt x="21600" y="15177"/>
                    <a:pt x="21300" y="16650"/>
                  </a:cubicBezTo>
                  <a:cubicBezTo>
                    <a:pt x="21000" y="18122"/>
                    <a:pt x="18600" y="19759"/>
                    <a:pt x="15900" y="20577"/>
                  </a:cubicBezTo>
                  <a:cubicBezTo>
                    <a:pt x="13200" y="21395"/>
                    <a:pt x="10200" y="21395"/>
                    <a:pt x="8700" y="20577"/>
                  </a:cubicBezTo>
                  <a:cubicBezTo>
                    <a:pt x="7200" y="19759"/>
                    <a:pt x="7200" y="18122"/>
                    <a:pt x="7200" y="16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9286197" y="4569125"/>
              <a:ext cx="458356" cy="380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179" fill="norm" stroke="1" extrusionOk="0">
                  <a:moveTo>
                    <a:pt x="1722" y="15364"/>
                  </a:moveTo>
                  <a:cubicBezTo>
                    <a:pt x="2322" y="15364"/>
                    <a:pt x="2922" y="15364"/>
                    <a:pt x="3642" y="14867"/>
                  </a:cubicBezTo>
                  <a:cubicBezTo>
                    <a:pt x="4362" y="14370"/>
                    <a:pt x="5202" y="13375"/>
                    <a:pt x="5622" y="12451"/>
                  </a:cubicBezTo>
                  <a:cubicBezTo>
                    <a:pt x="6042" y="11528"/>
                    <a:pt x="6042" y="10675"/>
                    <a:pt x="5682" y="10249"/>
                  </a:cubicBezTo>
                  <a:cubicBezTo>
                    <a:pt x="5322" y="9822"/>
                    <a:pt x="4602" y="9822"/>
                    <a:pt x="3762" y="10604"/>
                  </a:cubicBezTo>
                  <a:cubicBezTo>
                    <a:pt x="2922" y="11386"/>
                    <a:pt x="1962" y="12949"/>
                    <a:pt x="1302" y="14441"/>
                  </a:cubicBezTo>
                  <a:cubicBezTo>
                    <a:pt x="642" y="15933"/>
                    <a:pt x="282" y="17354"/>
                    <a:pt x="102" y="18420"/>
                  </a:cubicBezTo>
                  <a:cubicBezTo>
                    <a:pt x="-78" y="19486"/>
                    <a:pt x="-78" y="20196"/>
                    <a:pt x="582" y="20693"/>
                  </a:cubicBezTo>
                  <a:cubicBezTo>
                    <a:pt x="1242" y="21191"/>
                    <a:pt x="2562" y="21475"/>
                    <a:pt x="4362" y="20693"/>
                  </a:cubicBezTo>
                  <a:cubicBezTo>
                    <a:pt x="6162" y="19912"/>
                    <a:pt x="8442" y="18064"/>
                    <a:pt x="10182" y="15222"/>
                  </a:cubicBezTo>
                  <a:cubicBezTo>
                    <a:pt x="11922" y="12380"/>
                    <a:pt x="13122" y="8543"/>
                    <a:pt x="13842" y="6199"/>
                  </a:cubicBezTo>
                  <a:cubicBezTo>
                    <a:pt x="14562" y="3854"/>
                    <a:pt x="14802" y="3001"/>
                    <a:pt x="14922" y="2078"/>
                  </a:cubicBezTo>
                  <a:cubicBezTo>
                    <a:pt x="15042" y="1154"/>
                    <a:pt x="15042" y="159"/>
                    <a:pt x="14862" y="17"/>
                  </a:cubicBezTo>
                  <a:cubicBezTo>
                    <a:pt x="14682" y="-125"/>
                    <a:pt x="14322" y="586"/>
                    <a:pt x="13842" y="3001"/>
                  </a:cubicBezTo>
                  <a:cubicBezTo>
                    <a:pt x="13362" y="5417"/>
                    <a:pt x="12762" y="9538"/>
                    <a:pt x="12402" y="12380"/>
                  </a:cubicBezTo>
                  <a:cubicBezTo>
                    <a:pt x="12042" y="15222"/>
                    <a:pt x="11922" y="16786"/>
                    <a:pt x="11862" y="17922"/>
                  </a:cubicBezTo>
                  <a:cubicBezTo>
                    <a:pt x="11802" y="19059"/>
                    <a:pt x="11802" y="19770"/>
                    <a:pt x="12162" y="20196"/>
                  </a:cubicBezTo>
                  <a:cubicBezTo>
                    <a:pt x="12522" y="20622"/>
                    <a:pt x="13242" y="20764"/>
                    <a:pt x="13842" y="20622"/>
                  </a:cubicBezTo>
                  <a:cubicBezTo>
                    <a:pt x="14442" y="20480"/>
                    <a:pt x="14922" y="20054"/>
                    <a:pt x="15522" y="19699"/>
                  </a:cubicBezTo>
                  <a:cubicBezTo>
                    <a:pt x="16122" y="19343"/>
                    <a:pt x="16842" y="19059"/>
                    <a:pt x="17322" y="18562"/>
                  </a:cubicBezTo>
                  <a:cubicBezTo>
                    <a:pt x="17802" y="18064"/>
                    <a:pt x="18042" y="17354"/>
                    <a:pt x="18282" y="16430"/>
                  </a:cubicBezTo>
                  <a:cubicBezTo>
                    <a:pt x="18522" y="15507"/>
                    <a:pt x="18762" y="14370"/>
                    <a:pt x="18882" y="13446"/>
                  </a:cubicBezTo>
                  <a:cubicBezTo>
                    <a:pt x="19002" y="12522"/>
                    <a:pt x="19002" y="11812"/>
                    <a:pt x="18702" y="11599"/>
                  </a:cubicBezTo>
                  <a:cubicBezTo>
                    <a:pt x="18402" y="11386"/>
                    <a:pt x="17802" y="11670"/>
                    <a:pt x="17442" y="12167"/>
                  </a:cubicBezTo>
                  <a:cubicBezTo>
                    <a:pt x="17082" y="12664"/>
                    <a:pt x="16962" y="13375"/>
                    <a:pt x="16842" y="14157"/>
                  </a:cubicBezTo>
                  <a:cubicBezTo>
                    <a:pt x="16722" y="14938"/>
                    <a:pt x="16602" y="15791"/>
                    <a:pt x="16542" y="16643"/>
                  </a:cubicBezTo>
                  <a:cubicBezTo>
                    <a:pt x="16482" y="17496"/>
                    <a:pt x="16482" y="18349"/>
                    <a:pt x="17262" y="18917"/>
                  </a:cubicBezTo>
                  <a:cubicBezTo>
                    <a:pt x="18042" y="19486"/>
                    <a:pt x="19602" y="19770"/>
                    <a:pt x="20442" y="19841"/>
                  </a:cubicBezTo>
                  <a:cubicBezTo>
                    <a:pt x="21282" y="19912"/>
                    <a:pt x="21402" y="19770"/>
                    <a:pt x="21522" y="196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9867222" y="4991112"/>
              <a:ext cx="1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9890222" y="4853109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10233864" y="4860776"/>
              <a:ext cx="162371" cy="6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989" fill="norm" stroke="1" extrusionOk="0">
                  <a:moveTo>
                    <a:pt x="3218" y="17446"/>
                  </a:moveTo>
                  <a:cubicBezTo>
                    <a:pt x="1530" y="18277"/>
                    <a:pt x="-157" y="19108"/>
                    <a:pt x="12" y="19938"/>
                  </a:cubicBezTo>
                  <a:cubicBezTo>
                    <a:pt x="181" y="20769"/>
                    <a:pt x="2206" y="21600"/>
                    <a:pt x="5918" y="20354"/>
                  </a:cubicBezTo>
                  <a:cubicBezTo>
                    <a:pt x="9630" y="19108"/>
                    <a:pt x="15030" y="15785"/>
                    <a:pt x="17899" y="12046"/>
                  </a:cubicBezTo>
                  <a:cubicBezTo>
                    <a:pt x="20768" y="8308"/>
                    <a:pt x="21105" y="4154"/>
                    <a:pt x="214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10316527" y="4822442"/>
              <a:ext cx="41374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12946" y="0"/>
                  </a:moveTo>
                  <a:cubicBezTo>
                    <a:pt x="7864" y="5100"/>
                    <a:pt x="2782" y="10200"/>
                    <a:pt x="876" y="13650"/>
                  </a:cubicBezTo>
                  <a:cubicBezTo>
                    <a:pt x="-1030" y="17100"/>
                    <a:pt x="240" y="18900"/>
                    <a:pt x="4052" y="19950"/>
                  </a:cubicBezTo>
                  <a:cubicBezTo>
                    <a:pt x="7864" y="21000"/>
                    <a:pt x="14217" y="21300"/>
                    <a:pt x="2057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10557238" y="4968112"/>
              <a:ext cx="99670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10932913" y="5044780"/>
              <a:ext cx="23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11216586" y="5075447"/>
              <a:ext cx="30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2073771" y="5515526"/>
              <a:ext cx="195614" cy="58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08" fill="norm" stroke="1" extrusionOk="0">
                  <a:moveTo>
                    <a:pt x="18947" y="1859"/>
                  </a:moveTo>
                  <a:cubicBezTo>
                    <a:pt x="16984" y="1202"/>
                    <a:pt x="15020" y="544"/>
                    <a:pt x="13197" y="216"/>
                  </a:cubicBezTo>
                  <a:cubicBezTo>
                    <a:pt x="11373" y="-113"/>
                    <a:pt x="9690" y="-113"/>
                    <a:pt x="7446" y="544"/>
                  </a:cubicBezTo>
                  <a:cubicBezTo>
                    <a:pt x="5202" y="1202"/>
                    <a:pt x="2397" y="2517"/>
                    <a:pt x="1275" y="3644"/>
                  </a:cubicBezTo>
                  <a:cubicBezTo>
                    <a:pt x="153" y="4770"/>
                    <a:pt x="714" y="5710"/>
                    <a:pt x="2256" y="6743"/>
                  </a:cubicBezTo>
                  <a:cubicBezTo>
                    <a:pt x="3799" y="7776"/>
                    <a:pt x="6324" y="8903"/>
                    <a:pt x="7727" y="9795"/>
                  </a:cubicBezTo>
                  <a:cubicBezTo>
                    <a:pt x="9129" y="10687"/>
                    <a:pt x="9410" y="11344"/>
                    <a:pt x="8989" y="11861"/>
                  </a:cubicBezTo>
                  <a:cubicBezTo>
                    <a:pt x="8568" y="12377"/>
                    <a:pt x="7446" y="12753"/>
                    <a:pt x="6184" y="13035"/>
                  </a:cubicBezTo>
                  <a:cubicBezTo>
                    <a:pt x="4921" y="13317"/>
                    <a:pt x="3519" y="13504"/>
                    <a:pt x="2256" y="13457"/>
                  </a:cubicBezTo>
                  <a:cubicBezTo>
                    <a:pt x="994" y="13410"/>
                    <a:pt x="-128" y="13129"/>
                    <a:pt x="12" y="12941"/>
                  </a:cubicBezTo>
                  <a:cubicBezTo>
                    <a:pt x="153" y="12753"/>
                    <a:pt x="1555" y="12659"/>
                    <a:pt x="2677" y="12800"/>
                  </a:cubicBezTo>
                  <a:cubicBezTo>
                    <a:pt x="3799" y="12941"/>
                    <a:pt x="4641" y="13317"/>
                    <a:pt x="5062" y="14115"/>
                  </a:cubicBezTo>
                  <a:cubicBezTo>
                    <a:pt x="5482" y="14913"/>
                    <a:pt x="5482" y="16134"/>
                    <a:pt x="4921" y="17073"/>
                  </a:cubicBezTo>
                  <a:cubicBezTo>
                    <a:pt x="4360" y="18012"/>
                    <a:pt x="3238" y="18670"/>
                    <a:pt x="2537" y="19280"/>
                  </a:cubicBezTo>
                  <a:cubicBezTo>
                    <a:pt x="1836" y="19890"/>
                    <a:pt x="1555" y="20454"/>
                    <a:pt x="2116" y="20783"/>
                  </a:cubicBezTo>
                  <a:cubicBezTo>
                    <a:pt x="2677" y="21111"/>
                    <a:pt x="4080" y="21205"/>
                    <a:pt x="6184" y="21299"/>
                  </a:cubicBezTo>
                  <a:cubicBezTo>
                    <a:pt x="8288" y="21393"/>
                    <a:pt x="11093" y="21487"/>
                    <a:pt x="13758" y="21299"/>
                  </a:cubicBezTo>
                  <a:cubicBezTo>
                    <a:pt x="16423" y="21111"/>
                    <a:pt x="18947" y="20642"/>
                    <a:pt x="21472" y="20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2395517" y="5658127"/>
              <a:ext cx="142208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7675" y="0"/>
                  </a:moveTo>
                  <a:cubicBezTo>
                    <a:pt x="15402" y="0"/>
                    <a:pt x="13128" y="0"/>
                    <a:pt x="11423" y="450"/>
                  </a:cubicBezTo>
                  <a:cubicBezTo>
                    <a:pt x="9718" y="900"/>
                    <a:pt x="8581" y="1800"/>
                    <a:pt x="6686" y="4230"/>
                  </a:cubicBezTo>
                  <a:cubicBezTo>
                    <a:pt x="4791" y="6660"/>
                    <a:pt x="2139" y="10620"/>
                    <a:pt x="812" y="13680"/>
                  </a:cubicBezTo>
                  <a:cubicBezTo>
                    <a:pt x="-514" y="16740"/>
                    <a:pt x="-514" y="18900"/>
                    <a:pt x="3086" y="20070"/>
                  </a:cubicBezTo>
                  <a:cubicBezTo>
                    <a:pt x="6686" y="21240"/>
                    <a:pt x="13886" y="21420"/>
                    <a:pt x="210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2661665" y="5674935"/>
              <a:ext cx="136732" cy="235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437" fill="norm" stroke="1" extrusionOk="0">
                  <a:moveTo>
                    <a:pt x="15121" y="5440"/>
                  </a:moveTo>
                  <a:cubicBezTo>
                    <a:pt x="15907" y="4279"/>
                    <a:pt x="16692" y="3118"/>
                    <a:pt x="16299" y="2189"/>
                  </a:cubicBezTo>
                  <a:cubicBezTo>
                    <a:pt x="15907" y="1260"/>
                    <a:pt x="14336" y="563"/>
                    <a:pt x="12568" y="214"/>
                  </a:cubicBezTo>
                  <a:cubicBezTo>
                    <a:pt x="10801" y="-134"/>
                    <a:pt x="8837" y="-134"/>
                    <a:pt x="6481" y="795"/>
                  </a:cubicBezTo>
                  <a:cubicBezTo>
                    <a:pt x="4125" y="1724"/>
                    <a:pt x="1376" y="3582"/>
                    <a:pt x="394" y="5092"/>
                  </a:cubicBezTo>
                  <a:cubicBezTo>
                    <a:pt x="-588" y="6601"/>
                    <a:pt x="197" y="7763"/>
                    <a:pt x="3536" y="9389"/>
                  </a:cubicBezTo>
                  <a:cubicBezTo>
                    <a:pt x="6874" y="11014"/>
                    <a:pt x="12765" y="13105"/>
                    <a:pt x="16299" y="14614"/>
                  </a:cubicBezTo>
                  <a:cubicBezTo>
                    <a:pt x="19834" y="16124"/>
                    <a:pt x="21012" y="17053"/>
                    <a:pt x="21012" y="17982"/>
                  </a:cubicBezTo>
                  <a:cubicBezTo>
                    <a:pt x="21012" y="18911"/>
                    <a:pt x="19834" y="19840"/>
                    <a:pt x="18263" y="20421"/>
                  </a:cubicBezTo>
                  <a:cubicBezTo>
                    <a:pt x="16692" y="21001"/>
                    <a:pt x="14728" y="21234"/>
                    <a:pt x="12765" y="21350"/>
                  </a:cubicBezTo>
                  <a:cubicBezTo>
                    <a:pt x="10801" y="21466"/>
                    <a:pt x="8837" y="21466"/>
                    <a:pt x="9034" y="21350"/>
                  </a:cubicBezTo>
                  <a:cubicBezTo>
                    <a:pt x="9230" y="21234"/>
                    <a:pt x="11587" y="21001"/>
                    <a:pt x="13943" y="207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2913399" y="5888132"/>
              <a:ext cx="30668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36"/>
                    <a:pt x="0" y="10473"/>
                    <a:pt x="3600" y="14073"/>
                  </a:cubicBezTo>
                  <a:cubicBezTo>
                    <a:pt x="7200" y="17673"/>
                    <a:pt x="14400" y="196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3059068" y="5957134"/>
              <a:ext cx="7137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17280" y="0"/>
                  </a:moveTo>
                  <a:cubicBezTo>
                    <a:pt x="19440" y="1440"/>
                    <a:pt x="21600" y="2880"/>
                    <a:pt x="18720" y="6480"/>
                  </a:cubicBezTo>
                  <a:cubicBezTo>
                    <a:pt x="15840" y="10080"/>
                    <a:pt x="7920" y="158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3417759" y="5662136"/>
              <a:ext cx="177989" cy="264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0889" fill="norm" stroke="1" extrusionOk="0">
                  <a:moveTo>
                    <a:pt x="8294" y="894"/>
                  </a:moveTo>
                  <a:cubicBezTo>
                    <a:pt x="7094" y="289"/>
                    <a:pt x="5894" y="-317"/>
                    <a:pt x="4694" y="188"/>
                  </a:cubicBezTo>
                  <a:cubicBezTo>
                    <a:pt x="3494" y="692"/>
                    <a:pt x="2294" y="2307"/>
                    <a:pt x="1244" y="5133"/>
                  </a:cubicBezTo>
                  <a:cubicBezTo>
                    <a:pt x="194" y="7960"/>
                    <a:pt x="-706" y="11997"/>
                    <a:pt x="794" y="15025"/>
                  </a:cubicBezTo>
                  <a:cubicBezTo>
                    <a:pt x="2294" y="18053"/>
                    <a:pt x="6194" y="20072"/>
                    <a:pt x="9944" y="20677"/>
                  </a:cubicBezTo>
                  <a:cubicBezTo>
                    <a:pt x="13694" y="21283"/>
                    <a:pt x="17294" y="20476"/>
                    <a:pt x="20894" y="196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3665359" y="5642793"/>
              <a:ext cx="53059" cy="258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224" fill="norm" stroke="1" extrusionOk="0">
                  <a:moveTo>
                    <a:pt x="18268" y="0"/>
                  </a:moveTo>
                  <a:cubicBezTo>
                    <a:pt x="13125" y="3565"/>
                    <a:pt x="7983" y="7130"/>
                    <a:pt x="4897" y="10066"/>
                  </a:cubicBezTo>
                  <a:cubicBezTo>
                    <a:pt x="1811" y="13002"/>
                    <a:pt x="783" y="15309"/>
                    <a:pt x="268" y="16986"/>
                  </a:cubicBezTo>
                  <a:cubicBezTo>
                    <a:pt x="-246" y="18664"/>
                    <a:pt x="-246" y="19713"/>
                    <a:pt x="2325" y="20447"/>
                  </a:cubicBezTo>
                  <a:cubicBezTo>
                    <a:pt x="4897" y="21181"/>
                    <a:pt x="10040" y="21600"/>
                    <a:pt x="13640" y="20761"/>
                  </a:cubicBezTo>
                  <a:cubicBezTo>
                    <a:pt x="17240" y="19922"/>
                    <a:pt x="19297" y="17825"/>
                    <a:pt x="21354" y="157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3618748" y="5765463"/>
              <a:ext cx="15333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3818086" y="5865132"/>
              <a:ext cx="7667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3917754" y="5934133"/>
              <a:ext cx="61336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4094092" y="5616856"/>
              <a:ext cx="130337" cy="271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14630"/>
                  </a:moveTo>
                  <a:cubicBezTo>
                    <a:pt x="4235" y="11630"/>
                    <a:pt x="8471" y="8630"/>
                    <a:pt x="11012" y="6630"/>
                  </a:cubicBezTo>
                  <a:cubicBezTo>
                    <a:pt x="13553" y="4630"/>
                    <a:pt x="14400" y="3630"/>
                    <a:pt x="14824" y="2530"/>
                  </a:cubicBezTo>
                  <a:cubicBezTo>
                    <a:pt x="15247" y="1430"/>
                    <a:pt x="15247" y="230"/>
                    <a:pt x="13976" y="30"/>
                  </a:cubicBezTo>
                  <a:cubicBezTo>
                    <a:pt x="12706" y="-170"/>
                    <a:pt x="10165" y="630"/>
                    <a:pt x="8471" y="2630"/>
                  </a:cubicBezTo>
                  <a:cubicBezTo>
                    <a:pt x="6776" y="4630"/>
                    <a:pt x="5929" y="7830"/>
                    <a:pt x="5506" y="10630"/>
                  </a:cubicBezTo>
                  <a:cubicBezTo>
                    <a:pt x="5082" y="13430"/>
                    <a:pt x="5082" y="15830"/>
                    <a:pt x="5082" y="17730"/>
                  </a:cubicBezTo>
                  <a:cubicBezTo>
                    <a:pt x="5082" y="19630"/>
                    <a:pt x="5082" y="21030"/>
                    <a:pt x="5082" y="21230"/>
                  </a:cubicBezTo>
                  <a:cubicBezTo>
                    <a:pt x="5082" y="21430"/>
                    <a:pt x="5082" y="20430"/>
                    <a:pt x="5294" y="19430"/>
                  </a:cubicBezTo>
                  <a:cubicBezTo>
                    <a:pt x="5506" y="18430"/>
                    <a:pt x="5929" y="17430"/>
                    <a:pt x="6777" y="16530"/>
                  </a:cubicBezTo>
                  <a:cubicBezTo>
                    <a:pt x="7624" y="15630"/>
                    <a:pt x="8894" y="14830"/>
                    <a:pt x="10376" y="14730"/>
                  </a:cubicBezTo>
                  <a:cubicBezTo>
                    <a:pt x="11859" y="14630"/>
                    <a:pt x="13553" y="15230"/>
                    <a:pt x="15459" y="16430"/>
                  </a:cubicBezTo>
                  <a:cubicBezTo>
                    <a:pt x="17365" y="17630"/>
                    <a:pt x="19482" y="19430"/>
                    <a:pt x="21600" y="212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4285763" y="5826798"/>
              <a:ext cx="23002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4331764" y="5926467"/>
              <a:ext cx="53669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4500434" y="5706005"/>
              <a:ext cx="168672" cy="15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0" fill="norm" stroke="1" extrusionOk="0">
                  <a:moveTo>
                    <a:pt x="0" y="11425"/>
                  </a:moveTo>
                  <a:cubicBezTo>
                    <a:pt x="3273" y="10717"/>
                    <a:pt x="6545" y="10009"/>
                    <a:pt x="8673" y="8947"/>
                  </a:cubicBezTo>
                  <a:cubicBezTo>
                    <a:pt x="10800" y="7884"/>
                    <a:pt x="11782" y="6468"/>
                    <a:pt x="12436" y="4874"/>
                  </a:cubicBezTo>
                  <a:cubicBezTo>
                    <a:pt x="13091" y="3281"/>
                    <a:pt x="13418" y="1510"/>
                    <a:pt x="12764" y="625"/>
                  </a:cubicBezTo>
                  <a:cubicBezTo>
                    <a:pt x="12109" y="-260"/>
                    <a:pt x="10473" y="-260"/>
                    <a:pt x="8509" y="979"/>
                  </a:cubicBezTo>
                  <a:cubicBezTo>
                    <a:pt x="6545" y="2219"/>
                    <a:pt x="4255" y="4697"/>
                    <a:pt x="2782" y="7707"/>
                  </a:cubicBezTo>
                  <a:cubicBezTo>
                    <a:pt x="1309" y="10717"/>
                    <a:pt x="655" y="14258"/>
                    <a:pt x="982" y="16737"/>
                  </a:cubicBezTo>
                  <a:cubicBezTo>
                    <a:pt x="1309" y="19215"/>
                    <a:pt x="2618" y="20632"/>
                    <a:pt x="6218" y="20986"/>
                  </a:cubicBezTo>
                  <a:cubicBezTo>
                    <a:pt x="9818" y="21340"/>
                    <a:pt x="15709" y="20632"/>
                    <a:pt x="21600" y="199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4707439" y="5849798"/>
              <a:ext cx="7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4776440" y="5642793"/>
              <a:ext cx="83022" cy="31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58" fill="norm" stroke="1" extrusionOk="0">
                  <a:moveTo>
                    <a:pt x="0" y="0"/>
                  </a:moveTo>
                  <a:cubicBezTo>
                    <a:pt x="3273" y="351"/>
                    <a:pt x="6545" y="702"/>
                    <a:pt x="10145" y="2283"/>
                  </a:cubicBezTo>
                  <a:cubicBezTo>
                    <a:pt x="13745" y="3863"/>
                    <a:pt x="17673" y="6673"/>
                    <a:pt x="19636" y="9483"/>
                  </a:cubicBezTo>
                  <a:cubicBezTo>
                    <a:pt x="21600" y="12293"/>
                    <a:pt x="21600" y="15102"/>
                    <a:pt x="20618" y="16946"/>
                  </a:cubicBezTo>
                  <a:cubicBezTo>
                    <a:pt x="19636" y="18790"/>
                    <a:pt x="17673" y="19668"/>
                    <a:pt x="15055" y="20371"/>
                  </a:cubicBezTo>
                  <a:cubicBezTo>
                    <a:pt x="12436" y="21073"/>
                    <a:pt x="9164" y="21600"/>
                    <a:pt x="6873" y="21424"/>
                  </a:cubicBezTo>
                  <a:cubicBezTo>
                    <a:pt x="4582" y="21249"/>
                    <a:pt x="3273" y="20371"/>
                    <a:pt x="1964" y="19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4945111" y="6003135"/>
              <a:ext cx="76669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4168"/>
                    <a:pt x="17280" y="8337"/>
                    <a:pt x="13680" y="11937"/>
                  </a:cubicBezTo>
                  <a:cubicBezTo>
                    <a:pt x="10080" y="15537"/>
                    <a:pt x="5040" y="185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4880544" y="5573792"/>
              <a:ext cx="103756" cy="42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454" fill="norm" stroke="1" extrusionOk="0">
                  <a:moveTo>
                    <a:pt x="6664" y="0"/>
                  </a:moveTo>
                  <a:cubicBezTo>
                    <a:pt x="11687" y="1414"/>
                    <a:pt x="16710" y="2829"/>
                    <a:pt x="18971" y="5207"/>
                  </a:cubicBezTo>
                  <a:cubicBezTo>
                    <a:pt x="21231" y="7586"/>
                    <a:pt x="20729" y="10929"/>
                    <a:pt x="17966" y="13693"/>
                  </a:cubicBezTo>
                  <a:cubicBezTo>
                    <a:pt x="15203" y="16457"/>
                    <a:pt x="10180" y="18643"/>
                    <a:pt x="6664" y="19929"/>
                  </a:cubicBezTo>
                  <a:cubicBezTo>
                    <a:pt x="3147" y="21214"/>
                    <a:pt x="1138" y="21600"/>
                    <a:pt x="384" y="21407"/>
                  </a:cubicBezTo>
                  <a:cubicBezTo>
                    <a:pt x="-369" y="21214"/>
                    <a:pt x="133" y="20443"/>
                    <a:pt x="636" y="19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5379621" y="5582605"/>
              <a:ext cx="148171" cy="38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411" fill="norm" stroke="1" extrusionOk="0">
                  <a:moveTo>
                    <a:pt x="20872" y="1223"/>
                  </a:moveTo>
                  <a:cubicBezTo>
                    <a:pt x="19792" y="651"/>
                    <a:pt x="18712" y="79"/>
                    <a:pt x="17272" y="8"/>
                  </a:cubicBezTo>
                  <a:cubicBezTo>
                    <a:pt x="15832" y="-64"/>
                    <a:pt x="14032" y="365"/>
                    <a:pt x="11332" y="2225"/>
                  </a:cubicBezTo>
                  <a:cubicBezTo>
                    <a:pt x="8632" y="4084"/>
                    <a:pt x="5032" y="7374"/>
                    <a:pt x="2692" y="10450"/>
                  </a:cubicBezTo>
                  <a:cubicBezTo>
                    <a:pt x="352" y="13525"/>
                    <a:pt x="-728" y="16386"/>
                    <a:pt x="532" y="18317"/>
                  </a:cubicBezTo>
                  <a:cubicBezTo>
                    <a:pt x="1792" y="20249"/>
                    <a:pt x="5392" y="21250"/>
                    <a:pt x="8992" y="21393"/>
                  </a:cubicBezTo>
                  <a:cubicBezTo>
                    <a:pt x="12592" y="21536"/>
                    <a:pt x="16192" y="20821"/>
                    <a:pt x="19792" y="201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5596467" y="5675653"/>
              <a:ext cx="101462" cy="26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227" fill="norm" stroke="1" extrusionOk="0">
                  <a:moveTo>
                    <a:pt x="19033" y="6053"/>
                  </a:moveTo>
                  <a:cubicBezTo>
                    <a:pt x="19559" y="5014"/>
                    <a:pt x="20086" y="3976"/>
                    <a:pt x="20086" y="2937"/>
                  </a:cubicBezTo>
                  <a:cubicBezTo>
                    <a:pt x="20086" y="1899"/>
                    <a:pt x="19559" y="860"/>
                    <a:pt x="17452" y="341"/>
                  </a:cubicBezTo>
                  <a:cubicBezTo>
                    <a:pt x="15345" y="-178"/>
                    <a:pt x="11657" y="-178"/>
                    <a:pt x="7969" y="860"/>
                  </a:cubicBezTo>
                  <a:cubicBezTo>
                    <a:pt x="4281" y="1899"/>
                    <a:pt x="594" y="3976"/>
                    <a:pt x="67" y="5949"/>
                  </a:cubicBezTo>
                  <a:cubicBezTo>
                    <a:pt x="-460" y="7922"/>
                    <a:pt x="2174" y="9791"/>
                    <a:pt x="5862" y="11245"/>
                  </a:cubicBezTo>
                  <a:cubicBezTo>
                    <a:pt x="9550" y="12699"/>
                    <a:pt x="14291" y="13737"/>
                    <a:pt x="17189" y="14880"/>
                  </a:cubicBezTo>
                  <a:cubicBezTo>
                    <a:pt x="20086" y="16022"/>
                    <a:pt x="21140" y="17268"/>
                    <a:pt x="20877" y="18307"/>
                  </a:cubicBezTo>
                  <a:cubicBezTo>
                    <a:pt x="20613" y="19345"/>
                    <a:pt x="19033" y="20176"/>
                    <a:pt x="16925" y="20695"/>
                  </a:cubicBezTo>
                  <a:cubicBezTo>
                    <a:pt x="14818" y="21214"/>
                    <a:pt x="12184" y="21422"/>
                    <a:pt x="11394" y="21007"/>
                  </a:cubicBezTo>
                  <a:cubicBezTo>
                    <a:pt x="10603" y="20591"/>
                    <a:pt x="11657" y="19553"/>
                    <a:pt x="12447" y="18930"/>
                  </a:cubicBezTo>
                  <a:cubicBezTo>
                    <a:pt x="13238" y="18307"/>
                    <a:pt x="13764" y="18099"/>
                    <a:pt x="14291" y="17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5765463" y="5872119"/>
              <a:ext cx="122671" cy="90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0" y="1960"/>
                  </a:moveTo>
                  <a:cubicBezTo>
                    <a:pt x="2250" y="760"/>
                    <a:pt x="4500" y="-440"/>
                    <a:pt x="6300" y="160"/>
                  </a:cubicBezTo>
                  <a:cubicBezTo>
                    <a:pt x="8100" y="760"/>
                    <a:pt x="9450" y="3160"/>
                    <a:pt x="9225" y="6760"/>
                  </a:cubicBezTo>
                  <a:cubicBezTo>
                    <a:pt x="9000" y="10360"/>
                    <a:pt x="7200" y="15160"/>
                    <a:pt x="7875" y="17860"/>
                  </a:cubicBezTo>
                  <a:cubicBezTo>
                    <a:pt x="8550" y="20560"/>
                    <a:pt x="11700" y="21160"/>
                    <a:pt x="14400" y="21160"/>
                  </a:cubicBezTo>
                  <a:cubicBezTo>
                    <a:pt x="17100" y="21160"/>
                    <a:pt x="19350" y="20560"/>
                    <a:pt x="21600" y="19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5888133" y="5972468"/>
              <a:ext cx="76669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6184583" y="5639561"/>
              <a:ext cx="94559" cy="29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19849" y="235"/>
                  </a:moveTo>
                  <a:cubicBezTo>
                    <a:pt x="16930" y="49"/>
                    <a:pt x="14011" y="-137"/>
                    <a:pt x="11676" y="142"/>
                  </a:cubicBezTo>
                  <a:cubicBezTo>
                    <a:pt x="9341" y="422"/>
                    <a:pt x="7589" y="1166"/>
                    <a:pt x="5254" y="3866"/>
                  </a:cubicBezTo>
                  <a:cubicBezTo>
                    <a:pt x="2919" y="6566"/>
                    <a:pt x="0" y="11222"/>
                    <a:pt x="0" y="14480"/>
                  </a:cubicBezTo>
                  <a:cubicBezTo>
                    <a:pt x="0" y="17739"/>
                    <a:pt x="2919" y="19601"/>
                    <a:pt x="5838" y="20532"/>
                  </a:cubicBezTo>
                  <a:cubicBezTo>
                    <a:pt x="8757" y="21463"/>
                    <a:pt x="11676" y="21463"/>
                    <a:pt x="14303" y="21091"/>
                  </a:cubicBezTo>
                  <a:cubicBezTo>
                    <a:pt x="16930" y="20718"/>
                    <a:pt x="19265" y="19973"/>
                    <a:pt x="21600" y="192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6368872" y="5635127"/>
              <a:ext cx="81892" cy="287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7" h="21512" fill="norm" stroke="1" extrusionOk="0">
                  <a:moveTo>
                    <a:pt x="10094" y="0"/>
                  </a:moveTo>
                  <a:cubicBezTo>
                    <a:pt x="6282" y="4779"/>
                    <a:pt x="2470" y="9558"/>
                    <a:pt x="882" y="12903"/>
                  </a:cubicBezTo>
                  <a:cubicBezTo>
                    <a:pt x="-706" y="16248"/>
                    <a:pt x="-71" y="18159"/>
                    <a:pt x="2153" y="19497"/>
                  </a:cubicBezTo>
                  <a:cubicBezTo>
                    <a:pt x="4376" y="20835"/>
                    <a:pt x="8188" y="21600"/>
                    <a:pt x="11682" y="21504"/>
                  </a:cubicBezTo>
                  <a:cubicBezTo>
                    <a:pt x="15176" y="21409"/>
                    <a:pt x="18353" y="20453"/>
                    <a:pt x="19623" y="19402"/>
                  </a:cubicBezTo>
                  <a:cubicBezTo>
                    <a:pt x="20894" y="18350"/>
                    <a:pt x="20259" y="17204"/>
                    <a:pt x="19623" y="16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6340476" y="5773130"/>
              <a:ext cx="15333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6532147" y="5834464"/>
              <a:ext cx="130337" cy="102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0" y="0"/>
                  </a:moveTo>
                  <a:cubicBezTo>
                    <a:pt x="2118" y="527"/>
                    <a:pt x="4235" y="1054"/>
                    <a:pt x="5929" y="2371"/>
                  </a:cubicBezTo>
                  <a:cubicBezTo>
                    <a:pt x="7624" y="3688"/>
                    <a:pt x="8894" y="5795"/>
                    <a:pt x="9106" y="8166"/>
                  </a:cubicBezTo>
                  <a:cubicBezTo>
                    <a:pt x="9318" y="10537"/>
                    <a:pt x="8471" y="13171"/>
                    <a:pt x="7200" y="15541"/>
                  </a:cubicBezTo>
                  <a:cubicBezTo>
                    <a:pt x="5929" y="17912"/>
                    <a:pt x="4235" y="20020"/>
                    <a:pt x="4447" y="20810"/>
                  </a:cubicBezTo>
                  <a:cubicBezTo>
                    <a:pt x="4659" y="21600"/>
                    <a:pt x="6777" y="21073"/>
                    <a:pt x="9953" y="19756"/>
                  </a:cubicBezTo>
                  <a:cubicBezTo>
                    <a:pt x="13129" y="18439"/>
                    <a:pt x="17365" y="16332"/>
                    <a:pt x="21600" y="142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6662483" y="5918800"/>
              <a:ext cx="53669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6792819" y="5576714"/>
              <a:ext cx="176339" cy="29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14999"/>
                  </a:moveTo>
                  <a:cubicBezTo>
                    <a:pt x="4070" y="12745"/>
                    <a:pt x="8139" y="10491"/>
                    <a:pt x="10800" y="8425"/>
                  </a:cubicBezTo>
                  <a:cubicBezTo>
                    <a:pt x="13461" y="6359"/>
                    <a:pt x="14713" y="4481"/>
                    <a:pt x="15339" y="2978"/>
                  </a:cubicBezTo>
                  <a:cubicBezTo>
                    <a:pt x="15965" y="1475"/>
                    <a:pt x="15965" y="348"/>
                    <a:pt x="15339" y="67"/>
                  </a:cubicBezTo>
                  <a:cubicBezTo>
                    <a:pt x="14713" y="-215"/>
                    <a:pt x="13461" y="348"/>
                    <a:pt x="11739" y="2602"/>
                  </a:cubicBezTo>
                  <a:cubicBezTo>
                    <a:pt x="10017" y="4856"/>
                    <a:pt x="7826" y="8801"/>
                    <a:pt x="6574" y="11900"/>
                  </a:cubicBezTo>
                  <a:cubicBezTo>
                    <a:pt x="5322" y="14999"/>
                    <a:pt x="5009" y="17253"/>
                    <a:pt x="5009" y="18849"/>
                  </a:cubicBezTo>
                  <a:cubicBezTo>
                    <a:pt x="5009" y="20446"/>
                    <a:pt x="5322" y="21385"/>
                    <a:pt x="5791" y="21385"/>
                  </a:cubicBezTo>
                  <a:cubicBezTo>
                    <a:pt x="6261" y="21385"/>
                    <a:pt x="6887" y="20446"/>
                    <a:pt x="7826" y="18943"/>
                  </a:cubicBezTo>
                  <a:cubicBezTo>
                    <a:pt x="8765" y="17441"/>
                    <a:pt x="10017" y="15375"/>
                    <a:pt x="11583" y="13778"/>
                  </a:cubicBezTo>
                  <a:cubicBezTo>
                    <a:pt x="13148" y="12182"/>
                    <a:pt x="15026" y="11055"/>
                    <a:pt x="16278" y="11148"/>
                  </a:cubicBezTo>
                  <a:cubicBezTo>
                    <a:pt x="17530" y="11242"/>
                    <a:pt x="18157" y="12557"/>
                    <a:pt x="18939" y="14342"/>
                  </a:cubicBezTo>
                  <a:cubicBezTo>
                    <a:pt x="19722" y="16126"/>
                    <a:pt x="20661" y="18380"/>
                    <a:pt x="21600" y="206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6999824" y="5785384"/>
              <a:ext cx="138004" cy="11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9" fill="norm" stroke="1" extrusionOk="0">
                  <a:moveTo>
                    <a:pt x="0" y="6201"/>
                  </a:moveTo>
                  <a:cubicBezTo>
                    <a:pt x="1200" y="4323"/>
                    <a:pt x="2400" y="2444"/>
                    <a:pt x="4000" y="1270"/>
                  </a:cubicBezTo>
                  <a:cubicBezTo>
                    <a:pt x="5600" y="97"/>
                    <a:pt x="7600" y="-373"/>
                    <a:pt x="9200" y="331"/>
                  </a:cubicBezTo>
                  <a:cubicBezTo>
                    <a:pt x="10800" y="1036"/>
                    <a:pt x="12000" y="2914"/>
                    <a:pt x="12000" y="5262"/>
                  </a:cubicBezTo>
                  <a:cubicBezTo>
                    <a:pt x="12000" y="7610"/>
                    <a:pt x="10800" y="10427"/>
                    <a:pt x="9200" y="13244"/>
                  </a:cubicBezTo>
                  <a:cubicBezTo>
                    <a:pt x="7600" y="16062"/>
                    <a:pt x="5600" y="18879"/>
                    <a:pt x="5600" y="20053"/>
                  </a:cubicBezTo>
                  <a:cubicBezTo>
                    <a:pt x="5600" y="21227"/>
                    <a:pt x="7600" y="20757"/>
                    <a:pt x="10600" y="19818"/>
                  </a:cubicBezTo>
                  <a:cubicBezTo>
                    <a:pt x="13600" y="18879"/>
                    <a:pt x="17600" y="17470"/>
                    <a:pt x="21600" y="160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7107160" y="5888132"/>
              <a:ext cx="122670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7344266" y="5702396"/>
              <a:ext cx="169237" cy="196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008" fill="norm" stroke="1" extrusionOk="0">
                  <a:moveTo>
                    <a:pt x="2887" y="10849"/>
                  </a:moveTo>
                  <a:cubicBezTo>
                    <a:pt x="5704" y="8935"/>
                    <a:pt x="8521" y="7021"/>
                    <a:pt x="10243" y="5244"/>
                  </a:cubicBezTo>
                  <a:cubicBezTo>
                    <a:pt x="11965" y="3467"/>
                    <a:pt x="12591" y="1826"/>
                    <a:pt x="11965" y="869"/>
                  </a:cubicBezTo>
                  <a:cubicBezTo>
                    <a:pt x="11339" y="-88"/>
                    <a:pt x="9460" y="-361"/>
                    <a:pt x="7426" y="596"/>
                  </a:cubicBezTo>
                  <a:cubicBezTo>
                    <a:pt x="5391" y="1553"/>
                    <a:pt x="3200" y="3740"/>
                    <a:pt x="1634" y="6748"/>
                  </a:cubicBezTo>
                  <a:cubicBezTo>
                    <a:pt x="69" y="9755"/>
                    <a:pt x="-870" y="13583"/>
                    <a:pt x="1165" y="16317"/>
                  </a:cubicBezTo>
                  <a:cubicBezTo>
                    <a:pt x="3200" y="19052"/>
                    <a:pt x="8208" y="20692"/>
                    <a:pt x="11965" y="20966"/>
                  </a:cubicBezTo>
                  <a:cubicBezTo>
                    <a:pt x="15721" y="21239"/>
                    <a:pt x="18226" y="20145"/>
                    <a:pt x="20730" y="190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7498168" y="5876851"/>
              <a:ext cx="168672" cy="86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4" fill="norm" stroke="1" extrusionOk="0">
                  <a:moveTo>
                    <a:pt x="0" y="872"/>
                  </a:moveTo>
                  <a:cubicBezTo>
                    <a:pt x="1636" y="255"/>
                    <a:pt x="3273" y="-362"/>
                    <a:pt x="4745" y="255"/>
                  </a:cubicBezTo>
                  <a:cubicBezTo>
                    <a:pt x="6218" y="872"/>
                    <a:pt x="7527" y="2724"/>
                    <a:pt x="7364" y="5192"/>
                  </a:cubicBezTo>
                  <a:cubicBezTo>
                    <a:pt x="7200" y="7661"/>
                    <a:pt x="5564" y="10747"/>
                    <a:pt x="4255" y="13524"/>
                  </a:cubicBezTo>
                  <a:cubicBezTo>
                    <a:pt x="2946" y="16301"/>
                    <a:pt x="1964" y="18769"/>
                    <a:pt x="2291" y="20004"/>
                  </a:cubicBezTo>
                  <a:cubicBezTo>
                    <a:pt x="2618" y="21238"/>
                    <a:pt x="4255" y="21238"/>
                    <a:pt x="7691" y="19387"/>
                  </a:cubicBezTo>
                  <a:cubicBezTo>
                    <a:pt x="11127" y="17535"/>
                    <a:pt x="16364" y="13832"/>
                    <a:pt x="21600" y="101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7720507" y="5673461"/>
              <a:ext cx="87972" cy="26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4" h="21508" fill="norm" stroke="1" extrusionOk="0">
                  <a:moveTo>
                    <a:pt x="0" y="0"/>
                  </a:moveTo>
                  <a:cubicBezTo>
                    <a:pt x="3000" y="206"/>
                    <a:pt x="6000" y="411"/>
                    <a:pt x="9900" y="2263"/>
                  </a:cubicBezTo>
                  <a:cubicBezTo>
                    <a:pt x="13800" y="4114"/>
                    <a:pt x="18600" y="7611"/>
                    <a:pt x="20100" y="10903"/>
                  </a:cubicBezTo>
                  <a:cubicBezTo>
                    <a:pt x="21600" y="14194"/>
                    <a:pt x="19800" y="17280"/>
                    <a:pt x="17700" y="19131"/>
                  </a:cubicBezTo>
                  <a:cubicBezTo>
                    <a:pt x="15600" y="20983"/>
                    <a:pt x="13200" y="21600"/>
                    <a:pt x="11100" y="21497"/>
                  </a:cubicBezTo>
                  <a:cubicBezTo>
                    <a:pt x="9000" y="21394"/>
                    <a:pt x="7200" y="20571"/>
                    <a:pt x="5400" y="197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7835510" y="5593560"/>
              <a:ext cx="92720" cy="42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1505" fill="norm" stroke="1" extrusionOk="0">
                  <a:moveTo>
                    <a:pt x="3410" y="164"/>
                  </a:moveTo>
                  <a:cubicBezTo>
                    <a:pt x="6253" y="34"/>
                    <a:pt x="9095" y="-95"/>
                    <a:pt x="11368" y="99"/>
                  </a:cubicBezTo>
                  <a:cubicBezTo>
                    <a:pt x="13642" y="293"/>
                    <a:pt x="15347" y="810"/>
                    <a:pt x="17337" y="2557"/>
                  </a:cubicBezTo>
                  <a:cubicBezTo>
                    <a:pt x="19326" y="4303"/>
                    <a:pt x="21600" y="7277"/>
                    <a:pt x="20179" y="10317"/>
                  </a:cubicBezTo>
                  <a:cubicBezTo>
                    <a:pt x="18758" y="13356"/>
                    <a:pt x="13642" y="16461"/>
                    <a:pt x="9663" y="18336"/>
                  </a:cubicBezTo>
                  <a:cubicBezTo>
                    <a:pt x="5684" y="20212"/>
                    <a:pt x="2842" y="20858"/>
                    <a:pt x="0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7881511" y="5987801"/>
              <a:ext cx="145670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8142183" y="6026135"/>
              <a:ext cx="20700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6457"/>
                    <a:pt x="11733" y="11314"/>
                    <a:pt x="15333" y="7714"/>
                  </a:cubicBezTo>
                  <a:cubicBezTo>
                    <a:pt x="18933" y="4114"/>
                    <a:pt x="20267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8602193" y="5980134"/>
              <a:ext cx="76670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8931868" y="6041469"/>
              <a:ext cx="130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1440"/>
                    <a:pt x="10165" y="2880"/>
                    <a:pt x="13765" y="6480"/>
                  </a:cubicBezTo>
                  <a:cubicBezTo>
                    <a:pt x="17365" y="10080"/>
                    <a:pt x="19482" y="158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9529881" y="5696461"/>
              <a:ext cx="241288" cy="659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6875" y="0"/>
                  </a:moveTo>
                  <a:cubicBezTo>
                    <a:pt x="18000" y="0"/>
                    <a:pt x="19125" y="0"/>
                    <a:pt x="20025" y="460"/>
                  </a:cubicBezTo>
                  <a:cubicBezTo>
                    <a:pt x="20925" y="921"/>
                    <a:pt x="21600" y="1842"/>
                    <a:pt x="21038" y="2972"/>
                  </a:cubicBezTo>
                  <a:cubicBezTo>
                    <a:pt x="20475" y="4102"/>
                    <a:pt x="18675" y="5442"/>
                    <a:pt x="16425" y="6740"/>
                  </a:cubicBezTo>
                  <a:cubicBezTo>
                    <a:pt x="14175" y="8037"/>
                    <a:pt x="11475" y="9293"/>
                    <a:pt x="10125" y="10465"/>
                  </a:cubicBezTo>
                  <a:cubicBezTo>
                    <a:pt x="8775" y="11637"/>
                    <a:pt x="8775" y="12726"/>
                    <a:pt x="9563" y="13730"/>
                  </a:cubicBezTo>
                  <a:cubicBezTo>
                    <a:pt x="10350" y="14735"/>
                    <a:pt x="11925" y="15656"/>
                    <a:pt x="13163" y="16451"/>
                  </a:cubicBezTo>
                  <a:cubicBezTo>
                    <a:pt x="14400" y="17247"/>
                    <a:pt x="15300" y="17916"/>
                    <a:pt x="15300" y="18628"/>
                  </a:cubicBezTo>
                  <a:cubicBezTo>
                    <a:pt x="15300" y="19340"/>
                    <a:pt x="14400" y="20093"/>
                    <a:pt x="11700" y="20595"/>
                  </a:cubicBezTo>
                  <a:cubicBezTo>
                    <a:pt x="9000" y="21098"/>
                    <a:pt x="4500" y="213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2642503" y="6118576"/>
              <a:ext cx="201895" cy="2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2734" y="13988"/>
                  </a:moveTo>
                  <a:cubicBezTo>
                    <a:pt x="1367" y="11588"/>
                    <a:pt x="0" y="9188"/>
                    <a:pt x="0" y="6788"/>
                  </a:cubicBezTo>
                  <a:cubicBezTo>
                    <a:pt x="0" y="4388"/>
                    <a:pt x="1367" y="1988"/>
                    <a:pt x="4511" y="788"/>
                  </a:cubicBezTo>
                  <a:cubicBezTo>
                    <a:pt x="7656" y="-412"/>
                    <a:pt x="12577" y="-412"/>
                    <a:pt x="15722" y="1988"/>
                  </a:cubicBezTo>
                  <a:cubicBezTo>
                    <a:pt x="18866" y="4388"/>
                    <a:pt x="20233" y="9188"/>
                    <a:pt x="20916" y="12788"/>
                  </a:cubicBezTo>
                  <a:cubicBezTo>
                    <a:pt x="21600" y="16388"/>
                    <a:pt x="21600" y="18788"/>
                    <a:pt x="21600" y="211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2714061" y="6148805"/>
              <a:ext cx="176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2645059" y="6325142"/>
              <a:ext cx="191672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32" y="4500"/>
                    <a:pt x="8064" y="9000"/>
                    <a:pt x="11664" y="12600"/>
                  </a:cubicBezTo>
                  <a:cubicBezTo>
                    <a:pt x="15264" y="16200"/>
                    <a:pt x="18432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2822248" y="6348143"/>
              <a:ext cx="8348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600" fill="norm" stroke="1" extrusionOk="0">
                  <a:moveTo>
                    <a:pt x="20753" y="0"/>
                  </a:moveTo>
                  <a:cubicBezTo>
                    <a:pt x="17577" y="225"/>
                    <a:pt x="14400" y="450"/>
                    <a:pt x="10588" y="2475"/>
                  </a:cubicBezTo>
                  <a:cubicBezTo>
                    <a:pt x="6777" y="4500"/>
                    <a:pt x="2329" y="8325"/>
                    <a:pt x="741" y="11812"/>
                  </a:cubicBezTo>
                  <a:cubicBezTo>
                    <a:pt x="-847" y="15300"/>
                    <a:pt x="424" y="18450"/>
                    <a:pt x="16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2959400" y="6578148"/>
              <a:ext cx="7667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400"/>
                    <a:pt x="14400" y="10800"/>
                    <a:pt x="18000" y="14400"/>
                  </a:cubicBezTo>
                  <a:cubicBezTo>
                    <a:pt x="21600" y="18000"/>
                    <a:pt x="2160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3411743" y="6072775"/>
              <a:ext cx="1294186" cy="10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71" fill="norm" stroke="1" extrusionOk="0">
                  <a:moveTo>
                    <a:pt x="0" y="21471"/>
                  </a:moveTo>
                  <a:cubicBezTo>
                    <a:pt x="128" y="19414"/>
                    <a:pt x="255" y="17357"/>
                    <a:pt x="680" y="16071"/>
                  </a:cubicBezTo>
                  <a:cubicBezTo>
                    <a:pt x="1106" y="14785"/>
                    <a:pt x="1828" y="14271"/>
                    <a:pt x="2913" y="13242"/>
                  </a:cubicBezTo>
                  <a:cubicBezTo>
                    <a:pt x="3997" y="12214"/>
                    <a:pt x="5443" y="10671"/>
                    <a:pt x="6952" y="9385"/>
                  </a:cubicBezTo>
                  <a:cubicBezTo>
                    <a:pt x="8461" y="8100"/>
                    <a:pt x="10035" y="7071"/>
                    <a:pt x="11693" y="6042"/>
                  </a:cubicBezTo>
                  <a:cubicBezTo>
                    <a:pt x="13351" y="5014"/>
                    <a:pt x="15094" y="3985"/>
                    <a:pt x="16689" y="2957"/>
                  </a:cubicBezTo>
                  <a:cubicBezTo>
                    <a:pt x="18283" y="1928"/>
                    <a:pt x="19729" y="900"/>
                    <a:pt x="20558" y="385"/>
                  </a:cubicBezTo>
                  <a:cubicBezTo>
                    <a:pt x="21387" y="-129"/>
                    <a:pt x="21600" y="-129"/>
                    <a:pt x="21515" y="385"/>
                  </a:cubicBezTo>
                  <a:cubicBezTo>
                    <a:pt x="21430" y="900"/>
                    <a:pt x="21047" y="1928"/>
                    <a:pt x="20665" y="29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3496078" y="6141138"/>
              <a:ext cx="1249110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0" y="21600"/>
                  </a:moveTo>
                  <a:cubicBezTo>
                    <a:pt x="1411" y="19636"/>
                    <a:pt x="2821" y="17673"/>
                    <a:pt x="4342" y="15382"/>
                  </a:cubicBezTo>
                  <a:cubicBezTo>
                    <a:pt x="5863" y="13091"/>
                    <a:pt x="7494" y="10473"/>
                    <a:pt x="9103" y="8182"/>
                  </a:cubicBezTo>
                  <a:cubicBezTo>
                    <a:pt x="10712" y="5891"/>
                    <a:pt x="12299" y="3927"/>
                    <a:pt x="13974" y="2618"/>
                  </a:cubicBezTo>
                  <a:cubicBezTo>
                    <a:pt x="15649" y="1309"/>
                    <a:pt x="17412" y="655"/>
                    <a:pt x="18558" y="327"/>
                  </a:cubicBezTo>
                  <a:cubicBezTo>
                    <a:pt x="19704" y="0"/>
                    <a:pt x="20233" y="0"/>
                    <a:pt x="20674" y="0"/>
                  </a:cubicBezTo>
                  <a:cubicBezTo>
                    <a:pt x="21115" y="0"/>
                    <a:pt x="21468" y="0"/>
                    <a:pt x="21534" y="1309"/>
                  </a:cubicBezTo>
                  <a:cubicBezTo>
                    <a:pt x="21600" y="2618"/>
                    <a:pt x="21380" y="5236"/>
                    <a:pt x="21159" y="78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3963756" y="6470812"/>
              <a:ext cx="306674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032"/>
                    <a:pt x="8640" y="8064"/>
                    <a:pt x="12240" y="11664"/>
                  </a:cubicBezTo>
                  <a:cubicBezTo>
                    <a:pt x="15840" y="15264"/>
                    <a:pt x="18720" y="1843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4078758" y="6464291"/>
              <a:ext cx="191672" cy="29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21600" y="1579"/>
                  </a:moveTo>
                  <a:cubicBezTo>
                    <a:pt x="20736" y="840"/>
                    <a:pt x="19872" y="102"/>
                    <a:pt x="18864" y="9"/>
                  </a:cubicBezTo>
                  <a:cubicBezTo>
                    <a:pt x="17856" y="-83"/>
                    <a:pt x="16704" y="471"/>
                    <a:pt x="14400" y="2686"/>
                  </a:cubicBezTo>
                  <a:cubicBezTo>
                    <a:pt x="12096" y="4902"/>
                    <a:pt x="8640" y="8779"/>
                    <a:pt x="6048" y="12194"/>
                  </a:cubicBezTo>
                  <a:cubicBezTo>
                    <a:pt x="3456" y="15609"/>
                    <a:pt x="1728" y="18563"/>
                    <a:pt x="0" y="21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4370098" y="6670150"/>
              <a:ext cx="2300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3948422" y="6317415"/>
              <a:ext cx="406343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532" y="11670"/>
                    <a:pt x="7064" y="3363"/>
                    <a:pt x="10664" y="870"/>
                  </a:cubicBezTo>
                  <a:cubicBezTo>
                    <a:pt x="14264" y="-1622"/>
                    <a:pt x="17932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4293430" y="6262331"/>
              <a:ext cx="94100" cy="177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470" fill="norm" stroke="1" extrusionOk="0">
                  <a:moveTo>
                    <a:pt x="0" y="1104"/>
                  </a:moveTo>
                  <a:cubicBezTo>
                    <a:pt x="2842" y="487"/>
                    <a:pt x="5684" y="-130"/>
                    <a:pt x="8526" y="24"/>
                  </a:cubicBezTo>
                  <a:cubicBezTo>
                    <a:pt x="11368" y="179"/>
                    <a:pt x="14211" y="1104"/>
                    <a:pt x="16768" y="2801"/>
                  </a:cubicBezTo>
                  <a:cubicBezTo>
                    <a:pt x="19326" y="4499"/>
                    <a:pt x="21600" y="6967"/>
                    <a:pt x="20747" y="10053"/>
                  </a:cubicBezTo>
                  <a:cubicBezTo>
                    <a:pt x="19895" y="13139"/>
                    <a:pt x="15916" y="16841"/>
                    <a:pt x="13358" y="18847"/>
                  </a:cubicBezTo>
                  <a:cubicBezTo>
                    <a:pt x="10800" y="20853"/>
                    <a:pt x="9663" y="21161"/>
                    <a:pt x="8526" y="21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9" name="Drawing"/>
          <p:cNvGrpSpPr/>
          <p:nvPr/>
        </p:nvGrpSpPr>
        <p:grpSpPr>
          <a:xfrm>
            <a:off x="1426032" y="429537"/>
            <a:ext cx="9510476" cy="5887939"/>
            <a:chOff x="0" y="0"/>
            <a:chExt cx="9510475" cy="5887938"/>
          </a:xfrm>
        </p:grpSpPr>
        <p:sp>
          <p:nvSpPr>
            <p:cNvPr id="3166" name="Line"/>
            <p:cNvSpPr/>
            <p:nvPr/>
          </p:nvSpPr>
          <p:spPr>
            <a:xfrm>
              <a:off x="0" y="306479"/>
              <a:ext cx="237673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13" y="4596"/>
                    <a:pt x="8826" y="9191"/>
                    <a:pt x="12426" y="12791"/>
                  </a:cubicBezTo>
                  <a:cubicBezTo>
                    <a:pt x="16026" y="16391"/>
                    <a:pt x="18813" y="1899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242386" y="314146"/>
              <a:ext cx="94956" cy="63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21120" y="0"/>
                  </a:moveTo>
                  <a:cubicBezTo>
                    <a:pt x="19983" y="1908"/>
                    <a:pt x="18846" y="3817"/>
                    <a:pt x="16573" y="6159"/>
                  </a:cubicBezTo>
                  <a:cubicBezTo>
                    <a:pt x="14299" y="8501"/>
                    <a:pt x="10888" y="11277"/>
                    <a:pt x="7478" y="13533"/>
                  </a:cubicBezTo>
                  <a:cubicBezTo>
                    <a:pt x="4067" y="15788"/>
                    <a:pt x="657" y="17523"/>
                    <a:pt x="88" y="18781"/>
                  </a:cubicBezTo>
                  <a:cubicBezTo>
                    <a:pt x="-480" y="20039"/>
                    <a:pt x="1794" y="20819"/>
                    <a:pt x="406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406342" y="889159"/>
              <a:ext cx="2300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395956" y="720488"/>
              <a:ext cx="58671" cy="75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5" h="21279" fill="norm" stroke="1" extrusionOk="0">
                  <a:moveTo>
                    <a:pt x="11287" y="0"/>
                  </a:moveTo>
                  <a:cubicBezTo>
                    <a:pt x="7831" y="2160"/>
                    <a:pt x="4375" y="4320"/>
                    <a:pt x="2215" y="7200"/>
                  </a:cubicBezTo>
                  <a:cubicBezTo>
                    <a:pt x="55" y="10080"/>
                    <a:pt x="-809" y="13680"/>
                    <a:pt x="919" y="16560"/>
                  </a:cubicBezTo>
                  <a:cubicBezTo>
                    <a:pt x="2647" y="19440"/>
                    <a:pt x="6967" y="21600"/>
                    <a:pt x="10423" y="21240"/>
                  </a:cubicBezTo>
                  <a:cubicBezTo>
                    <a:pt x="13879" y="20880"/>
                    <a:pt x="16471" y="18000"/>
                    <a:pt x="18199" y="14400"/>
                  </a:cubicBezTo>
                  <a:cubicBezTo>
                    <a:pt x="19927" y="10800"/>
                    <a:pt x="20791" y="6480"/>
                    <a:pt x="18199" y="4320"/>
                  </a:cubicBezTo>
                  <a:cubicBezTo>
                    <a:pt x="15607" y="2160"/>
                    <a:pt x="9559" y="2160"/>
                    <a:pt x="6103" y="2880"/>
                  </a:cubicBezTo>
                  <a:cubicBezTo>
                    <a:pt x="2647" y="3600"/>
                    <a:pt x="1783" y="5040"/>
                    <a:pt x="919" y="6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1073357" y="599190"/>
              <a:ext cx="329675" cy="9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56" fill="norm" stroke="1" extrusionOk="0">
                  <a:moveTo>
                    <a:pt x="1005" y="15910"/>
                  </a:moveTo>
                  <a:cubicBezTo>
                    <a:pt x="502" y="13750"/>
                    <a:pt x="0" y="11590"/>
                    <a:pt x="0" y="9160"/>
                  </a:cubicBezTo>
                  <a:cubicBezTo>
                    <a:pt x="0" y="6730"/>
                    <a:pt x="502" y="4030"/>
                    <a:pt x="1172" y="2140"/>
                  </a:cubicBezTo>
                  <a:cubicBezTo>
                    <a:pt x="1842" y="250"/>
                    <a:pt x="2679" y="-830"/>
                    <a:pt x="3684" y="790"/>
                  </a:cubicBezTo>
                  <a:cubicBezTo>
                    <a:pt x="4688" y="2410"/>
                    <a:pt x="5860" y="6730"/>
                    <a:pt x="7284" y="10510"/>
                  </a:cubicBezTo>
                  <a:cubicBezTo>
                    <a:pt x="8707" y="14290"/>
                    <a:pt x="10381" y="17530"/>
                    <a:pt x="11637" y="19150"/>
                  </a:cubicBezTo>
                  <a:cubicBezTo>
                    <a:pt x="12893" y="20770"/>
                    <a:pt x="13730" y="20770"/>
                    <a:pt x="15321" y="18070"/>
                  </a:cubicBezTo>
                  <a:cubicBezTo>
                    <a:pt x="16912" y="15370"/>
                    <a:pt x="19256" y="9970"/>
                    <a:pt x="21600" y="45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1119348" y="827824"/>
              <a:ext cx="306685" cy="7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920" fill="norm" stroke="1" extrusionOk="0">
                  <a:moveTo>
                    <a:pt x="3214" y="18813"/>
                  </a:moveTo>
                  <a:cubicBezTo>
                    <a:pt x="2321" y="20206"/>
                    <a:pt x="1429" y="21600"/>
                    <a:pt x="804" y="20555"/>
                  </a:cubicBezTo>
                  <a:cubicBezTo>
                    <a:pt x="179" y="19510"/>
                    <a:pt x="-178" y="16026"/>
                    <a:pt x="90" y="13587"/>
                  </a:cubicBezTo>
                  <a:cubicBezTo>
                    <a:pt x="358" y="11148"/>
                    <a:pt x="1250" y="9755"/>
                    <a:pt x="3392" y="10103"/>
                  </a:cubicBezTo>
                  <a:cubicBezTo>
                    <a:pt x="5534" y="10452"/>
                    <a:pt x="8926" y="12542"/>
                    <a:pt x="11872" y="12890"/>
                  </a:cubicBezTo>
                  <a:cubicBezTo>
                    <a:pt x="14817" y="13239"/>
                    <a:pt x="17316" y="11845"/>
                    <a:pt x="18834" y="9406"/>
                  </a:cubicBezTo>
                  <a:cubicBezTo>
                    <a:pt x="20351" y="6968"/>
                    <a:pt x="20886" y="3484"/>
                    <a:pt x="2142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1111691" y="275812"/>
              <a:ext cx="1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1058023" y="229811"/>
              <a:ext cx="30669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1144551" y="0"/>
              <a:ext cx="611156" cy="469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109" fill="norm" stroke="1" extrusionOk="0">
                  <a:moveTo>
                    <a:pt x="5593" y="13089"/>
                  </a:moveTo>
                  <a:cubicBezTo>
                    <a:pt x="4603" y="12859"/>
                    <a:pt x="3613" y="12629"/>
                    <a:pt x="2668" y="13318"/>
                  </a:cubicBezTo>
                  <a:cubicBezTo>
                    <a:pt x="1723" y="14008"/>
                    <a:pt x="823" y="15616"/>
                    <a:pt x="373" y="16995"/>
                  </a:cubicBezTo>
                  <a:cubicBezTo>
                    <a:pt x="-77" y="18374"/>
                    <a:pt x="-77" y="19523"/>
                    <a:pt x="148" y="20270"/>
                  </a:cubicBezTo>
                  <a:cubicBezTo>
                    <a:pt x="373" y="21016"/>
                    <a:pt x="823" y="21361"/>
                    <a:pt x="1633" y="20901"/>
                  </a:cubicBezTo>
                  <a:cubicBezTo>
                    <a:pt x="2443" y="20442"/>
                    <a:pt x="3613" y="19178"/>
                    <a:pt x="4378" y="16306"/>
                  </a:cubicBezTo>
                  <a:cubicBezTo>
                    <a:pt x="5143" y="13433"/>
                    <a:pt x="5503" y="8952"/>
                    <a:pt x="5683" y="6425"/>
                  </a:cubicBezTo>
                  <a:cubicBezTo>
                    <a:pt x="5863" y="3897"/>
                    <a:pt x="5863" y="3323"/>
                    <a:pt x="5728" y="3265"/>
                  </a:cubicBezTo>
                  <a:cubicBezTo>
                    <a:pt x="5593" y="3208"/>
                    <a:pt x="5323" y="3667"/>
                    <a:pt x="5188" y="5333"/>
                  </a:cubicBezTo>
                  <a:cubicBezTo>
                    <a:pt x="5053" y="6999"/>
                    <a:pt x="5053" y="9872"/>
                    <a:pt x="5233" y="11882"/>
                  </a:cubicBezTo>
                  <a:cubicBezTo>
                    <a:pt x="5413" y="13893"/>
                    <a:pt x="5773" y="15042"/>
                    <a:pt x="6133" y="15961"/>
                  </a:cubicBezTo>
                  <a:cubicBezTo>
                    <a:pt x="6493" y="16880"/>
                    <a:pt x="6853" y="17570"/>
                    <a:pt x="7528" y="17455"/>
                  </a:cubicBezTo>
                  <a:cubicBezTo>
                    <a:pt x="8203" y="17340"/>
                    <a:pt x="9193" y="16421"/>
                    <a:pt x="9733" y="15559"/>
                  </a:cubicBezTo>
                  <a:cubicBezTo>
                    <a:pt x="10273" y="14697"/>
                    <a:pt x="10363" y="13893"/>
                    <a:pt x="10408" y="13204"/>
                  </a:cubicBezTo>
                  <a:cubicBezTo>
                    <a:pt x="10453" y="12514"/>
                    <a:pt x="10453" y="11940"/>
                    <a:pt x="10183" y="11825"/>
                  </a:cubicBezTo>
                  <a:cubicBezTo>
                    <a:pt x="9913" y="11710"/>
                    <a:pt x="9373" y="12055"/>
                    <a:pt x="8923" y="12916"/>
                  </a:cubicBezTo>
                  <a:cubicBezTo>
                    <a:pt x="8473" y="13778"/>
                    <a:pt x="8113" y="15157"/>
                    <a:pt x="8248" y="16593"/>
                  </a:cubicBezTo>
                  <a:cubicBezTo>
                    <a:pt x="8383" y="18029"/>
                    <a:pt x="9013" y="19523"/>
                    <a:pt x="9778" y="20155"/>
                  </a:cubicBezTo>
                  <a:cubicBezTo>
                    <a:pt x="10543" y="20787"/>
                    <a:pt x="11443" y="20557"/>
                    <a:pt x="12343" y="19752"/>
                  </a:cubicBezTo>
                  <a:cubicBezTo>
                    <a:pt x="13243" y="18948"/>
                    <a:pt x="14143" y="17570"/>
                    <a:pt x="14638" y="16363"/>
                  </a:cubicBezTo>
                  <a:cubicBezTo>
                    <a:pt x="15133" y="15157"/>
                    <a:pt x="15223" y="14123"/>
                    <a:pt x="15043" y="13663"/>
                  </a:cubicBezTo>
                  <a:cubicBezTo>
                    <a:pt x="14863" y="13204"/>
                    <a:pt x="14413" y="13318"/>
                    <a:pt x="14053" y="13606"/>
                  </a:cubicBezTo>
                  <a:cubicBezTo>
                    <a:pt x="13693" y="13893"/>
                    <a:pt x="13423" y="14352"/>
                    <a:pt x="13198" y="14870"/>
                  </a:cubicBezTo>
                  <a:cubicBezTo>
                    <a:pt x="12973" y="15387"/>
                    <a:pt x="12793" y="15961"/>
                    <a:pt x="12658" y="16535"/>
                  </a:cubicBezTo>
                  <a:cubicBezTo>
                    <a:pt x="12523" y="17110"/>
                    <a:pt x="12433" y="17684"/>
                    <a:pt x="12613" y="18029"/>
                  </a:cubicBezTo>
                  <a:cubicBezTo>
                    <a:pt x="12793" y="18374"/>
                    <a:pt x="13243" y="18489"/>
                    <a:pt x="13648" y="18374"/>
                  </a:cubicBezTo>
                  <a:cubicBezTo>
                    <a:pt x="14053" y="18259"/>
                    <a:pt x="14413" y="17914"/>
                    <a:pt x="14728" y="17512"/>
                  </a:cubicBezTo>
                  <a:cubicBezTo>
                    <a:pt x="15043" y="17110"/>
                    <a:pt x="15313" y="16650"/>
                    <a:pt x="15583" y="16938"/>
                  </a:cubicBezTo>
                  <a:cubicBezTo>
                    <a:pt x="15853" y="17225"/>
                    <a:pt x="16123" y="18259"/>
                    <a:pt x="16483" y="18776"/>
                  </a:cubicBezTo>
                  <a:cubicBezTo>
                    <a:pt x="16843" y="19293"/>
                    <a:pt x="17293" y="19293"/>
                    <a:pt x="17788" y="18833"/>
                  </a:cubicBezTo>
                  <a:cubicBezTo>
                    <a:pt x="18283" y="18374"/>
                    <a:pt x="18823" y="17455"/>
                    <a:pt x="19318" y="15099"/>
                  </a:cubicBezTo>
                  <a:cubicBezTo>
                    <a:pt x="19813" y="12744"/>
                    <a:pt x="20263" y="8952"/>
                    <a:pt x="20533" y="6655"/>
                  </a:cubicBezTo>
                  <a:cubicBezTo>
                    <a:pt x="20803" y="4357"/>
                    <a:pt x="20893" y="3552"/>
                    <a:pt x="20938" y="2576"/>
                  </a:cubicBezTo>
                  <a:cubicBezTo>
                    <a:pt x="20983" y="1599"/>
                    <a:pt x="20983" y="450"/>
                    <a:pt x="20848" y="106"/>
                  </a:cubicBezTo>
                  <a:cubicBezTo>
                    <a:pt x="20713" y="-239"/>
                    <a:pt x="20443" y="221"/>
                    <a:pt x="20173" y="2001"/>
                  </a:cubicBezTo>
                  <a:cubicBezTo>
                    <a:pt x="19903" y="3782"/>
                    <a:pt x="19633" y="6884"/>
                    <a:pt x="19678" y="9584"/>
                  </a:cubicBezTo>
                  <a:cubicBezTo>
                    <a:pt x="19723" y="12284"/>
                    <a:pt x="20083" y="14582"/>
                    <a:pt x="20443" y="15961"/>
                  </a:cubicBezTo>
                  <a:cubicBezTo>
                    <a:pt x="20803" y="17340"/>
                    <a:pt x="21163" y="17799"/>
                    <a:pt x="21523" y="182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2162048" y="508739"/>
              <a:ext cx="212021" cy="71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11" fill="norm" stroke="1" extrusionOk="0">
                  <a:moveTo>
                    <a:pt x="0" y="21511"/>
                  </a:moveTo>
                  <a:cubicBezTo>
                    <a:pt x="514" y="19730"/>
                    <a:pt x="1029" y="17950"/>
                    <a:pt x="1929" y="15821"/>
                  </a:cubicBezTo>
                  <a:cubicBezTo>
                    <a:pt x="2829" y="13692"/>
                    <a:pt x="4114" y="11214"/>
                    <a:pt x="5143" y="8698"/>
                  </a:cubicBezTo>
                  <a:cubicBezTo>
                    <a:pt x="6171" y="6182"/>
                    <a:pt x="6943" y="3627"/>
                    <a:pt x="7586" y="2117"/>
                  </a:cubicBezTo>
                  <a:cubicBezTo>
                    <a:pt x="8229" y="608"/>
                    <a:pt x="8743" y="143"/>
                    <a:pt x="9643" y="27"/>
                  </a:cubicBezTo>
                  <a:cubicBezTo>
                    <a:pt x="10543" y="-89"/>
                    <a:pt x="11829" y="143"/>
                    <a:pt x="12857" y="1072"/>
                  </a:cubicBezTo>
                  <a:cubicBezTo>
                    <a:pt x="13886" y="2001"/>
                    <a:pt x="14657" y="3627"/>
                    <a:pt x="14786" y="4982"/>
                  </a:cubicBezTo>
                  <a:cubicBezTo>
                    <a:pt x="14914" y="6337"/>
                    <a:pt x="14400" y="7421"/>
                    <a:pt x="13500" y="8195"/>
                  </a:cubicBezTo>
                  <a:cubicBezTo>
                    <a:pt x="12600" y="8969"/>
                    <a:pt x="11314" y="9434"/>
                    <a:pt x="11057" y="9511"/>
                  </a:cubicBezTo>
                  <a:cubicBezTo>
                    <a:pt x="10800" y="9588"/>
                    <a:pt x="11571" y="9279"/>
                    <a:pt x="12600" y="9163"/>
                  </a:cubicBezTo>
                  <a:cubicBezTo>
                    <a:pt x="13629" y="9046"/>
                    <a:pt x="14914" y="9124"/>
                    <a:pt x="16457" y="9511"/>
                  </a:cubicBezTo>
                  <a:cubicBezTo>
                    <a:pt x="18000" y="9898"/>
                    <a:pt x="19800" y="10595"/>
                    <a:pt x="20700" y="11137"/>
                  </a:cubicBezTo>
                  <a:cubicBezTo>
                    <a:pt x="21600" y="11679"/>
                    <a:pt x="21600" y="12066"/>
                    <a:pt x="20314" y="12530"/>
                  </a:cubicBezTo>
                  <a:cubicBezTo>
                    <a:pt x="19029" y="12995"/>
                    <a:pt x="16457" y="13537"/>
                    <a:pt x="14529" y="13769"/>
                  </a:cubicBezTo>
                  <a:cubicBezTo>
                    <a:pt x="12600" y="14001"/>
                    <a:pt x="11314" y="13924"/>
                    <a:pt x="10671" y="13692"/>
                  </a:cubicBezTo>
                  <a:cubicBezTo>
                    <a:pt x="10029" y="13459"/>
                    <a:pt x="10029" y="13072"/>
                    <a:pt x="10029" y="126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2447795" y="804824"/>
              <a:ext cx="89929" cy="144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400" fill="norm" stroke="1" extrusionOk="0">
                  <a:moveTo>
                    <a:pt x="21113" y="0"/>
                  </a:moveTo>
                  <a:cubicBezTo>
                    <a:pt x="15113" y="1895"/>
                    <a:pt x="9113" y="3789"/>
                    <a:pt x="5213" y="7011"/>
                  </a:cubicBezTo>
                  <a:cubicBezTo>
                    <a:pt x="1313" y="10232"/>
                    <a:pt x="-487" y="14779"/>
                    <a:pt x="113" y="17432"/>
                  </a:cubicBezTo>
                  <a:cubicBezTo>
                    <a:pt x="713" y="20084"/>
                    <a:pt x="3713" y="20842"/>
                    <a:pt x="6713" y="21221"/>
                  </a:cubicBezTo>
                  <a:cubicBezTo>
                    <a:pt x="9713" y="21600"/>
                    <a:pt x="12713" y="21600"/>
                    <a:pt x="15413" y="18947"/>
                  </a:cubicBezTo>
                  <a:cubicBezTo>
                    <a:pt x="18113" y="16295"/>
                    <a:pt x="20513" y="10989"/>
                    <a:pt x="19013" y="7389"/>
                  </a:cubicBezTo>
                  <a:cubicBezTo>
                    <a:pt x="17513" y="3789"/>
                    <a:pt x="12113" y="1895"/>
                    <a:pt x="671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2852064" y="786257"/>
              <a:ext cx="245340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150" y="12302"/>
                    <a:pt x="6300" y="4448"/>
                    <a:pt x="9900" y="1502"/>
                  </a:cubicBezTo>
                  <a:cubicBezTo>
                    <a:pt x="13500" y="-1443"/>
                    <a:pt x="1755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3015623" y="751156"/>
              <a:ext cx="20446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600"/>
                    <a:pt x="0" y="11200"/>
                    <a:pt x="0" y="14800"/>
                  </a:cubicBezTo>
                  <a:cubicBezTo>
                    <a:pt x="0" y="18400"/>
                    <a:pt x="10800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3174071" y="620877"/>
              <a:ext cx="216956" cy="66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516" fill="norm" stroke="1" extrusionOk="0">
                  <a:moveTo>
                    <a:pt x="0" y="21516"/>
                  </a:moveTo>
                  <a:cubicBezTo>
                    <a:pt x="1005" y="18631"/>
                    <a:pt x="2009" y="15745"/>
                    <a:pt x="3014" y="13024"/>
                  </a:cubicBezTo>
                  <a:cubicBezTo>
                    <a:pt x="4019" y="10304"/>
                    <a:pt x="5023" y="7748"/>
                    <a:pt x="5902" y="5769"/>
                  </a:cubicBezTo>
                  <a:cubicBezTo>
                    <a:pt x="6781" y="3791"/>
                    <a:pt x="7535" y="2389"/>
                    <a:pt x="8288" y="1482"/>
                  </a:cubicBezTo>
                  <a:cubicBezTo>
                    <a:pt x="9042" y="576"/>
                    <a:pt x="9795" y="163"/>
                    <a:pt x="10800" y="40"/>
                  </a:cubicBezTo>
                  <a:cubicBezTo>
                    <a:pt x="11805" y="-84"/>
                    <a:pt x="13060" y="81"/>
                    <a:pt x="13814" y="576"/>
                  </a:cubicBezTo>
                  <a:cubicBezTo>
                    <a:pt x="14567" y="1070"/>
                    <a:pt x="14819" y="1895"/>
                    <a:pt x="14944" y="2554"/>
                  </a:cubicBezTo>
                  <a:cubicBezTo>
                    <a:pt x="15070" y="3214"/>
                    <a:pt x="15070" y="3708"/>
                    <a:pt x="15070" y="4285"/>
                  </a:cubicBezTo>
                  <a:cubicBezTo>
                    <a:pt x="15070" y="4863"/>
                    <a:pt x="15070" y="5522"/>
                    <a:pt x="15698" y="5852"/>
                  </a:cubicBezTo>
                  <a:cubicBezTo>
                    <a:pt x="16326" y="6182"/>
                    <a:pt x="17581" y="6182"/>
                    <a:pt x="18586" y="6347"/>
                  </a:cubicBezTo>
                  <a:cubicBezTo>
                    <a:pt x="19591" y="6511"/>
                    <a:pt x="20344" y="6841"/>
                    <a:pt x="20847" y="7583"/>
                  </a:cubicBezTo>
                  <a:cubicBezTo>
                    <a:pt x="21349" y="8325"/>
                    <a:pt x="21600" y="9479"/>
                    <a:pt x="20847" y="10180"/>
                  </a:cubicBezTo>
                  <a:cubicBezTo>
                    <a:pt x="20093" y="10881"/>
                    <a:pt x="18335" y="11128"/>
                    <a:pt x="16828" y="11211"/>
                  </a:cubicBezTo>
                  <a:cubicBezTo>
                    <a:pt x="15321" y="11293"/>
                    <a:pt x="14065" y="11211"/>
                    <a:pt x="13563" y="10922"/>
                  </a:cubicBezTo>
                  <a:cubicBezTo>
                    <a:pt x="13060" y="10634"/>
                    <a:pt x="13312" y="10139"/>
                    <a:pt x="13563" y="96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3496079" y="912159"/>
              <a:ext cx="7667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3749084" y="651487"/>
              <a:ext cx="268340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49" y="3943"/>
                    <a:pt x="10697" y="7886"/>
                    <a:pt x="14297" y="11486"/>
                  </a:cubicBezTo>
                  <a:cubicBezTo>
                    <a:pt x="17897" y="15086"/>
                    <a:pt x="19749" y="183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3925421" y="651487"/>
              <a:ext cx="115004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1309"/>
                    <a:pt x="15840" y="2618"/>
                    <a:pt x="12240" y="4991"/>
                  </a:cubicBezTo>
                  <a:cubicBezTo>
                    <a:pt x="8640" y="7364"/>
                    <a:pt x="4320" y="10800"/>
                    <a:pt x="2160" y="13745"/>
                  </a:cubicBezTo>
                  <a:cubicBezTo>
                    <a:pt x="0" y="16691"/>
                    <a:pt x="0" y="191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4170760" y="965827"/>
              <a:ext cx="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4133565" y="827824"/>
              <a:ext cx="54801" cy="4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8" h="20695" fill="norm" stroke="1" extrusionOk="0">
                  <a:moveTo>
                    <a:pt x="8033" y="0"/>
                  </a:moveTo>
                  <a:cubicBezTo>
                    <a:pt x="4277" y="3240"/>
                    <a:pt x="520" y="6480"/>
                    <a:pt x="51" y="10260"/>
                  </a:cubicBezTo>
                  <a:cubicBezTo>
                    <a:pt x="-419" y="14040"/>
                    <a:pt x="2398" y="18360"/>
                    <a:pt x="6624" y="19980"/>
                  </a:cubicBezTo>
                  <a:cubicBezTo>
                    <a:pt x="10851" y="21600"/>
                    <a:pt x="16485" y="20520"/>
                    <a:pt x="18833" y="16200"/>
                  </a:cubicBezTo>
                  <a:cubicBezTo>
                    <a:pt x="21181" y="11880"/>
                    <a:pt x="20242" y="4320"/>
                    <a:pt x="16955" y="2160"/>
                  </a:cubicBezTo>
                  <a:cubicBezTo>
                    <a:pt x="13668" y="0"/>
                    <a:pt x="8033" y="3240"/>
                    <a:pt x="2398" y="6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4193761" y="406148"/>
              <a:ext cx="23001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039"/>
                    <a:pt x="9600" y="12077"/>
                    <a:pt x="13200" y="15677"/>
                  </a:cubicBezTo>
                  <a:cubicBezTo>
                    <a:pt x="16800" y="19277"/>
                    <a:pt x="19200" y="2043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4646104" y="896826"/>
              <a:ext cx="26067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4784107" y="835491"/>
              <a:ext cx="46002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160"/>
                    <a:pt x="4800" y="8320"/>
                    <a:pt x="8400" y="11920"/>
                  </a:cubicBezTo>
                  <a:cubicBezTo>
                    <a:pt x="12000" y="15520"/>
                    <a:pt x="16800" y="185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4975779" y="659154"/>
              <a:ext cx="235926" cy="65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0" y="21600"/>
                  </a:moveTo>
                  <a:cubicBezTo>
                    <a:pt x="232" y="19821"/>
                    <a:pt x="465" y="18042"/>
                    <a:pt x="1045" y="15713"/>
                  </a:cubicBezTo>
                  <a:cubicBezTo>
                    <a:pt x="1626" y="13384"/>
                    <a:pt x="2555" y="10504"/>
                    <a:pt x="3716" y="8089"/>
                  </a:cubicBezTo>
                  <a:cubicBezTo>
                    <a:pt x="4877" y="5675"/>
                    <a:pt x="6271" y="3727"/>
                    <a:pt x="7200" y="2541"/>
                  </a:cubicBezTo>
                  <a:cubicBezTo>
                    <a:pt x="8129" y="1355"/>
                    <a:pt x="8594" y="932"/>
                    <a:pt x="9290" y="593"/>
                  </a:cubicBezTo>
                  <a:cubicBezTo>
                    <a:pt x="9987" y="254"/>
                    <a:pt x="10916" y="0"/>
                    <a:pt x="11961" y="0"/>
                  </a:cubicBezTo>
                  <a:cubicBezTo>
                    <a:pt x="13006" y="0"/>
                    <a:pt x="14168" y="254"/>
                    <a:pt x="14981" y="1101"/>
                  </a:cubicBezTo>
                  <a:cubicBezTo>
                    <a:pt x="15794" y="1948"/>
                    <a:pt x="16258" y="3388"/>
                    <a:pt x="16490" y="4320"/>
                  </a:cubicBezTo>
                  <a:cubicBezTo>
                    <a:pt x="16723" y="5252"/>
                    <a:pt x="16723" y="5675"/>
                    <a:pt x="16374" y="6099"/>
                  </a:cubicBezTo>
                  <a:cubicBezTo>
                    <a:pt x="16026" y="6522"/>
                    <a:pt x="15329" y="6946"/>
                    <a:pt x="15445" y="7285"/>
                  </a:cubicBezTo>
                  <a:cubicBezTo>
                    <a:pt x="15561" y="7624"/>
                    <a:pt x="16490" y="7878"/>
                    <a:pt x="17652" y="8386"/>
                  </a:cubicBezTo>
                  <a:cubicBezTo>
                    <a:pt x="18813" y="8894"/>
                    <a:pt x="20206" y="9656"/>
                    <a:pt x="20903" y="10292"/>
                  </a:cubicBezTo>
                  <a:cubicBezTo>
                    <a:pt x="21600" y="10927"/>
                    <a:pt x="21600" y="11435"/>
                    <a:pt x="21019" y="11859"/>
                  </a:cubicBezTo>
                  <a:cubicBezTo>
                    <a:pt x="20439" y="12282"/>
                    <a:pt x="19277" y="12621"/>
                    <a:pt x="18000" y="12791"/>
                  </a:cubicBezTo>
                  <a:cubicBezTo>
                    <a:pt x="16723" y="12960"/>
                    <a:pt x="15329" y="12960"/>
                    <a:pt x="14168" y="12621"/>
                  </a:cubicBezTo>
                  <a:cubicBezTo>
                    <a:pt x="13006" y="12282"/>
                    <a:pt x="12077" y="11605"/>
                    <a:pt x="11961" y="11096"/>
                  </a:cubicBezTo>
                  <a:cubicBezTo>
                    <a:pt x="11845" y="10588"/>
                    <a:pt x="12542" y="10249"/>
                    <a:pt x="13239" y="99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5313120" y="943928"/>
              <a:ext cx="161004" cy="138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0" y="4544"/>
                  </a:moveTo>
                  <a:cubicBezTo>
                    <a:pt x="1029" y="2973"/>
                    <a:pt x="2057" y="1402"/>
                    <a:pt x="3429" y="616"/>
                  </a:cubicBezTo>
                  <a:cubicBezTo>
                    <a:pt x="4800" y="-169"/>
                    <a:pt x="6514" y="-169"/>
                    <a:pt x="8057" y="420"/>
                  </a:cubicBezTo>
                  <a:cubicBezTo>
                    <a:pt x="9600" y="1009"/>
                    <a:pt x="10971" y="2187"/>
                    <a:pt x="11143" y="4544"/>
                  </a:cubicBezTo>
                  <a:cubicBezTo>
                    <a:pt x="11314" y="6900"/>
                    <a:pt x="10286" y="10435"/>
                    <a:pt x="9086" y="12987"/>
                  </a:cubicBezTo>
                  <a:cubicBezTo>
                    <a:pt x="7886" y="15540"/>
                    <a:pt x="6514" y="17111"/>
                    <a:pt x="6514" y="18486"/>
                  </a:cubicBezTo>
                  <a:cubicBezTo>
                    <a:pt x="6514" y="19860"/>
                    <a:pt x="7886" y="21038"/>
                    <a:pt x="10629" y="21235"/>
                  </a:cubicBezTo>
                  <a:cubicBezTo>
                    <a:pt x="13371" y="21431"/>
                    <a:pt x="17486" y="20646"/>
                    <a:pt x="21600" y="198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5673461" y="751156"/>
              <a:ext cx="237673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19" y="2600"/>
                    <a:pt x="6039" y="5200"/>
                    <a:pt x="9639" y="8800"/>
                  </a:cubicBezTo>
                  <a:cubicBezTo>
                    <a:pt x="13239" y="12400"/>
                    <a:pt x="17419" y="17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5750129" y="751156"/>
              <a:ext cx="207006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153"/>
                    <a:pt x="18400" y="306"/>
                    <a:pt x="16000" y="1991"/>
                  </a:cubicBezTo>
                  <a:cubicBezTo>
                    <a:pt x="13600" y="3677"/>
                    <a:pt x="10400" y="6894"/>
                    <a:pt x="7600" y="10417"/>
                  </a:cubicBezTo>
                  <a:cubicBezTo>
                    <a:pt x="4800" y="13940"/>
                    <a:pt x="2400" y="1777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6010802" y="1073163"/>
              <a:ext cx="1" cy="92003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6005195" y="927493"/>
              <a:ext cx="54648" cy="7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1" h="20870" fill="norm" stroke="1" extrusionOk="0">
                  <a:moveTo>
                    <a:pt x="10512" y="8938"/>
                  </a:moveTo>
                  <a:cubicBezTo>
                    <a:pt x="5817" y="9683"/>
                    <a:pt x="1121" y="10428"/>
                    <a:pt x="182" y="12662"/>
                  </a:cubicBezTo>
                  <a:cubicBezTo>
                    <a:pt x="-757" y="14897"/>
                    <a:pt x="2060" y="18621"/>
                    <a:pt x="5817" y="20110"/>
                  </a:cubicBezTo>
                  <a:cubicBezTo>
                    <a:pt x="9573" y="21600"/>
                    <a:pt x="14269" y="20855"/>
                    <a:pt x="17086" y="18248"/>
                  </a:cubicBezTo>
                  <a:cubicBezTo>
                    <a:pt x="19904" y="15641"/>
                    <a:pt x="20843" y="11172"/>
                    <a:pt x="19434" y="7821"/>
                  </a:cubicBezTo>
                  <a:cubicBezTo>
                    <a:pt x="18026" y="4469"/>
                    <a:pt x="14269" y="2234"/>
                    <a:pt x="105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6033802" y="557718"/>
              <a:ext cx="184005" cy="19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2719"/>
                  </a:moveTo>
                  <a:cubicBezTo>
                    <a:pt x="1200" y="1877"/>
                    <a:pt x="2400" y="1036"/>
                    <a:pt x="4050" y="475"/>
                  </a:cubicBezTo>
                  <a:cubicBezTo>
                    <a:pt x="5700" y="-86"/>
                    <a:pt x="7800" y="-367"/>
                    <a:pt x="9450" y="895"/>
                  </a:cubicBezTo>
                  <a:cubicBezTo>
                    <a:pt x="11100" y="2158"/>
                    <a:pt x="12300" y="4963"/>
                    <a:pt x="12000" y="7768"/>
                  </a:cubicBezTo>
                  <a:cubicBezTo>
                    <a:pt x="11700" y="10573"/>
                    <a:pt x="9900" y="13378"/>
                    <a:pt x="8250" y="15482"/>
                  </a:cubicBezTo>
                  <a:cubicBezTo>
                    <a:pt x="6600" y="17586"/>
                    <a:pt x="5100" y="18989"/>
                    <a:pt x="5250" y="19830"/>
                  </a:cubicBezTo>
                  <a:cubicBezTo>
                    <a:pt x="5400" y="20672"/>
                    <a:pt x="7200" y="20952"/>
                    <a:pt x="10200" y="21093"/>
                  </a:cubicBezTo>
                  <a:cubicBezTo>
                    <a:pt x="13200" y="21233"/>
                    <a:pt x="17400" y="21233"/>
                    <a:pt x="21600" y="212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6378810" y="912159"/>
              <a:ext cx="168672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7280"/>
                    <a:pt x="7855" y="12960"/>
                    <a:pt x="11455" y="9360"/>
                  </a:cubicBezTo>
                  <a:cubicBezTo>
                    <a:pt x="15055" y="5760"/>
                    <a:pt x="18327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6471771" y="858491"/>
              <a:ext cx="37377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8100" y="0"/>
                  </a:moveTo>
                  <a:cubicBezTo>
                    <a:pt x="5220" y="4457"/>
                    <a:pt x="2340" y="8914"/>
                    <a:pt x="900" y="12000"/>
                  </a:cubicBezTo>
                  <a:cubicBezTo>
                    <a:pt x="-540" y="15086"/>
                    <a:pt x="-540" y="16800"/>
                    <a:pt x="3060" y="18171"/>
                  </a:cubicBezTo>
                  <a:cubicBezTo>
                    <a:pt x="6660" y="19543"/>
                    <a:pt x="13860" y="20571"/>
                    <a:pt x="210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6838820" y="965827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7153161" y="965827"/>
              <a:ext cx="61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7314165" y="981161"/>
              <a:ext cx="61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7651506" y="942827"/>
              <a:ext cx="27600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0" y="14400"/>
                    <a:pt x="10000" y="7200"/>
                    <a:pt x="13600" y="3600"/>
                  </a:cubicBezTo>
                  <a:cubicBezTo>
                    <a:pt x="17200" y="0"/>
                    <a:pt x="19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7840445" y="850825"/>
              <a:ext cx="41067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3688"/>
                    <a:pt x="5170" y="7376"/>
                    <a:pt x="1993" y="10976"/>
                  </a:cubicBezTo>
                  <a:cubicBezTo>
                    <a:pt x="-1183" y="14576"/>
                    <a:pt x="88" y="18088"/>
                    <a:pt x="135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7981179" y="752294"/>
              <a:ext cx="263733" cy="66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563" fill="norm" stroke="1" extrusionOk="0">
                  <a:moveTo>
                    <a:pt x="0" y="21563"/>
                  </a:moveTo>
                  <a:cubicBezTo>
                    <a:pt x="1234" y="19411"/>
                    <a:pt x="2469" y="17260"/>
                    <a:pt x="3600" y="14818"/>
                  </a:cubicBezTo>
                  <a:cubicBezTo>
                    <a:pt x="4731" y="12377"/>
                    <a:pt x="5760" y="9646"/>
                    <a:pt x="7097" y="7411"/>
                  </a:cubicBezTo>
                  <a:cubicBezTo>
                    <a:pt x="8434" y="5177"/>
                    <a:pt x="10080" y="3439"/>
                    <a:pt x="11314" y="2363"/>
                  </a:cubicBezTo>
                  <a:cubicBezTo>
                    <a:pt x="12549" y="1287"/>
                    <a:pt x="13371" y="873"/>
                    <a:pt x="14297" y="542"/>
                  </a:cubicBezTo>
                  <a:cubicBezTo>
                    <a:pt x="15223" y="211"/>
                    <a:pt x="16251" y="-37"/>
                    <a:pt x="17177" y="4"/>
                  </a:cubicBezTo>
                  <a:cubicBezTo>
                    <a:pt x="18103" y="46"/>
                    <a:pt x="18926" y="377"/>
                    <a:pt x="19440" y="791"/>
                  </a:cubicBezTo>
                  <a:cubicBezTo>
                    <a:pt x="19954" y="1204"/>
                    <a:pt x="20160" y="1701"/>
                    <a:pt x="19646" y="2322"/>
                  </a:cubicBezTo>
                  <a:cubicBezTo>
                    <a:pt x="19131" y="2942"/>
                    <a:pt x="17897" y="3687"/>
                    <a:pt x="16663" y="4184"/>
                  </a:cubicBezTo>
                  <a:cubicBezTo>
                    <a:pt x="15429" y="4680"/>
                    <a:pt x="14194" y="4929"/>
                    <a:pt x="14091" y="5135"/>
                  </a:cubicBezTo>
                  <a:cubicBezTo>
                    <a:pt x="13989" y="5342"/>
                    <a:pt x="15017" y="5508"/>
                    <a:pt x="16251" y="5922"/>
                  </a:cubicBezTo>
                  <a:cubicBezTo>
                    <a:pt x="17486" y="6335"/>
                    <a:pt x="18926" y="6997"/>
                    <a:pt x="19954" y="7535"/>
                  </a:cubicBezTo>
                  <a:cubicBezTo>
                    <a:pt x="20983" y="8073"/>
                    <a:pt x="21600" y="8487"/>
                    <a:pt x="20983" y="9025"/>
                  </a:cubicBezTo>
                  <a:cubicBezTo>
                    <a:pt x="20366" y="9563"/>
                    <a:pt x="18514" y="10225"/>
                    <a:pt x="16869" y="10184"/>
                  </a:cubicBezTo>
                  <a:cubicBezTo>
                    <a:pt x="15223" y="10142"/>
                    <a:pt x="13783" y="9397"/>
                    <a:pt x="12343" y="86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8303187" y="958160"/>
              <a:ext cx="18949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4533"/>
                    <a:pt x="21600" y="9067"/>
                    <a:pt x="18900" y="12667"/>
                  </a:cubicBezTo>
                  <a:cubicBezTo>
                    <a:pt x="16200" y="16267"/>
                    <a:pt x="8100" y="189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8329733" y="1011828"/>
              <a:ext cx="11145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600" fill="norm" stroke="1" extrusionOk="0">
                  <a:moveTo>
                    <a:pt x="20934" y="0"/>
                  </a:moveTo>
                  <a:cubicBezTo>
                    <a:pt x="16614" y="2571"/>
                    <a:pt x="12294" y="5143"/>
                    <a:pt x="8454" y="7714"/>
                  </a:cubicBezTo>
                  <a:cubicBezTo>
                    <a:pt x="4614" y="10286"/>
                    <a:pt x="1254" y="12857"/>
                    <a:pt x="294" y="15171"/>
                  </a:cubicBezTo>
                  <a:cubicBezTo>
                    <a:pt x="-666" y="17486"/>
                    <a:pt x="774" y="19543"/>
                    <a:pt x="3894" y="20571"/>
                  </a:cubicBezTo>
                  <a:cubicBezTo>
                    <a:pt x="7014" y="21600"/>
                    <a:pt x="11814" y="21600"/>
                    <a:pt x="166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8686528" y="789490"/>
              <a:ext cx="176339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57" y="4950"/>
                    <a:pt x="7513" y="9900"/>
                    <a:pt x="11113" y="13500"/>
                  </a:cubicBezTo>
                  <a:cubicBezTo>
                    <a:pt x="14713" y="17100"/>
                    <a:pt x="18157" y="193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8732529" y="812490"/>
              <a:ext cx="199340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3764"/>
                    <a:pt x="11631" y="7527"/>
                    <a:pt x="8031" y="11127"/>
                  </a:cubicBezTo>
                  <a:cubicBezTo>
                    <a:pt x="4431" y="14727"/>
                    <a:pt x="2215" y="181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8970202" y="1080830"/>
              <a:ext cx="2300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8985536" y="988828"/>
              <a:ext cx="46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9100538" y="628486"/>
              <a:ext cx="26234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4" y="1029"/>
                    <a:pt x="15709" y="2057"/>
                    <a:pt x="18654" y="5657"/>
                  </a:cubicBezTo>
                  <a:cubicBezTo>
                    <a:pt x="21600" y="9257"/>
                    <a:pt x="19637" y="15429"/>
                    <a:pt x="176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9120599" y="648931"/>
              <a:ext cx="110276" cy="125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8" fill="norm" stroke="1" extrusionOk="0">
                  <a:moveTo>
                    <a:pt x="19710" y="432"/>
                  </a:moveTo>
                  <a:cubicBezTo>
                    <a:pt x="17256" y="0"/>
                    <a:pt x="14801" y="-432"/>
                    <a:pt x="11610" y="864"/>
                  </a:cubicBezTo>
                  <a:cubicBezTo>
                    <a:pt x="8419" y="2160"/>
                    <a:pt x="4492" y="5184"/>
                    <a:pt x="2283" y="7776"/>
                  </a:cubicBezTo>
                  <a:cubicBezTo>
                    <a:pt x="74" y="10368"/>
                    <a:pt x="-417" y="12528"/>
                    <a:pt x="319" y="14256"/>
                  </a:cubicBezTo>
                  <a:cubicBezTo>
                    <a:pt x="1056" y="15984"/>
                    <a:pt x="3019" y="17280"/>
                    <a:pt x="6701" y="18360"/>
                  </a:cubicBezTo>
                  <a:cubicBezTo>
                    <a:pt x="10383" y="19440"/>
                    <a:pt x="15783" y="20304"/>
                    <a:pt x="21183" y="211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1763373" y="2092853"/>
              <a:ext cx="19167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1863041" y="2230856"/>
              <a:ext cx="176339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2629726" y="1980289"/>
              <a:ext cx="227908" cy="596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77" fill="norm" stroke="1" extrusionOk="0">
                  <a:moveTo>
                    <a:pt x="0" y="18309"/>
                  </a:moveTo>
                  <a:cubicBezTo>
                    <a:pt x="0" y="18767"/>
                    <a:pt x="0" y="19224"/>
                    <a:pt x="360" y="19865"/>
                  </a:cubicBezTo>
                  <a:cubicBezTo>
                    <a:pt x="720" y="20506"/>
                    <a:pt x="1440" y="21329"/>
                    <a:pt x="1800" y="21375"/>
                  </a:cubicBezTo>
                  <a:cubicBezTo>
                    <a:pt x="2160" y="21421"/>
                    <a:pt x="2160" y="20689"/>
                    <a:pt x="2040" y="18446"/>
                  </a:cubicBezTo>
                  <a:cubicBezTo>
                    <a:pt x="1920" y="16204"/>
                    <a:pt x="1680" y="12452"/>
                    <a:pt x="2040" y="9340"/>
                  </a:cubicBezTo>
                  <a:cubicBezTo>
                    <a:pt x="2400" y="6228"/>
                    <a:pt x="3360" y="3757"/>
                    <a:pt x="4200" y="2338"/>
                  </a:cubicBezTo>
                  <a:cubicBezTo>
                    <a:pt x="5040" y="919"/>
                    <a:pt x="5760" y="553"/>
                    <a:pt x="6720" y="279"/>
                  </a:cubicBezTo>
                  <a:cubicBezTo>
                    <a:pt x="7680" y="4"/>
                    <a:pt x="8880" y="-179"/>
                    <a:pt x="10800" y="279"/>
                  </a:cubicBezTo>
                  <a:cubicBezTo>
                    <a:pt x="12720" y="736"/>
                    <a:pt x="15360" y="1835"/>
                    <a:pt x="16680" y="2704"/>
                  </a:cubicBezTo>
                  <a:cubicBezTo>
                    <a:pt x="18000" y="3574"/>
                    <a:pt x="18000" y="4214"/>
                    <a:pt x="17520" y="4763"/>
                  </a:cubicBezTo>
                  <a:cubicBezTo>
                    <a:pt x="17040" y="5313"/>
                    <a:pt x="16080" y="5770"/>
                    <a:pt x="15000" y="6136"/>
                  </a:cubicBezTo>
                  <a:cubicBezTo>
                    <a:pt x="13920" y="6502"/>
                    <a:pt x="12720" y="6777"/>
                    <a:pt x="12720" y="7006"/>
                  </a:cubicBezTo>
                  <a:cubicBezTo>
                    <a:pt x="12720" y="7235"/>
                    <a:pt x="13920" y="7418"/>
                    <a:pt x="15600" y="7967"/>
                  </a:cubicBezTo>
                  <a:cubicBezTo>
                    <a:pt x="17280" y="8516"/>
                    <a:pt x="19440" y="9431"/>
                    <a:pt x="20520" y="10118"/>
                  </a:cubicBezTo>
                  <a:cubicBezTo>
                    <a:pt x="21600" y="10804"/>
                    <a:pt x="21600" y="11262"/>
                    <a:pt x="21000" y="11582"/>
                  </a:cubicBezTo>
                  <a:cubicBezTo>
                    <a:pt x="20400" y="11902"/>
                    <a:pt x="19200" y="12085"/>
                    <a:pt x="18000" y="12223"/>
                  </a:cubicBezTo>
                  <a:cubicBezTo>
                    <a:pt x="16800" y="12360"/>
                    <a:pt x="15600" y="12452"/>
                    <a:pt x="14280" y="12406"/>
                  </a:cubicBezTo>
                  <a:cubicBezTo>
                    <a:pt x="12960" y="12360"/>
                    <a:pt x="11520" y="12177"/>
                    <a:pt x="11040" y="11857"/>
                  </a:cubicBezTo>
                  <a:cubicBezTo>
                    <a:pt x="10560" y="11536"/>
                    <a:pt x="11040" y="11079"/>
                    <a:pt x="11520" y="106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2956255" y="2207855"/>
              <a:ext cx="96779" cy="9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0" h="21332" fill="norm" stroke="1" extrusionOk="0">
                  <a:moveTo>
                    <a:pt x="16453" y="0"/>
                  </a:moveTo>
                  <a:cubicBezTo>
                    <a:pt x="13819" y="0"/>
                    <a:pt x="11185" y="0"/>
                    <a:pt x="8814" y="900"/>
                  </a:cubicBezTo>
                  <a:cubicBezTo>
                    <a:pt x="6444" y="1800"/>
                    <a:pt x="4336" y="3600"/>
                    <a:pt x="2492" y="6600"/>
                  </a:cubicBezTo>
                  <a:cubicBezTo>
                    <a:pt x="648" y="9600"/>
                    <a:pt x="-932" y="13800"/>
                    <a:pt x="648" y="16800"/>
                  </a:cubicBezTo>
                  <a:cubicBezTo>
                    <a:pt x="2229" y="19800"/>
                    <a:pt x="6970" y="21600"/>
                    <a:pt x="10658" y="21300"/>
                  </a:cubicBezTo>
                  <a:cubicBezTo>
                    <a:pt x="14346" y="21000"/>
                    <a:pt x="16980" y="18600"/>
                    <a:pt x="18561" y="15600"/>
                  </a:cubicBezTo>
                  <a:cubicBezTo>
                    <a:pt x="20141" y="12600"/>
                    <a:pt x="20668" y="9000"/>
                    <a:pt x="18561" y="6600"/>
                  </a:cubicBezTo>
                  <a:cubicBezTo>
                    <a:pt x="16453" y="4200"/>
                    <a:pt x="11712" y="3000"/>
                    <a:pt x="6970" y="1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3227739" y="2161854"/>
              <a:ext cx="15333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5600"/>
                    <a:pt x="1440" y="9600"/>
                    <a:pt x="5040" y="6000"/>
                  </a:cubicBezTo>
                  <a:cubicBezTo>
                    <a:pt x="8640" y="2400"/>
                    <a:pt x="1512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3296741" y="2069852"/>
              <a:ext cx="30668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080"/>
                    <a:pt x="3600" y="8160"/>
                    <a:pt x="7200" y="11760"/>
                  </a:cubicBezTo>
                  <a:cubicBezTo>
                    <a:pt x="10800" y="15360"/>
                    <a:pt x="16200" y="184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3783018" y="1954170"/>
              <a:ext cx="334075" cy="34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83" fill="norm" stroke="1" extrusionOk="0">
                  <a:moveTo>
                    <a:pt x="17955" y="518"/>
                  </a:moveTo>
                  <a:cubicBezTo>
                    <a:pt x="19100" y="201"/>
                    <a:pt x="20246" y="-117"/>
                    <a:pt x="20409" y="42"/>
                  </a:cubicBezTo>
                  <a:cubicBezTo>
                    <a:pt x="20573" y="201"/>
                    <a:pt x="19755" y="836"/>
                    <a:pt x="17136" y="2107"/>
                  </a:cubicBezTo>
                  <a:cubicBezTo>
                    <a:pt x="14518" y="3377"/>
                    <a:pt x="10100" y="5283"/>
                    <a:pt x="7400" y="6474"/>
                  </a:cubicBezTo>
                  <a:cubicBezTo>
                    <a:pt x="4700" y="7665"/>
                    <a:pt x="3718" y="8142"/>
                    <a:pt x="2736" y="8857"/>
                  </a:cubicBezTo>
                  <a:cubicBezTo>
                    <a:pt x="1755" y="9571"/>
                    <a:pt x="773" y="10524"/>
                    <a:pt x="1100" y="11159"/>
                  </a:cubicBezTo>
                  <a:cubicBezTo>
                    <a:pt x="1427" y="11795"/>
                    <a:pt x="3064" y="12112"/>
                    <a:pt x="4700" y="12271"/>
                  </a:cubicBezTo>
                  <a:cubicBezTo>
                    <a:pt x="6336" y="12430"/>
                    <a:pt x="7973" y="12430"/>
                    <a:pt x="9200" y="12589"/>
                  </a:cubicBezTo>
                  <a:cubicBezTo>
                    <a:pt x="10427" y="12748"/>
                    <a:pt x="11246" y="13065"/>
                    <a:pt x="11655" y="13621"/>
                  </a:cubicBezTo>
                  <a:cubicBezTo>
                    <a:pt x="12064" y="14177"/>
                    <a:pt x="12064" y="14971"/>
                    <a:pt x="10591" y="16083"/>
                  </a:cubicBezTo>
                  <a:cubicBezTo>
                    <a:pt x="9118" y="17195"/>
                    <a:pt x="6173" y="18624"/>
                    <a:pt x="3964" y="19577"/>
                  </a:cubicBezTo>
                  <a:cubicBezTo>
                    <a:pt x="1755" y="20530"/>
                    <a:pt x="282" y="21007"/>
                    <a:pt x="36" y="21245"/>
                  </a:cubicBezTo>
                  <a:cubicBezTo>
                    <a:pt x="-209" y="21483"/>
                    <a:pt x="773" y="21483"/>
                    <a:pt x="3555" y="21324"/>
                  </a:cubicBezTo>
                  <a:cubicBezTo>
                    <a:pt x="6336" y="21165"/>
                    <a:pt x="10918" y="20848"/>
                    <a:pt x="14191" y="20848"/>
                  </a:cubicBezTo>
                  <a:cubicBezTo>
                    <a:pt x="17464" y="20848"/>
                    <a:pt x="19427" y="21165"/>
                    <a:pt x="21391" y="21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3818086" y="2583530"/>
              <a:ext cx="91358" cy="23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138" fill="norm" stroke="1" extrusionOk="0">
                  <a:moveTo>
                    <a:pt x="10800" y="0"/>
                  </a:moveTo>
                  <a:cubicBezTo>
                    <a:pt x="14400" y="4696"/>
                    <a:pt x="18000" y="9391"/>
                    <a:pt x="19800" y="12326"/>
                  </a:cubicBezTo>
                  <a:cubicBezTo>
                    <a:pt x="21600" y="15261"/>
                    <a:pt x="21600" y="16435"/>
                    <a:pt x="21300" y="17609"/>
                  </a:cubicBezTo>
                  <a:cubicBezTo>
                    <a:pt x="21000" y="18783"/>
                    <a:pt x="20400" y="19957"/>
                    <a:pt x="18600" y="20661"/>
                  </a:cubicBezTo>
                  <a:cubicBezTo>
                    <a:pt x="16800" y="21365"/>
                    <a:pt x="13800" y="21600"/>
                    <a:pt x="10500" y="19135"/>
                  </a:cubicBezTo>
                  <a:cubicBezTo>
                    <a:pt x="7200" y="16670"/>
                    <a:pt x="3600" y="11504"/>
                    <a:pt x="0" y="6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3887087" y="2514529"/>
              <a:ext cx="6133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4400"/>
                    <a:pt x="5400" y="7200"/>
                    <a:pt x="9000" y="3600"/>
                  </a:cubicBezTo>
                  <a:cubicBezTo>
                    <a:pt x="12600" y="0"/>
                    <a:pt x="171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4002090" y="2506862"/>
              <a:ext cx="6900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4002090" y="2568197"/>
              <a:ext cx="10733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4178427" y="2483861"/>
              <a:ext cx="766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3940755" y="1724844"/>
              <a:ext cx="3066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3945866" y="1686510"/>
              <a:ext cx="148227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97" y="0"/>
                  </a:moveTo>
                  <a:cubicBezTo>
                    <a:pt x="12662" y="2400"/>
                    <a:pt x="10428" y="4800"/>
                    <a:pt x="8566" y="6600"/>
                  </a:cubicBezTo>
                  <a:cubicBezTo>
                    <a:pt x="6703" y="8400"/>
                    <a:pt x="5214" y="9600"/>
                    <a:pt x="3538" y="10800"/>
                  </a:cubicBezTo>
                  <a:cubicBezTo>
                    <a:pt x="1862" y="12000"/>
                    <a:pt x="0" y="13200"/>
                    <a:pt x="0" y="14250"/>
                  </a:cubicBezTo>
                  <a:cubicBezTo>
                    <a:pt x="0" y="15300"/>
                    <a:pt x="1862" y="16200"/>
                    <a:pt x="5772" y="17400"/>
                  </a:cubicBezTo>
                  <a:cubicBezTo>
                    <a:pt x="9683" y="18600"/>
                    <a:pt x="15641" y="201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4531102" y="1913096"/>
              <a:ext cx="171227" cy="6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21544"/>
                  </a:moveTo>
                  <a:cubicBezTo>
                    <a:pt x="322" y="18993"/>
                    <a:pt x="645" y="16442"/>
                    <a:pt x="645" y="13805"/>
                  </a:cubicBezTo>
                  <a:cubicBezTo>
                    <a:pt x="645" y="11169"/>
                    <a:pt x="322" y="8448"/>
                    <a:pt x="1290" y="6237"/>
                  </a:cubicBezTo>
                  <a:cubicBezTo>
                    <a:pt x="2257" y="4026"/>
                    <a:pt x="4513" y="2325"/>
                    <a:pt x="6448" y="1347"/>
                  </a:cubicBezTo>
                  <a:cubicBezTo>
                    <a:pt x="8382" y="369"/>
                    <a:pt x="9994" y="114"/>
                    <a:pt x="11606" y="29"/>
                  </a:cubicBezTo>
                  <a:cubicBezTo>
                    <a:pt x="13218" y="-56"/>
                    <a:pt x="14830" y="29"/>
                    <a:pt x="16119" y="539"/>
                  </a:cubicBezTo>
                  <a:cubicBezTo>
                    <a:pt x="17409" y="1050"/>
                    <a:pt x="18376" y="1985"/>
                    <a:pt x="18537" y="2878"/>
                  </a:cubicBezTo>
                  <a:cubicBezTo>
                    <a:pt x="18699" y="3771"/>
                    <a:pt x="18054" y="4621"/>
                    <a:pt x="16925" y="5174"/>
                  </a:cubicBezTo>
                  <a:cubicBezTo>
                    <a:pt x="15797" y="5727"/>
                    <a:pt x="14185" y="5982"/>
                    <a:pt x="14185" y="6109"/>
                  </a:cubicBezTo>
                  <a:cubicBezTo>
                    <a:pt x="14185" y="6237"/>
                    <a:pt x="15797" y="6237"/>
                    <a:pt x="17087" y="6450"/>
                  </a:cubicBezTo>
                  <a:cubicBezTo>
                    <a:pt x="18376" y="6662"/>
                    <a:pt x="19343" y="7087"/>
                    <a:pt x="20149" y="7513"/>
                  </a:cubicBezTo>
                  <a:cubicBezTo>
                    <a:pt x="20955" y="7938"/>
                    <a:pt x="21600" y="8363"/>
                    <a:pt x="21600" y="8788"/>
                  </a:cubicBezTo>
                  <a:cubicBezTo>
                    <a:pt x="21600" y="9213"/>
                    <a:pt x="20955" y="9638"/>
                    <a:pt x="19827" y="9894"/>
                  </a:cubicBezTo>
                  <a:cubicBezTo>
                    <a:pt x="18699" y="10149"/>
                    <a:pt x="17087" y="10234"/>
                    <a:pt x="15313" y="10276"/>
                  </a:cubicBezTo>
                  <a:cubicBezTo>
                    <a:pt x="13540" y="10319"/>
                    <a:pt x="11606" y="10319"/>
                    <a:pt x="10639" y="10106"/>
                  </a:cubicBezTo>
                  <a:cubicBezTo>
                    <a:pt x="9672" y="9894"/>
                    <a:pt x="9672" y="9468"/>
                    <a:pt x="9672" y="90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4857543" y="2246189"/>
              <a:ext cx="69680" cy="231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263" fill="norm" stroke="1" extrusionOk="0">
                  <a:moveTo>
                    <a:pt x="7919" y="0"/>
                  </a:moveTo>
                  <a:cubicBezTo>
                    <a:pt x="11776" y="4226"/>
                    <a:pt x="15633" y="8452"/>
                    <a:pt x="17947" y="11387"/>
                  </a:cubicBezTo>
                  <a:cubicBezTo>
                    <a:pt x="20262" y="14322"/>
                    <a:pt x="21033" y="15965"/>
                    <a:pt x="21033" y="17374"/>
                  </a:cubicBezTo>
                  <a:cubicBezTo>
                    <a:pt x="21033" y="18783"/>
                    <a:pt x="20262" y="19957"/>
                    <a:pt x="17947" y="20661"/>
                  </a:cubicBezTo>
                  <a:cubicBezTo>
                    <a:pt x="15633" y="21365"/>
                    <a:pt x="11776" y="21600"/>
                    <a:pt x="8304" y="20543"/>
                  </a:cubicBezTo>
                  <a:cubicBezTo>
                    <a:pt x="4833" y="19487"/>
                    <a:pt x="1747" y="17139"/>
                    <a:pt x="590" y="14909"/>
                  </a:cubicBezTo>
                  <a:cubicBezTo>
                    <a:pt x="-567" y="12678"/>
                    <a:pt x="204" y="10565"/>
                    <a:pt x="976" y="8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4883776" y="2108186"/>
              <a:ext cx="1" cy="23002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5083054" y="1960398"/>
              <a:ext cx="230067" cy="33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11" fill="norm" stroke="1" extrusionOk="0">
                  <a:moveTo>
                    <a:pt x="717" y="2068"/>
                  </a:moveTo>
                  <a:cubicBezTo>
                    <a:pt x="243" y="1262"/>
                    <a:pt x="-232" y="456"/>
                    <a:pt x="124" y="133"/>
                  </a:cubicBezTo>
                  <a:cubicBezTo>
                    <a:pt x="480" y="-189"/>
                    <a:pt x="1667" y="-28"/>
                    <a:pt x="4278" y="1745"/>
                  </a:cubicBezTo>
                  <a:cubicBezTo>
                    <a:pt x="6889" y="3518"/>
                    <a:pt x="10924" y="6904"/>
                    <a:pt x="14010" y="10047"/>
                  </a:cubicBezTo>
                  <a:cubicBezTo>
                    <a:pt x="17095" y="13190"/>
                    <a:pt x="19232" y="16092"/>
                    <a:pt x="20300" y="17945"/>
                  </a:cubicBezTo>
                  <a:cubicBezTo>
                    <a:pt x="21368" y="19799"/>
                    <a:pt x="21368" y="20605"/>
                    <a:pt x="21368" y="21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5210499" y="1993184"/>
              <a:ext cx="110289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1185" y="0"/>
                  </a:moveTo>
                  <a:cubicBezTo>
                    <a:pt x="16276" y="2504"/>
                    <a:pt x="11367" y="5009"/>
                    <a:pt x="7685" y="8217"/>
                  </a:cubicBezTo>
                  <a:cubicBezTo>
                    <a:pt x="4003" y="11426"/>
                    <a:pt x="1549" y="15339"/>
                    <a:pt x="567" y="17687"/>
                  </a:cubicBezTo>
                  <a:cubicBezTo>
                    <a:pt x="-415" y="20035"/>
                    <a:pt x="76" y="20817"/>
                    <a:pt x="56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5412788" y="2315191"/>
              <a:ext cx="7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5420455" y="2200188"/>
              <a:ext cx="62845" cy="4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0564" fill="norm" stroke="1" extrusionOk="0">
                  <a:moveTo>
                    <a:pt x="2492" y="6480"/>
                  </a:moveTo>
                  <a:cubicBezTo>
                    <a:pt x="3323" y="11880"/>
                    <a:pt x="4154" y="17280"/>
                    <a:pt x="7062" y="19440"/>
                  </a:cubicBezTo>
                  <a:cubicBezTo>
                    <a:pt x="9969" y="21600"/>
                    <a:pt x="14954" y="20520"/>
                    <a:pt x="17862" y="17280"/>
                  </a:cubicBezTo>
                  <a:cubicBezTo>
                    <a:pt x="20769" y="14040"/>
                    <a:pt x="21600" y="8640"/>
                    <a:pt x="18277" y="5400"/>
                  </a:cubicBezTo>
                  <a:cubicBezTo>
                    <a:pt x="14954" y="2160"/>
                    <a:pt x="7477" y="108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5470890" y="1832180"/>
              <a:ext cx="71722" cy="232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354" fill="norm" stroke="1" extrusionOk="0">
                  <a:moveTo>
                    <a:pt x="14348" y="0"/>
                  </a:moveTo>
                  <a:cubicBezTo>
                    <a:pt x="16583" y="4930"/>
                    <a:pt x="18817" y="9861"/>
                    <a:pt x="19935" y="12913"/>
                  </a:cubicBezTo>
                  <a:cubicBezTo>
                    <a:pt x="21052" y="15965"/>
                    <a:pt x="21052" y="17139"/>
                    <a:pt x="20680" y="18313"/>
                  </a:cubicBezTo>
                  <a:cubicBezTo>
                    <a:pt x="20307" y="19487"/>
                    <a:pt x="19562" y="20661"/>
                    <a:pt x="17328" y="21130"/>
                  </a:cubicBezTo>
                  <a:cubicBezTo>
                    <a:pt x="15093" y="21600"/>
                    <a:pt x="11369" y="21365"/>
                    <a:pt x="8018" y="20074"/>
                  </a:cubicBezTo>
                  <a:cubicBezTo>
                    <a:pt x="4666" y="18783"/>
                    <a:pt x="1687" y="16435"/>
                    <a:pt x="569" y="14674"/>
                  </a:cubicBezTo>
                  <a:cubicBezTo>
                    <a:pt x="-548" y="12913"/>
                    <a:pt x="197" y="11739"/>
                    <a:pt x="942" y="105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5504790" y="1678843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444676" y="3518885"/>
              <a:ext cx="237673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87" y="2090"/>
                    <a:pt x="5574" y="4181"/>
                    <a:pt x="8013" y="7084"/>
                  </a:cubicBezTo>
                  <a:cubicBezTo>
                    <a:pt x="10452" y="9987"/>
                    <a:pt x="12542" y="13703"/>
                    <a:pt x="14748" y="16258"/>
                  </a:cubicBezTo>
                  <a:cubicBezTo>
                    <a:pt x="16955" y="18813"/>
                    <a:pt x="19277" y="202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662862" y="3502192"/>
              <a:ext cx="133273" cy="622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471" fill="norm" stroke="1" extrusionOk="0">
                  <a:moveTo>
                    <a:pt x="17779" y="576"/>
                  </a:moveTo>
                  <a:cubicBezTo>
                    <a:pt x="19002" y="224"/>
                    <a:pt x="20224" y="-129"/>
                    <a:pt x="20836" y="47"/>
                  </a:cubicBezTo>
                  <a:cubicBezTo>
                    <a:pt x="21447" y="224"/>
                    <a:pt x="21447" y="929"/>
                    <a:pt x="20428" y="2560"/>
                  </a:cubicBezTo>
                  <a:cubicBezTo>
                    <a:pt x="19409" y="4191"/>
                    <a:pt x="17372" y="6748"/>
                    <a:pt x="14111" y="9393"/>
                  </a:cubicBezTo>
                  <a:cubicBezTo>
                    <a:pt x="10851" y="12038"/>
                    <a:pt x="6368" y="14771"/>
                    <a:pt x="3719" y="16578"/>
                  </a:cubicBezTo>
                  <a:cubicBezTo>
                    <a:pt x="1070" y="18385"/>
                    <a:pt x="255" y="19267"/>
                    <a:pt x="51" y="19928"/>
                  </a:cubicBezTo>
                  <a:cubicBezTo>
                    <a:pt x="-153" y="20589"/>
                    <a:pt x="255" y="21030"/>
                    <a:pt x="1273" y="21251"/>
                  </a:cubicBezTo>
                  <a:cubicBezTo>
                    <a:pt x="2292" y="21471"/>
                    <a:pt x="3922" y="21471"/>
                    <a:pt x="5553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858685" y="4001896"/>
              <a:ext cx="23002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60"/>
                    <a:pt x="0" y="11520"/>
                    <a:pt x="3600" y="15120"/>
                  </a:cubicBezTo>
                  <a:cubicBezTo>
                    <a:pt x="7200" y="18720"/>
                    <a:pt x="14400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833026" y="3853275"/>
              <a:ext cx="84935" cy="4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20210" fill="norm" stroke="1" extrusionOk="0">
                  <a:moveTo>
                    <a:pt x="9899" y="1313"/>
                  </a:moveTo>
                  <a:cubicBezTo>
                    <a:pt x="6814" y="176"/>
                    <a:pt x="3728" y="-961"/>
                    <a:pt x="1877" y="1313"/>
                  </a:cubicBezTo>
                  <a:cubicBezTo>
                    <a:pt x="25" y="3586"/>
                    <a:pt x="-592" y="9271"/>
                    <a:pt x="642" y="13250"/>
                  </a:cubicBezTo>
                  <a:cubicBezTo>
                    <a:pt x="1877" y="17228"/>
                    <a:pt x="4962" y="19502"/>
                    <a:pt x="8048" y="20071"/>
                  </a:cubicBezTo>
                  <a:cubicBezTo>
                    <a:pt x="11134" y="20639"/>
                    <a:pt x="14219" y="19502"/>
                    <a:pt x="16688" y="16092"/>
                  </a:cubicBezTo>
                  <a:cubicBezTo>
                    <a:pt x="19157" y="12681"/>
                    <a:pt x="21008" y="6997"/>
                    <a:pt x="20391" y="4155"/>
                  </a:cubicBezTo>
                  <a:cubicBezTo>
                    <a:pt x="19774" y="1313"/>
                    <a:pt x="16688" y="1313"/>
                    <a:pt x="13911" y="1881"/>
                  </a:cubicBezTo>
                  <a:cubicBezTo>
                    <a:pt x="11134" y="2449"/>
                    <a:pt x="8665" y="3586"/>
                    <a:pt x="6197" y="47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570880" y="3107431"/>
              <a:ext cx="211138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4324" y="9840"/>
                  </a:moveTo>
                  <a:cubicBezTo>
                    <a:pt x="3283" y="12480"/>
                    <a:pt x="2242" y="15120"/>
                    <a:pt x="1461" y="17400"/>
                  </a:cubicBezTo>
                  <a:cubicBezTo>
                    <a:pt x="681" y="19680"/>
                    <a:pt x="160" y="21600"/>
                    <a:pt x="30" y="21600"/>
                  </a:cubicBezTo>
                  <a:cubicBezTo>
                    <a:pt x="-100" y="21600"/>
                    <a:pt x="160" y="19680"/>
                    <a:pt x="1331" y="16080"/>
                  </a:cubicBezTo>
                  <a:cubicBezTo>
                    <a:pt x="2502" y="12480"/>
                    <a:pt x="4584" y="7200"/>
                    <a:pt x="6536" y="4080"/>
                  </a:cubicBezTo>
                  <a:cubicBezTo>
                    <a:pt x="8488" y="960"/>
                    <a:pt x="10310" y="0"/>
                    <a:pt x="11611" y="0"/>
                  </a:cubicBezTo>
                  <a:cubicBezTo>
                    <a:pt x="12912" y="0"/>
                    <a:pt x="13693" y="960"/>
                    <a:pt x="14474" y="3840"/>
                  </a:cubicBezTo>
                  <a:cubicBezTo>
                    <a:pt x="15254" y="6720"/>
                    <a:pt x="16035" y="11520"/>
                    <a:pt x="17206" y="14760"/>
                  </a:cubicBezTo>
                  <a:cubicBezTo>
                    <a:pt x="18377" y="18000"/>
                    <a:pt x="19939" y="19680"/>
                    <a:pt x="21500" y="21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1456699" y="3810225"/>
              <a:ext cx="24534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1518034" y="3978895"/>
              <a:ext cx="184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2602566" y="3604878"/>
              <a:ext cx="218831" cy="445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91" fill="norm" stroke="1" extrusionOk="0">
                  <a:moveTo>
                    <a:pt x="21506" y="1393"/>
                  </a:moveTo>
                  <a:cubicBezTo>
                    <a:pt x="20753" y="902"/>
                    <a:pt x="19999" y="411"/>
                    <a:pt x="18115" y="165"/>
                  </a:cubicBezTo>
                  <a:cubicBezTo>
                    <a:pt x="16232" y="-80"/>
                    <a:pt x="13218" y="-80"/>
                    <a:pt x="10455" y="350"/>
                  </a:cubicBezTo>
                  <a:cubicBezTo>
                    <a:pt x="7692" y="779"/>
                    <a:pt x="5180" y="1638"/>
                    <a:pt x="3548" y="3418"/>
                  </a:cubicBezTo>
                  <a:cubicBezTo>
                    <a:pt x="1915" y="5197"/>
                    <a:pt x="1162" y="7897"/>
                    <a:pt x="659" y="10597"/>
                  </a:cubicBezTo>
                  <a:cubicBezTo>
                    <a:pt x="157" y="13297"/>
                    <a:pt x="-94" y="15997"/>
                    <a:pt x="32" y="17838"/>
                  </a:cubicBezTo>
                  <a:cubicBezTo>
                    <a:pt x="157" y="19679"/>
                    <a:pt x="659" y="20661"/>
                    <a:pt x="3799" y="21090"/>
                  </a:cubicBezTo>
                  <a:cubicBezTo>
                    <a:pt x="6939" y="21520"/>
                    <a:pt x="12715" y="21397"/>
                    <a:pt x="18492" y="21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2606725" y="3871560"/>
              <a:ext cx="161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2987555" y="3555751"/>
              <a:ext cx="301520" cy="57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88" fill="norm" stroke="1" extrusionOk="0">
                  <a:moveTo>
                    <a:pt x="21415" y="628"/>
                  </a:moveTo>
                  <a:cubicBezTo>
                    <a:pt x="19418" y="341"/>
                    <a:pt x="17422" y="55"/>
                    <a:pt x="15425" y="7"/>
                  </a:cubicBezTo>
                  <a:cubicBezTo>
                    <a:pt x="13428" y="-41"/>
                    <a:pt x="11432" y="150"/>
                    <a:pt x="9707" y="628"/>
                  </a:cubicBezTo>
                  <a:cubicBezTo>
                    <a:pt x="7983" y="1106"/>
                    <a:pt x="6531" y="1871"/>
                    <a:pt x="5533" y="3591"/>
                  </a:cubicBezTo>
                  <a:cubicBezTo>
                    <a:pt x="4534" y="5311"/>
                    <a:pt x="3990" y="7987"/>
                    <a:pt x="3445" y="10616"/>
                  </a:cubicBezTo>
                  <a:cubicBezTo>
                    <a:pt x="2901" y="13244"/>
                    <a:pt x="2356" y="15824"/>
                    <a:pt x="1812" y="17354"/>
                  </a:cubicBezTo>
                  <a:cubicBezTo>
                    <a:pt x="1267" y="18883"/>
                    <a:pt x="723" y="19361"/>
                    <a:pt x="360" y="19886"/>
                  </a:cubicBezTo>
                  <a:cubicBezTo>
                    <a:pt x="-3" y="20412"/>
                    <a:pt x="-185" y="20986"/>
                    <a:pt x="269" y="21272"/>
                  </a:cubicBezTo>
                  <a:cubicBezTo>
                    <a:pt x="723" y="21559"/>
                    <a:pt x="1812" y="21559"/>
                    <a:pt x="4353" y="21272"/>
                  </a:cubicBezTo>
                  <a:cubicBezTo>
                    <a:pt x="6894" y="20986"/>
                    <a:pt x="10887" y="20412"/>
                    <a:pt x="14881" y="198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3332343" y="3721136"/>
              <a:ext cx="225071" cy="188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272" fill="norm" stroke="1" extrusionOk="0">
                  <a:moveTo>
                    <a:pt x="259" y="3992"/>
                  </a:moveTo>
                  <a:cubicBezTo>
                    <a:pt x="17" y="2264"/>
                    <a:pt x="-226" y="536"/>
                    <a:pt x="381" y="104"/>
                  </a:cubicBezTo>
                  <a:cubicBezTo>
                    <a:pt x="987" y="-328"/>
                    <a:pt x="2444" y="536"/>
                    <a:pt x="5356" y="3704"/>
                  </a:cubicBezTo>
                  <a:cubicBezTo>
                    <a:pt x="8268" y="6872"/>
                    <a:pt x="12637" y="12344"/>
                    <a:pt x="15549" y="15656"/>
                  </a:cubicBezTo>
                  <a:cubicBezTo>
                    <a:pt x="18462" y="18968"/>
                    <a:pt x="19918" y="20120"/>
                    <a:pt x="21374" y="212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3520503" y="3695222"/>
              <a:ext cx="113579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1333" y="0"/>
                  </a:moveTo>
                  <a:cubicBezTo>
                    <a:pt x="18933" y="248"/>
                    <a:pt x="16533" y="497"/>
                    <a:pt x="13893" y="1986"/>
                  </a:cubicBezTo>
                  <a:cubicBezTo>
                    <a:pt x="11253" y="3476"/>
                    <a:pt x="8373" y="6207"/>
                    <a:pt x="5973" y="9124"/>
                  </a:cubicBezTo>
                  <a:cubicBezTo>
                    <a:pt x="3573" y="12041"/>
                    <a:pt x="1653" y="15145"/>
                    <a:pt x="693" y="17193"/>
                  </a:cubicBezTo>
                  <a:cubicBezTo>
                    <a:pt x="-267" y="19241"/>
                    <a:pt x="-267" y="20234"/>
                    <a:pt x="933" y="20793"/>
                  </a:cubicBezTo>
                  <a:cubicBezTo>
                    <a:pt x="2133" y="21352"/>
                    <a:pt x="4533" y="21476"/>
                    <a:pt x="693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3687749" y="4101564"/>
              <a:ext cx="23002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3664749" y="3891327"/>
              <a:ext cx="75072" cy="6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0197" fill="norm" stroke="1" extrusionOk="0">
                  <a:moveTo>
                    <a:pt x="12960" y="14862"/>
                  </a:moveTo>
                  <a:cubicBezTo>
                    <a:pt x="10080" y="12547"/>
                    <a:pt x="7200" y="10233"/>
                    <a:pt x="6840" y="11004"/>
                  </a:cubicBezTo>
                  <a:cubicBezTo>
                    <a:pt x="6480" y="11776"/>
                    <a:pt x="8640" y="15633"/>
                    <a:pt x="11520" y="17947"/>
                  </a:cubicBezTo>
                  <a:cubicBezTo>
                    <a:pt x="14400" y="20262"/>
                    <a:pt x="18000" y="21033"/>
                    <a:pt x="19800" y="19104"/>
                  </a:cubicBezTo>
                  <a:cubicBezTo>
                    <a:pt x="21600" y="17176"/>
                    <a:pt x="21600" y="12547"/>
                    <a:pt x="19800" y="8690"/>
                  </a:cubicBezTo>
                  <a:cubicBezTo>
                    <a:pt x="18000" y="4833"/>
                    <a:pt x="14400" y="1747"/>
                    <a:pt x="10800" y="590"/>
                  </a:cubicBezTo>
                  <a:cubicBezTo>
                    <a:pt x="7200" y="-567"/>
                    <a:pt x="3600" y="204"/>
                    <a:pt x="1800" y="976"/>
                  </a:cubicBezTo>
                  <a:cubicBezTo>
                    <a:pt x="0" y="1747"/>
                    <a:pt x="0" y="2519"/>
                    <a:pt x="0" y="32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4017423" y="3580220"/>
              <a:ext cx="61336" cy="783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fill="norm" stroke="1" extrusionOk="0">
                  <a:moveTo>
                    <a:pt x="0" y="0"/>
                  </a:moveTo>
                  <a:cubicBezTo>
                    <a:pt x="3600" y="211"/>
                    <a:pt x="7200" y="422"/>
                    <a:pt x="9450" y="1231"/>
                  </a:cubicBezTo>
                  <a:cubicBezTo>
                    <a:pt x="11700" y="2040"/>
                    <a:pt x="12600" y="3448"/>
                    <a:pt x="13050" y="5453"/>
                  </a:cubicBezTo>
                  <a:cubicBezTo>
                    <a:pt x="13500" y="7458"/>
                    <a:pt x="13500" y="10061"/>
                    <a:pt x="13500" y="12453"/>
                  </a:cubicBezTo>
                  <a:cubicBezTo>
                    <a:pt x="13500" y="14846"/>
                    <a:pt x="13500" y="17027"/>
                    <a:pt x="13050" y="18399"/>
                  </a:cubicBezTo>
                  <a:cubicBezTo>
                    <a:pt x="12600" y="19771"/>
                    <a:pt x="11700" y="20334"/>
                    <a:pt x="11700" y="20791"/>
                  </a:cubicBezTo>
                  <a:cubicBezTo>
                    <a:pt x="11700" y="21248"/>
                    <a:pt x="12600" y="21600"/>
                    <a:pt x="14400" y="21565"/>
                  </a:cubicBezTo>
                  <a:cubicBezTo>
                    <a:pt x="16200" y="21530"/>
                    <a:pt x="18900" y="21107"/>
                    <a:pt x="21600" y="206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4178427" y="3810225"/>
              <a:ext cx="283674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46" y="702"/>
                    <a:pt x="3892" y="1405"/>
                    <a:pt x="6714" y="4039"/>
                  </a:cubicBezTo>
                  <a:cubicBezTo>
                    <a:pt x="9535" y="6673"/>
                    <a:pt x="13232" y="11239"/>
                    <a:pt x="15859" y="14488"/>
                  </a:cubicBezTo>
                  <a:cubicBezTo>
                    <a:pt x="18486" y="17737"/>
                    <a:pt x="20043" y="1966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4302237" y="3771890"/>
              <a:ext cx="159864" cy="38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1447" y="0"/>
                  </a:moveTo>
                  <a:cubicBezTo>
                    <a:pt x="17676" y="2592"/>
                    <a:pt x="13904" y="5184"/>
                    <a:pt x="10647" y="8136"/>
                  </a:cubicBezTo>
                  <a:cubicBezTo>
                    <a:pt x="7390" y="11088"/>
                    <a:pt x="4647" y="14400"/>
                    <a:pt x="2761" y="16416"/>
                  </a:cubicBezTo>
                  <a:cubicBezTo>
                    <a:pt x="876" y="18432"/>
                    <a:pt x="-153" y="19152"/>
                    <a:pt x="18" y="19800"/>
                  </a:cubicBezTo>
                  <a:cubicBezTo>
                    <a:pt x="190" y="20448"/>
                    <a:pt x="1561" y="21024"/>
                    <a:pt x="293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4684439" y="4040230"/>
              <a:ext cx="1" cy="15333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4692106" y="3955895"/>
              <a:ext cx="44255" cy="40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0381" fill="norm" stroke="1" extrusionOk="0">
                  <a:moveTo>
                    <a:pt x="7200" y="0"/>
                  </a:moveTo>
                  <a:cubicBezTo>
                    <a:pt x="6000" y="6353"/>
                    <a:pt x="4800" y="12706"/>
                    <a:pt x="7200" y="16518"/>
                  </a:cubicBezTo>
                  <a:cubicBezTo>
                    <a:pt x="9600" y="20329"/>
                    <a:pt x="15600" y="21600"/>
                    <a:pt x="18600" y="19059"/>
                  </a:cubicBezTo>
                  <a:cubicBezTo>
                    <a:pt x="21600" y="16518"/>
                    <a:pt x="21600" y="10165"/>
                    <a:pt x="18000" y="6353"/>
                  </a:cubicBezTo>
                  <a:cubicBezTo>
                    <a:pt x="14400" y="2541"/>
                    <a:pt x="7200" y="1271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4319244" y="3552108"/>
              <a:ext cx="441864" cy="4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608" y="21600"/>
                  </a:moveTo>
                  <a:cubicBezTo>
                    <a:pt x="235" y="16518"/>
                    <a:pt x="-137" y="11435"/>
                    <a:pt x="49" y="8259"/>
                  </a:cubicBezTo>
                  <a:cubicBezTo>
                    <a:pt x="235" y="5082"/>
                    <a:pt x="980" y="3812"/>
                    <a:pt x="3897" y="2541"/>
                  </a:cubicBezTo>
                  <a:cubicBezTo>
                    <a:pt x="6815" y="1271"/>
                    <a:pt x="11904" y="0"/>
                    <a:pt x="15194" y="0"/>
                  </a:cubicBezTo>
                  <a:cubicBezTo>
                    <a:pt x="18484" y="0"/>
                    <a:pt x="19973" y="1271"/>
                    <a:pt x="21463" y="2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4623104" y="3481118"/>
              <a:ext cx="105270" cy="15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520" fill="norm" stroke="1" extrusionOk="0">
                  <a:moveTo>
                    <a:pt x="0" y="6400"/>
                  </a:moveTo>
                  <a:cubicBezTo>
                    <a:pt x="0" y="4600"/>
                    <a:pt x="0" y="2800"/>
                    <a:pt x="1286" y="1720"/>
                  </a:cubicBezTo>
                  <a:cubicBezTo>
                    <a:pt x="2571" y="640"/>
                    <a:pt x="5143" y="280"/>
                    <a:pt x="8229" y="100"/>
                  </a:cubicBezTo>
                  <a:cubicBezTo>
                    <a:pt x="11314" y="-80"/>
                    <a:pt x="14914" y="-80"/>
                    <a:pt x="17486" y="640"/>
                  </a:cubicBezTo>
                  <a:cubicBezTo>
                    <a:pt x="20057" y="1360"/>
                    <a:pt x="21600" y="2800"/>
                    <a:pt x="21086" y="6400"/>
                  </a:cubicBezTo>
                  <a:cubicBezTo>
                    <a:pt x="20571" y="10000"/>
                    <a:pt x="18000" y="15760"/>
                    <a:pt x="15429" y="21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4860776" y="3534732"/>
              <a:ext cx="228728" cy="78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25" fill="norm" stroke="1" extrusionOk="0">
                  <a:moveTo>
                    <a:pt x="5040" y="1240"/>
                  </a:moveTo>
                  <a:cubicBezTo>
                    <a:pt x="5760" y="892"/>
                    <a:pt x="6480" y="543"/>
                    <a:pt x="8160" y="334"/>
                  </a:cubicBezTo>
                  <a:cubicBezTo>
                    <a:pt x="9840" y="125"/>
                    <a:pt x="12480" y="56"/>
                    <a:pt x="14400" y="21"/>
                  </a:cubicBezTo>
                  <a:cubicBezTo>
                    <a:pt x="16320" y="-14"/>
                    <a:pt x="17520" y="-14"/>
                    <a:pt x="18600" y="91"/>
                  </a:cubicBezTo>
                  <a:cubicBezTo>
                    <a:pt x="19680" y="195"/>
                    <a:pt x="20640" y="404"/>
                    <a:pt x="21120" y="683"/>
                  </a:cubicBezTo>
                  <a:cubicBezTo>
                    <a:pt x="21600" y="961"/>
                    <a:pt x="21600" y="1310"/>
                    <a:pt x="21120" y="2390"/>
                  </a:cubicBezTo>
                  <a:cubicBezTo>
                    <a:pt x="20640" y="3470"/>
                    <a:pt x="19680" y="5281"/>
                    <a:pt x="18840" y="7511"/>
                  </a:cubicBezTo>
                  <a:cubicBezTo>
                    <a:pt x="18000" y="9741"/>
                    <a:pt x="17280" y="12389"/>
                    <a:pt x="17040" y="14479"/>
                  </a:cubicBezTo>
                  <a:cubicBezTo>
                    <a:pt x="16800" y="16569"/>
                    <a:pt x="17040" y="18102"/>
                    <a:pt x="17160" y="19078"/>
                  </a:cubicBezTo>
                  <a:cubicBezTo>
                    <a:pt x="17280" y="20053"/>
                    <a:pt x="17280" y="20471"/>
                    <a:pt x="16200" y="20854"/>
                  </a:cubicBezTo>
                  <a:cubicBezTo>
                    <a:pt x="15120" y="21238"/>
                    <a:pt x="12960" y="21586"/>
                    <a:pt x="10080" y="21516"/>
                  </a:cubicBezTo>
                  <a:cubicBezTo>
                    <a:pt x="7200" y="21447"/>
                    <a:pt x="3600" y="20959"/>
                    <a:pt x="0" y="20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5612126" y="3955895"/>
              <a:ext cx="199339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6457"/>
                    <a:pt x="9969" y="11314"/>
                    <a:pt x="13569" y="7714"/>
                  </a:cubicBezTo>
                  <a:cubicBezTo>
                    <a:pt x="17169" y="4114"/>
                    <a:pt x="19385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5627460" y="4093898"/>
              <a:ext cx="23000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4400"/>
                    <a:pt x="12000" y="7200"/>
                    <a:pt x="15600" y="3600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6378810" y="3819096"/>
              <a:ext cx="158907" cy="55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53" fill="norm" stroke="1" extrusionOk="0">
                  <a:moveTo>
                    <a:pt x="0" y="21553"/>
                  </a:moveTo>
                  <a:cubicBezTo>
                    <a:pt x="0" y="17453"/>
                    <a:pt x="0" y="13353"/>
                    <a:pt x="514" y="10003"/>
                  </a:cubicBezTo>
                  <a:cubicBezTo>
                    <a:pt x="1029" y="6653"/>
                    <a:pt x="2057" y="4053"/>
                    <a:pt x="3086" y="2403"/>
                  </a:cubicBezTo>
                  <a:cubicBezTo>
                    <a:pt x="4114" y="753"/>
                    <a:pt x="5143" y="53"/>
                    <a:pt x="6514" y="3"/>
                  </a:cubicBezTo>
                  <a:cubicBezTo>
                    <a:pt x="7886" y="-47"/>
                    <a:pt x="9600" y="553"/>
                    <a:pt x="11486" y="1753"/>
                  </a:cubicBezTo>
                  <a:cubicBezTo>
                    <a:pt x="13371" y="2953"/>
                    <a:pt x="15429" y="4753"/>
                    <a:pt x="16286" y="5903"/>
                  </a:cubicBezTo>
                  <a:cubicBezTo>
                    <a:pt x="17143" y="7053"/>
                    <a:pt x="16800" y="7553"/>
                    <a:pt x="17486" y="8303"/>
                  </a:cubicBezTo>
                  <a:cubicBezTo>
                    <a:pt x="18171" y="9053"/>
                    <a:pt x="19886" y="10053"/>
                    <a:pt x="20743" y="10953"/>
                  </a:cubicBezTo>
                  <a:cubicBezTo>
                    <a:pt x="21600" y="11853"/>
                    <a:pt x="21600" y="12653"/>
                    <a:pt x="20057" y="13103"/>
                  </a:cubicBezTo>
                  <a:cubicBezTo>
                    <a:pt x="18514" y="13553"/>
                    <a:pt x="15429" y="13653"/>
                    <a:pt x="13543" y="13603"/>
                  </a:cubicBezTo>
                  <a:cubicBezTo>
                    <a:pt x="11657" y="13553"/>
                    <a:pt x="10971" y="13353"/>
                    <a:pt x="10286" y="13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6660140" y="4055563"/>
              <a:ext cx="79038" cy="9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3" h="21352" fill="norm" stroke="1" extrusionOk="0">
                  <a:moveTo>
                    <a:pt x="20236" y="8757"/>
                  </a:moveTo>
                  <a:cubicBezTo>
                    <a:pt x="16964" y="8173"/>
                    <a:pt x="13691" y="7589"/>
                    <a:pt x="10418" y="7589"/>
                  </a:cubicBezTo>
                  <a:cubicBezTo>
                    <a:pt x="7146" y="7589"/>
                    <a:pt x="3873" y="8173"/>
                    <a:pt x="1909" y="10216"/>
                  </a:cubicBezTo>
                  <a:cubicBezTo>
                    <a:pt x="-54" y="12259"/>
                    <a:pt x="-709" y="15762"/>
                    <a:pt x="927" y="18097"/>
                  </a:cubicBezTo>
                  <a:cubicBezTo>
                    <a:pt x="2564" y="20432"/>
                    <a:pt x="6491" y="21600"/>
                    <a:pt x="9764" y="21308"/>
                  </a:cubicBezTo>
                  <a:cubicBezTo>
                    <a:pt x="13036" y="21016"/>
                    <a:pt x="15655" y="19265"/>
                    <a:pt x="17618" y="16930"/>
                  </a:cubicBezTo>
                  <a:cubicBezTo>
                    <a:pt x="19582" y="14595"/>
                    <a:pt x="20891" y="11676"/>
                    <a:pt x="19909" y="8757"/>
                  </a:cubicBezTo>
                  <a:cubicBezTo>
                    <a:pt x="18927" y="5838"/>
                    <a:pt x="15655" y="2919"/>
                    <a:pt x="1238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6378810" y="3451980"/>
              <a:ext cx="176339" cy="23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0" fill="norm" stroke="1" extrusionOk="0">
                  <a:moveTo>
                    <a:pt x="0" y="13744"/>
                  </a:moveTo>
                  <a:cubicBezTo>
                    <a:pt x="313" y="14906"/>
                    <a:pt x="626" y="16067"/>
                    <a:pt x="626" y="17693"/>
                  </a:cubicBezTo>
                  <a:cubicBezTo>
                    <a:pt x="626" y="19319"/>
                    <a:pt x="313" y="21409"/>
                    <a:pt x="470" y="21061"/>
                  </a:cubicBezTo>
                  <a:cubicBezTo>
                    <a:pt x="626" y="20712"/>
                    <a:pt x="1252" y="17925"/>
                    <a:pt x="2191" y="14441"/>
                  </a:cubicBezTo>
                  <a:cubicBezTo>
                    <a:pt x="3130" y="10957"/>
                    <a:pt x="4383" y="6777"/>
                    <a:pt x="5478" y="4106"/>
                  </a:cubicBezTo>
                  <a:cubicBezTo>
                    <a:pt x="6574" y="1435"/>
                    <a:pt x="7513" y="274"/>
                    <a:pt x="8609" y="41"/>
                  </a:cubicBezTo>
                  <a:cubicBezTo>
                    <a:pt x="9704" y="-191"/>
                    <a:pt x="10956" y="506"/>
                    <a:pt x="12522" y="3177"/>
                  </a:cubicBezTo>
                  <a:cubicBezTo>
                    <a:pt x="14087" y="5848"/>
                    <a:pt x="15965" y="10493"/>
                    <a:pt x="17530" y="13512"/>
                  </a:cubicBezTo>
                  <a:cubicBezTo>
                    <a:pt x="19096" y="16532"/>
                    <a:pt x="20348" y="17925"/>
                    <a:pt x="21600" y="19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7183828" y="3978895"/>
              <a:ext cx="19933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7275830" y="3925227"/>
              <a:ext cx="38336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171"/>
                    <a:pt x="11520" y="12343"/>
                    <a:pt x="15120" y="15943"/>
                  </a:cubicBezTo>
                  <a:cubicBezTo>
                    <a:pt x="18720" y="19543"/>
                    <a:pt x="20160" y="205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7667468" y="3863893"/>
              <a:ext cx="290712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19676" y="0"/>
                  </a:moveTo>
                  <a:cubicBezTo>
                    <a:pt x="17422" y="470"/>
                    <a:pt x="15168" y="939"/>
                    <a:pt x="12538" y="2035"/>
                  </a:cubicBezTo>
                  <a:cubicBezTo>
                    <a:pt x="9909" y="3130"/>
                    <a:pt x="6903" y="4852"/>
                    <a:pt x="5213" y="6104"/>
                  </a:cubicBezTo>
                  <a:cubicBezTo>
                    <a:pt x="3523" y="7357"/>
                    <a:pt x="3147" y="8139"/>
                    <a:pt x="3429" y="8687"/>
                  </a:cubicBezTo>
                  <a:cubicBezTo>
                    <a:pt x="3710" y="9235"/>
                    <a:pt x="4649" y="9548"/>
                    <a:pt x="5964" y="9783"/>
                  </a:cubicBezTo>
                  <a:cubicBezTo>
                    <a:pt x="7279" y="10017"/>
                    <a:pt x="8969" y="10174"/>
                    <a:pt x="10472" y="10487"/>
                  </a:cubicBezTo>
                  <a:cubicBezTo>
                    <a:pt x="11975" y="10800"/>
                    <a:pt x="13289" y="11270"/>
                    <a:pt x="13853" y="11896"/>
                  </a:cubicBezTo>
                  <a:cubicBezTo>
                    <a:pt x="14416" y="12522"/>
                    <a:pt x="14229" y="13304"/>
                    <a:pt x="12350" y="14478"/>
                  </a:cubicBezTo>
                  <a:cubicBezTo>
                    <a:pt x="10472" y="15652"/>
                    <a:pt x="6903" y="17217"/>
                    <a:pt x="4368" y="18391"/>
                  </a:cubicBezTo>
                  <a:cubicBezTo>
                    <a:pt x="1832" y="19565"/>
                    <a:pt x="329" y="20348"/>
                    <a:pt x="48" y="20817"/>
                  </a:cubicBezTo>
                  <a:cubicBezTo>
                    <a:pt x="-234" y="21287"/>
                    <a:pt x="705" y="21443"/>
                    <a:pt x="3616" y="21365"/>
                  </a:cubicBezTo>
                  <a:cubicBezTo>
                    <a:pt x="6528" y="21287"/>
                    <a:pt x="11411" y="20974"/>
                    <a:pt x="14698" y="20974"/>
                  </a:cubicBezTo>
                  <a:cubicBezTo>
                    <a:pt x="17985" y="20974"/>
                    <a:pt x="19676" y="21287"/>
                    <a:pt x="2136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7628505" y="4561575"/>
              <a:ext cx="73150" cy="17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213" fill="norm" stroke="1" extrusionOk="0">
                  <a:moveTo>
                    <a:pt x="17876" y="0"/>
                  </a:moveTo>
                  <a:cubicBezTo>
                    <a:pt x="19365" y="5476"/>
                    <a:pt x="20855" y="10952"/>
                    <a:pt x="21228" y="14603"/>
                  </a:cubicBezTo>
                  <a:cubicBezTo>
                    <a:pt x="21600" y="18254"/>
                    <a:pt x="20855" y="20079"/>
                    <a:pt x="18621" y="20839"/>
                  </a:cubicBezTo>
                  <a:cubicBezTo>
                    <a:pt x="16386" y="21600"/>
                    <a:pt x="12662" y="21296"/>
                    <a:pt x="9310" y="19014"/>
                  </a:cubicBezTo>
                  <a:cubicBezTo>
                    <a:pt x="5959" y="16732"/>
                    <a:pt x="2979" y="12473"/>
                    <a:pt x="0" y="82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7666839" y="4408238"/>
              <a:ext cx="53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7812509" y="4438906"/>
              <a:ext cx="69003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7812509" y="4507907"/>
              <a:ext cx="9200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7958179" y="4446572"/>
              <a:ext cx="2300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7797176" y="3554663"/>
              <a:ext cx="30668" cy="186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959"/>
                  </a:moveTo>
                  <a:cubicBezTo>
                    <a:pt x="1800" y="1479"/>
                    <a:pt x="3600" y="0"/>
                    <a:pt x="4500" y="0"/>
                  </a:cubicBezTo>
                  <a:cubicBezTo>
                    <a:pt x="5400" y="0"/>
                    <a:pt x="5400" y="1479"/>
                    <a:pt x="8100" y="5326"/>
                  </a:cubicBezTo>
                  <a:cubicBezTo>
                    <a:pt x="10800" y="9173"/>
                    <a:pt x="16200" y="153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7799753" y="3577560"/>
              <a:ext cx="181427" cy="14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249" fill="norm" stroke="1" extrusionOk="0">
                  <a:moveTo>
                    <a:pt x="10497" y="4774"/>
                  </a:moveTo>
                  <a:cubicBezTo>
                    <a:pt x="11097" y="2944"/>
                    <a:pt x="11697" y="1113"/>
                    <a:pt x="11247" y="381"/>
                  </a:cubicBezTo>
                  <a:cubicBezTo>
                    <a:pt x="10797" y="-351"/>
                    <a:pt x="9297" y="15"/>
                    <a:pt x="7797" y="1113"/>
                  </a:cubicBezTo>
                  <a:cubicBezTo>
                    <a:pt x="6297" y="2212"/>
                    <a:pt x="4797" y="4042"/>
                    <a:pt x="3447" y="5690"/>
                  </a:cubicBezTo>
                  <a:cubicBezTo>
                    <a:pt x="2097" y="7337"/>
                    <a:pt x="897" y="8802"/>
                    <a:pt x="297" y="10449"/>
                  </a:cubicBezTo>
                  <a:cubicBezTo>
                    <a:pt x="-303" y="12096"/>
                    <a:pt x="-303" y="13927"/>
                    <a:pt x="3297" y="15757"/>
                  </a:cubicBezTo>
                  <a:cubicBezTo>
                    <a:pt x="6897" y="17588"/>
                    <a:pt x="14097" y="19418"/>
                    <a:pt x="21297" y="212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8253708" y="3804657"/>
              <a:ext cx="139933" cy="48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56" fill="norm" stroke="1" extrusionOk="0">
                  <a:moveTo>
                    <a:pt x="6310" y="10988"/>
                  </a:moveTo>
                  <a:cubicBezTo>
                    <a:pt x="5539" y="13562"/>
                    <a:pt x="4767" y="16136"/>
                    <a:pt x="4189" y="17703"/>
                  </a:cubicBezTo>
                  <a:cubicBezTo>
                    <a:pt x="3610" y="19270"/>
                    <a:pt x="3224" y="19829"/>
                    <a:pt x="3032" y="20389"/>
                  </a:cubicBezTo>
                  <a:cubicBezTo>
                    <a:pt x="2839" y="20948"/>
                    <a:pt x="2839" y="21508"/>
                    <a:pt x="2260" y="21452"/>
                  </a:cubicBezTo>
                  <a:cubicBezTo>
                    <a:pt x="1682" y="21396"/>
                    <a:pt x="524" y="20725"/>
                    <a:pt x="139" y="18318"/>
                  </a:cubicBezTo>
                  <a:cubicBezTo>
                    <a:pt x="-247" y="15912"/>
                    <a:pt x="139" y="11771"/>
                    <a:pt x="1682" y="8526"/>
                  </a:cubicBezTo>
                  <a:cubicBezTo>
                    <a:pt x="3224" y="5280"/>
                    <a:pt x="5924" y="2930"/>
                    <a:pt x="8239" y="1587"/>
                  </a:cubicBezTo>
                  <a:cubicBezTo>
                    <a:pt x="10553" y="244"/>
                    <a:pt x="12482" y="-92"/>
                    <a:pt x="14024" y="20"/>
                  </a:cubicBezTo>
                  <a:cubicBezTo>
                    <a:pt x="15567" y="132"/>
                    <a:pt x="16724" y="691"/>
                    <a:pt x="17496" y="1643"/>
                  </a:cubicBezTo>
                  <a:cubicBezTo>
                    <a:pt x="18267" y="2594"/>
                    <a:pt x="18653" y="3937"/>
                    <a:pt x="18267" y="4832"/>
                  </a:cubicBezTo>
                  <a:cubicBezTo>
                    <a:pt x="17882" y="5728"/>
                    <a:pt x="16724" y="6175"/>
                    <a:pt x="15374" y="6567"/>
                  </a:cubicBezTo>
                  <a:cubicBezTo>
                    <a:pt x="14024" y="6959"/>
                    <a:pt x="12482" y="7295"/>
                    <a:pt x="12674" y="7462"/>
                  </a:cubicBezTo>
                  <a:cubicBezTo>
                    <a:pt x="12867" y="7630"/>
                    <a:pt x="14796" y="7630"/>
                    <a:pt x="16532" y="7854"/>
                  </a:cubicBezTo>
                  <a:cubicBezTo>
                    <a:pt x="18267" y="8078"/>
                    <a:pt x="19810" y="8526"/>
                    <a:pt x="20582" y="9309"/>
                  </a:cubicBezTo>
                  <a:cubicBezTo>
                    <a:pt x="21353" y="10092"/>
                    <a:pt x="21353" y="11212"/>
                    <a:pt x="20196" y="11939"/>
                  </a:cubicBezTo>
                  <a:cubicBezTo>
                    <a:pt x="19039" y="12667"/>
                    <a:pt x="16724" y="13002"/>
                    <a:pt x="14796" y="13002"/>
                  </a:cubicBezTo>
                  <a:cubicBezTo>
                    <a:pt x="12867" y="13002"/>
                    <a:pt x="11324" y="12667"/>
                    <a:pt x="9974" y="12107"/>
                  </a:cubicBezTo>
                  <a:cubicBezTo>
                    <a:pt x="8624" y="11547"/>
                    <a:pt x="7467" y="10764"/>
                    <a:pt x="6310" y="99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8590354" y="4070897"/>
              <a:ext cx="33740" cy="22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9" h="21489" fill="norm" stroke="1" extrusionOk="0">
                  <a:moveTo>
                    <a:pt x="2520" y="0"/>
                  </a:moveTo>
                  <a:cubicBezTo>
                    <a:pt x="8691" y="5339"/>
                    <a:pt x="14863" y="10679"/>
                    <a:pt x="17948" y="13955"/>
                  </a:cubicBezTo>
                  <a:cubicBezTo>
                    <a:pt x="21034" y="17231"/>
                    <a:pt x="21034" y="18445"/>
                    <a:pt x="18720" y="19537"/>
                  </a:cubicBezTo>
                  <a:cubicBezTo>
                    <a:pt x="16405" y="20629"/>
                    <a:pt x="11777" y="21600"/>
                    <a:pt x="7920" y="21479"/>
                  </a:cubicBezTo>
                  <a:cubicBezTo>
                    <a:pt x="4062" y="21357"/>
                    <a:pt x="977" y="20144"/>
                    <a:pt x="205" y="18445"/>
                  </a:cubicBezTo>
                  <a:cubicBezTo>
                    <a:pt x="-566" y="16746"/>
                    <a:pt x="977" y="14562"/>
                    <a:pt x="2520" y="123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8617527" y="4024896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8349832" y="3488207"/>
              <a:ext cx="183361" cy="24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179" fill="norm" stroke="1" extrusionOk="0">
                  <a:moveTo>
                    <a:pt x="4424" y="6681"/>
                  </a:moveTo>
                  <a:cubicBezTo>
                    <a:pt x="3224" y="10244"/>
                    <a:pt x="2024" y="13807"/>
                    <a:pt x="1274" y="16479"/>
                  </a:cubicBezTo>
                  <a:cubicBezTo>
                    <a:pt x="524" y="19151"/>
                    <a:pt x="224" y="20933"/>
                    <a:pt x="74" y="21155"/>
                  </a:cubicBezTo>
                  <a:cubicBezTo>
                    <a:pt x="-76" y="21378"/>
                    <a:pt x="-76" y="20042"/>
                    <a:pt x="824" y="16924"/>
                  </a:cubicBezTo>
                  <a:cubicBezTo>
                    <a:pt x="1724" y="13807"/>
                    <a:pt x="3524" y="8908"/>
                    <a:pt x="4874" y="5902"/>
                  </a:cubicBezTo>
                  <a:cubicBezTo>
                    <a:pt x="6224" y="2896"/>
                    <a:pt x="7124" y="1782"/>
                    <a:pt x="8324" y="1003"/>
                  </a:cubicBezTo>
                  <a:cubicBezTo>
                    <a:pt x="9524" y="223"/>
                    <a:pt x="11024" y="-222"/>
                    <a:pt x="11924" y="112"/>
                  </a:cubicBezTo>
                  <a:cubicBezTo>
                    <a:pt x="12824" y="446"/>
                    <a:pt x="13124" y="1559"/>
                    <a:pt x="14624" y="4788"/>
                  </a:cubicBezTo>
                  <a:cubicBezTo>
                    <a:pt x="16124" y="8017"/>
                    <a:pt x="18824" y="13362"/>
                    <a:pt x="21524" y="187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8962535" y="3863893"/>
              <a:ext cx="237673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61" y="0"/>
                    <a:pt x="2323" y="0"/>
                    <a:pt x="3832" y="1054"/>
                  </a:cubicBezTo>
                  <a:cubicBezTo>
                    <a:pt x="5342" y="2107"/>
                    <a:pt x="7200" y="4215"/>
                    <a:pt x="10219" y="7815"/>
                  </a:cubicBezTo>
                  <a:cubicBezTo>
                    <a:pt x="13239" y="11415"/>
                    <a:pt x="17419" y="1650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9023870" y="3894560"/>
              <a:ext cx="230006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0"/>
                    <a:pt x="19200" y="0"/>
                    <a:pt x="18240" y="327"/>
                  </a:cubicBezTo>
                  <a:cubicBezTo>
                    <a:pt x="17280" y="655"/>
                    <a:pt x="16560" y="1309"/>
                    <a:pt x="14520" y="3518"/>
                  </a:cubicBezTo>
                  <a:cubicBezTo>
                    <a:pt x="12480" y="5727"/>
                    <a:pt x="9120" y="9491"/>
                    <a:pt x="6480" y="12764"/>
                  </a:cubicBezTo>
                  <a:cubicBezTo>
                    <a:pt x="3840" y="16036"/>
                    <a:pt x="1920" y="188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9315209" y="4270235"/>
              <a:ext cx="23002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9345877" y="4155233"/>
              <a:ext cx="15334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9411384" y="3687555"/>
              <a:ext cx="99092" cy="274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7" h="21453" fill="norm" stroke="1" extrusionOk="0">
                  <a:moveTo>
                    <a:pt x="8623" y="0"/>
                  </a:moveTo>
                  <a:cubicBezTo>
                    <a:pt x="11784" y="1800"/>
                    <a:pt x="14945" y="3600"/>
                    <a:pt x="17316" y="6500"/>
                  </a:cubicBezTo>
                  <a:cubicBezTo>
                    <a:pt x="19686" y="9400"/>
                    <a:pt x="21267" y="13400"/>
                    <a:pt x="19950" y="16100"/>
                  </a:cubicBezTo>
                  <a:cubicBezTo>
                    <a:pt x="18633" y="18800"/>
                    <a:pt x="14418" y="20200"/>
                    <a:pt x="10730" y="20900"/>
                  </a:cubicBezTo>
                  <a:cubicBezTo>
                    <a:pt x="7043" y="21600"/>
                    <a:pt x="3882" y="21600"/>
                    <a:pt x="2038" y="21100"/>
                  </a:cubicBezTo>
                  <a:cubicBezTo>
                    <a:pt x="194" y="20600"/>
                    <a:pt x="-333" y="19600"/>
                    <a:pt x="194" y="18100"/>
                  </a:cubicBezTo>
                  <a:cubicBezTo>
                    <a:pt x="721" y="16600"/>
                    <a:pt x="2301" y="14600"/>
                    <a:pt x="3882" y="12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9437879" y="3587886"/>
              <a:ext cx="30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8073181" y="4546886"/>
              <a:ext cx="326220" cy="4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297" fill="norm" stroke="1" extrusionOk="0">
                  <a:moveTo>
                    <a:pt x="0" y="21297"/>
                  </a:moveTo>
                  <a:cubicBezTo>
                    <a:pt x="5191" y="14097"/>
                    <a:pt x="10381" y="6897"/>
                    <a:pt x="13479" y="3297"/>
                  </a:cubicBezTo>
                  <a:cubicBezTo>
                    <a:pt x="16577" y="-303"/>
                    <a:pt x="17581" y="-303"/>
                    <a:pt x="18670" y="297"/>
                  </a:cubicBezTo>
                  <a:cubicBezTo>
                    <a:pt x="19758" y="897"/>
                    <a:pt x="20930" y="2097"/>
                    <a:pt x="21265" y="5697"/>
                  </a:cubicBezTo>
                  <a:cubicBezTo>
                    <a:pt x="21600" y="9297"/>
                    <a:pt x="21098" y="15297"/>
                    <a:pt x="20595" y="21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8249519" y="4599909"/>
              <a:ext cx="176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695126" y="5390909"/>
              <a:ext cx="373274" cy="309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42" fill="norm" stroke="1" extrusionOk="0">
                  <a:moveTo>
                    <a:pt x="18973" y="5220"/>
                  </a:moveTo>
                  <a:cubicBezTo>
                    <a:pt x="19557" y="4512"/>
                    <a:pt x="20141" y="3804"/>
                    <a:pt x="20651" y="2919"/>
                  </a:cubicBezTo>
                  <a:cubicBezTo>
                    <a:pt x="21162" y="2034"/>
                    <a:pt x="21600" y="971"/>
                    <a:pt x="21089" y="440"/>
                  </a:cubicBezTo>
                  <a:cubicBezTo>
                    <a:pt x="20578" y="-91"/>
                    <a:pt x="19119" y="-91"/>
                    <a:pt x="17222" y="175"/>
                  </a:cubicBezTo>
                  <a:cubicBezTo>
                    <a:pt x="15324" y="440"/>
                    <a:pt x="12989" y="971"/>
                    <a:pt x="11457" y="1502"/>
                  </a:cubicBezTo>
                  <a:cubicBezTo>
                    <a:pt x="9924" y="2034"/>
                    <a:pt x="9195" y="2565"/>
                    <a:pt x="8757" y="3273"/>
                  </a:cubicBezTo>
                  <a:cubicBezTo>
                    <a:pt x="8319" y="3981"/>
                    <a:pt x="8173" y="4866"/>
                    <a:pt x="8538" y="5486"/>
                  </a:cubicBezTo>
                  <a:cubicBezTo>
                    <a:pt x="8903" y="6106"/>
                    <a:pt x="9778" y="6460"/>
                    <a:pt x="10727" y="6814"/>
                  </a:cubicBezTo>
                  <a:cubicBezTo>
                    <a:pt x="11676" y="7168"/>
                    <a:pt x="12697" y="7522"/>
                    <a:pt x="13281" y="8142"/>
                  </a:cubicBezTo>
                  <a:cubicBezTo>
                    <a:pt x="13865" y="8761"/>
                    <a:pt x="14011" y="9647"/>
                    <a:pt x="13062" y="10709"/>
                  </a:cubicBezTo>
                  <a:cubicBezTo>
                    <a:pt x="12114" y="11771"/>
                    <a:pt x="10070" y="13011"/>
                    <a:pt x="7954" y="14339"/>
                  </a:cubicBezTo>
                  <a:cubicBezTo>
                    <a:pt x="5838" y="15666"/>
                    <a:pt x="3649" y="17083"/>
                    <a:pt x="2189" y="18234"/>
                  </a:cubicBezTo>
                  <a:cubicBezTo>
                    <a:pt x="730" y="19384"/>
                    <a:pt x="0" y="20270"/>
                    <a:pt x="0" y="20801"/>
                  </a:cubicBezTo>
                  <a:cubicBezTo>
                    <a:pt x="0" y="21332"/>
                    <a:pt x="730" y="21509"/>
                    <a:pt x="3211" y="21420"/>
                  </a:cubicBezTo>
                  <a:cubicBezTo>
                    <a:pt x="5692" y="21332"/>
                    <a:pt x="9924" y="20978"/>
                    <a:pt x="12989" y="20801"/>
                  </a:cubicBezTo>
                  <a:cubicBezTo>
                    <a:pt x="16054" y="20624"/>
                    <a:pt x="17951" y="20624"/>
                    <a:pt x="19849" y="206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1127025" y="5688601"/>
              <a:ext cx="53669" cy="9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1150025" y="5596598"/>
              <a:ext cx="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923545" y="5159264"/>
              <a:ext cx="134479" cy="132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54" fill="norm" stroke="1" extrusionOk="0">
                  <a:moveTo>
                    <a:pt x="7996" y="6165"/>
                  </a:moveTo>
                  <a:cubicBezTo>
                    <a:pt x="5551" y="9425"/>
                    <a:pt x="3105" y="12686"/>
                    <a:pt x="1679" y="15538"/>
                  </a:cubicBezTo>
                  <a:cubicBezTo>
                    <a:pt x="253" y="18391"/>
                    <a:pt x="-155" y="20836"/>
                    <a:pt x="49" y="21040"/>
                  </a:cubicBezTo>
                  <a:cubicBezTo>
                    <a:pt x="253" y="21244"/>
                    <a:pt x="1068" y="19206"/>
                    <a:pt x="2698" y="15946"/>
                  </a:cubicBezTo>
                  <a:cubicBezTo>
                    <a:pt x="4328" y="12686"/>
                    <a:pt x="6773" y="8202"/>
                    <a:pt x="9422" y="4942"/>
                  </a:cubicBezTo>
                  <a:cubicBezTo>
                    <a:pt x="12071" y="1682"/>
                    <a:pt x="14924" y="-356"/>
                    <a:pt x="16758" y="52"/>
                  </a:cubicBezTo>
                  <a:cubicBezTo>
                    <a:pt x="18592" y="459"/>
                    <a:pt x="19407" y="3312"/>
                    <a:pt x="20019" y="6776"/>
                  </a:cubicBezTo>
                  <a:cubicBezTo>
                    <a:pt x="20630" y="10240"/>
                    <a:pt x="21037" y="14316"/>
                    <a:pt x="21445" y="183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1587035" y="5519930"/>
              <a:ext cx="184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1587035" y="5665600"/>
              <a:ext cx="20700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2185049" y="5381927"/>
              <a:ext cx="207005" cy="18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0"/>
                  </a:moveTo>
                  <a:cubicBezTo>
                    <a:pt x="1333" y="292"/>
                    <a:pt x="2667" y="584"/>
                    <a:pt x="4800" y="3503"/>
                  </a:cubicBezTo>
                  <a:cubicBezTo>
                    <a:pt x="6933" y="6422"/>
                    <a:pt x="9867" y="11968"/>
                    <a:pt x="12533" y="15470"/>
                  </a:cubicBezTo>
                  <a:cubicBezTo>
                    <a:pt x="15200" y="18973"/>
                    <a:pt x="17600" y="20432"/>
                    <a:pt x="19067" y="21016"/>
                  </a:cubicBezTo>
                  <a:cubicBezTo>
                    <a:pt x="20533" y="21600"/>
                    <a:pt x="21067" y="21308"/>
                    <a:pt x="21600" y="210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2323052" y="5381927"/>
              <a:ext cx="168671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55" y="854"/>
                    <a:pt x="15709" y="1708"/>
                    <a:pt x="12436" y="3966"/>
                  </a:cubicBezTo>
                  <a:cubicBezTo>
                    <a:pt x="9164" y="6224"/>
                    <a:pt x="5564" y="9885"/>
                    <a:pt x="3436" y="13058"/>
                  </a:cubicBezTo>
                  <a:cubicBezTo>
                    <a:pt x="1309" y="16231"/>
                    <a:pt x="655" y="189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2484055" y="5742268"/>
              <a:ext cx="1" cy="92003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2499389" y="5627266"/>
              <a:ext cx="7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2890398" y="5642599"/>
              <a:ext cx="25300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18" y="14400"/>
                    <a:pt x="10036" y="7200"/>
                    <a:pt x="13636" y="3600"/>
                  </a:cubicBezTo>
                  <a:cubicBezTo>
                    <a:pt x="17236" y="0"/>
                    <a:pt x="1941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3250740" y="5450928"/>
              <a:ext cx="230006" cy="186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0" y="0"/>
                  </a:moveTo>
                  <a:cubicBezTo>
                    <a:pt x="3360" y="4670"/>
                    <a:pt x="6720" y="9341"/>
                    <a:pt x="9600" y="12989"/>
                  </a:cubicBezTo>
                  <a:cubicBezTo>
                    <a:pt x="12480" y="16638"/>
                    <a:pt x="14880" y="19265"/>
                    <a:pt x="16800" y="20432"/>
                  </a:cubicBezTo>
                  <a:cubicBezTo>
                    <a:pt x="18720" y="21600"/>
                    <a:pt x="20160" y="21308"/>
                    <a:pt x="21600" y="210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3411063" y="5496929"/>
              <a:ext cx="108017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600" fill="norm" stroke="1" extrusionOk="0">
                  <a:moveTo>
                    <a:pt x="21231" y="0"/>
                  </a:moveTo>
                  <a:cubicBezTo>
                    <a:pt x="18719" y="424"/>
                    <a:pt x="16208" y="847"/>
                    <a:pt x="13445" y="2259"/>
                  </a:cubicBezTo>
                  <a:cubicBezTo>
                    <a:pt x="10682" y="3671"/>
                    <a:pt x="7668" y="6071"/>
                    <a:pt x="5157" y="8682"/>
                  </a:cubicBezTo>
                  <a:cubicBezTo>
                    <a:pt x="2645" y="11294"/>
                    <a:pt x="636" y="14118"/>
                    <a:pt x="133" y="16306"/>
                  </a:cubicBezTo>
                  <a:cubicBezTo>
                    <a:pt x="-369" y="18494"/>
                    <a:pt x="636" y="20047"/>
                    <a:pt x="16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3649415" y="5795936"/>
              <a:ext cx="2300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3680082" y="5634933"/>
              <a:ext cx="46002" cy="3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4" fill="norm" stroke="1" extrusionOk="0">
                  <a:moveTo>
                    <a:pt x="21600" y="0"/>
                  </a:moveTo>
                  <a:cubicBezTo>
                    <a:pt x="15600" y="1543"/>
                    <a:pt x="9600" y="3086"/>
                    <a:pt x="9000" y="7714"/>
                  </a:cubicBezTo>
                  <a:cubicBezTo>
                    <a:pt x="8400" y="12343"/>
                    <a:pt x="13200" y="20057"/>
                    <a:pt x="12600" y="20829"/>
                  </a:cubicBezTo>
                  <a:cubicBezTo>
                    <a:pt x="12000" y="21600"/>
                    <a:pt x="6000" y="15429"/>
                    <a:pt x="0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3365130" y="5187365"/>
              <a:ext cx="192284" cy="14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0904" fill="norm" stroke="1" extrusionOk="0">
                  <a:moveTo>
                    <a:pt x="7742" y="8242"/>
                  </a:moveTo>
                  <a:cubicBezTo>
                    <a:pt x="6037" y="11221"/>
                    <a:pt x="4331" y="14201"/>
                    <a:pt x="2910" y="16621"/>
                  </a:cubicBezTo>
                  <a:cubicBezTo>
                    <a:pt x="1489" y="19042"/>
                    <a:pt x="352" y="20904"/>
                    <a:pt x="68" y="20904"/>
                  </a:cubicBezTo>
                  <a:cubicBezTo>
                    <a:pt x="-216" y="20904"/>
                    <a:pt x="352" y="19042"/>
                    <a:pt x="2484" y="15132"/>
                  </a:cubicBezTo>
                  <a:cubicBezTo>
                    <a:pt x="4616" y="11221"/>
                    <a:pt x="8310" y="5263"/>
                    <a:pt x="11152" y="2283"/>
                  </a:cubicBezTo>
                  <a:cubicBezTo>
                    <a:pt x="13995" y="-696"/>
                    <a:pt x="15984" y="-696"/>
                    <a:pt x="17547" y="1911"/>
                  </a:cubicBezTo>
                  <a:cubicBezTo>
                    <a:pt x="19110" y="4518"/>
                    <a:pt x="20247" y="9732"/>
                    <a:pt x="21384" y="149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9" name="Drawing"/>
          <p:cNvGrpSpPr/>
          <p:nvPr/>
        </p:nvGrpSpPr>
        <p:grpSpPr>
          <a:xfrm>
            <a:off x="534490" y="237672"/>
            <a:ext cx="12232355" cy="9592348"/>
            <a:chOff x="-38099" y="0"/>
            <a:chExt cx="12232354" cy="9592347"/>
          </a:xfrm>
        </p:grpSpPr>
        <p:sp>
          <p:nvSpPr>
            <p:cNvPr id="3301" name="Line"/>
            <p:cNvSpPr/>
            <p:nvPr/>
          </p:nvSpPr>
          <p:spPr>
            <a:xfrm>
              <a:off x="667671" y="96133"/>
              <a:ext cx="147437" cy="52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453" fill="norm" stroke="1" extrusionOk="0">
                  <a:moveTo>
                    <a:pt x="21121" y="767"/>
                  </a:moveTo>
                  <a:cubicBezTo>
                    <a:pt x="19657" y="455"/>
                    <a:pt x="18192" y="144"/>
                    <a:pt x="15446" y="40"/>
                  </a:cubicBezTo>
                  <a:cubicBezTo>
                    <a:pt x="12701" y="-64"/>
                    <a:pt x="8674" y="40"/>
                    <a:pt x="5928" y="299"/>
                  </a:cubicBezTo>
                  <a:cubicBezTo>
                    <a:pt x="3182" y="559"/>
                    <a:pt x="1718" y="974"/>
                    <a:pt x="1901" y="1598"/>
                  </a:cubicBezTo>
                  <a:cubicBezTo>
                    <a:pt x="2084" y="2221"/>
                    <a:pt x="3914" y="3051"/>
                    <a:pt x="6294" y="4142"/>
                  </a:cubicBezTo>
                  <a:cubicBezTo>
                    <a:pt x="8674" y="5232"/>
                    <a:pt x="11602" y="6582"/>
                    <a:pt x="12884" y="7569"/>
                  </a:cubicBezTo>
                  <a:cubicBezTo>
                    <a:pt x="14165" y="8555"/>
                    <a:pt x="13799" y="9178"/>
                    <a:pt x="12335" y="9749"/>
                  </a:cubicBezTo>
                  <a:cubicBezTo>
                    <a:pt x="10870" y="10321"/>
                    <a:pt x="8307" y="10840"/>
                    <a:pt x="7941" y="11048"/>
                  </a:cubicBezTo>
                  <a:cubicBezTo>
                    <a:pt x="7575" y="11255"/>
                    <a:pt x="9406" y="11151"/>
                    <a:pt x="10504" y="11359"/>
                  </a:cubicBezTo>
                  <a:cubicBezTo>
                    <a:pt x="11602" y="11567"/>
                    <a:pt x="11968" y="12086"/>
                    <a:pt x="10870" y="13176"/>
                  </a:cubicBezTo>
                  <a:cubicBezTo>
                    <a:pt x="9772" y="14267"/>
                    <a:pt x="7209" y="15928"/>
                    <a:pt x="5196" y="17174"/>
                  </a:cubicBezTo>
                  <a:cubicBezTo>
                    <a:pt x="3182" y="18421"/>
                    <a:pt x="1718" y="19251"/>
                    <a:pt x="802" y="19926"/>
                  </a:cubicBezTo>
                  <a:cubicBezTo>
                    <a:pt x="-113" y="20601"/>
                    <a:pt x="-479" y="21121"/>
                    <a:pt x="985" y="21328"/>
                  </a:cubicBezTo>
                  <a:cubicBezTo>
                    <a:pt x="2450" y="21536"/>
                    <a:pt x="5745" y="21432"/>
                    <a:pt x="9406" y="21380"/>
                  </a:cubicBezTo>
                  <a:cubicBezTo>
                    <a:pt x="13067" y="21328"/>
                    <a:pt x="17094" y="21328"/>
                    <a:pt x="21121" y="213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927970" y="193950"/>
              <a:ext cx="155478" cy="340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29" fill="norm" stroke="1" extrusionOk="0">
                  <a:moveTo>
                    <a:pt x="17014" y="2257"/>
                  </a:moveTo>
                  <a:cubicBezTo>
                    <a:pt x="16666" y="1457"/>
                    <a:pt x="16318" y="657"/>
                    <a:pt x="15272" y="257"/>
                  </a:cubicBezTo>
                  <a:cubicBezTo>
                    <a:pt x="14227" y="-143"/>
                    <a:pt x="12485" y="-143"/>
                    <a:pt x="10569" y="737"/>
                  </a:cubicBezTo>
                  <a:cubicBezTo>
                    <a:pt x="8653" y="1617"/>
                    <a:pt x="6563" y="3377"/>
                    <a:pt x="4647" y="6657"/>
                  </a:cubicBezTo>
                  <a:cubicBezTo>
                    <a:pt x="2730" y="9937"/>
                    <a:pt x="989" y="14737"/>
                    <a:pt x="292" y="17537"/>
                  </a:cubicBezTo>
                  <a:cubicBezTo>
                    <a:pt x="-405" y="20337"/>
                    <a:pt x="-57" y="21137"/>
                    <a:pt x="3601" y="21297"/>
                  </a:cubicBezTo>
                  <a:cubicBezTo>
                    <a:pt x="7260" y="21457"/>
                    <a:pt x="14227" y="20977"/>
                    <a:pt x="21195" y="20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1152448" y="214671"/>
              <a:ext cx="161005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5236"/>
                    <a:pt x="6171" y="10473"/>
                    <a:pt x="9771" y="14073"/>
                  </a:cubicBezTo>
                  <a:cubicBezTo>
                    <a:pt x="13371" y="17673"/>
                    <a:pt x="17486" y="196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1305785" y="176337"/>
              <a:ext cx="69003" cy="35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16800" y="0"/>
                  </a:moveTo>
                  <a:cubicBezTo>
                    <a:pt x="11200" y="4474"/>
                    <a:pt x="5600" y="8949"/>
                    <a:pt x="2800" y="12034"/>
                  </a:cubicBezTo>
                  <a:cubicBezTo>
                    <a:pt x="0" y="15120"/>
                    <a:pt x="0" y="16817"/>
                    <a:pt x="0" y="18129"/>
                  </a:cubicBezTo>
                  <a:cubicBezTo>
                    <a:pt x="0" y="19440"/>
                    <a:pt x="0" y="20366"/>
                    <a:pt x="2000" y="20906"/>
                  </a:cubicBezTo>
                  <a:cubicBezTo>
                    <a:pt x="4000" y="21446"/>
                    <a:pt x="8000" y="21600"/>
                    <a:pt x="11600" y="21446"/>
                  </a:cubicBezTo>
                  <a:cubicBezTo>
                    <a:pt x="15200" y="21291"/>
                    <a:pt x="18400" y="20829"/>
                    <a:pt x="21600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1466789" y="490677"/>
              <a:ext cx="766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1735128" y="552012"/>
              <a:ext cx="53669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1965134" y="299006"/>
              <a:ext cx="191671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4608" y="1029"/>
                  </a:cubicBezTo>
                  <a:cubicBezTo>
                    <a:pt x="6336" y="2057"/>
                    <a:pt x="8352" y="4114"/>
                    <a:pt x="11232" y="7714"/>
                  </a:cubicBezTo>
                  <a:cubicBezTo>
                    <a:pt x="14112" y="11314"/>
                    <a:pt x="17856" y="164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2080136" y="230005"/>
              <a:ext cx="145671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0"/>
                    <a:pt x="17811" y="0"/>
                    <a:pt x="15347" y="1553"/>
                  </a:cubicBezTo>
                  <a:cubicBezTo>
                    <a:pt x="12884" y="3106"/>
                    <a:pt x="9853" y="6212"/>
                    <a:pt x="7200" y="9812"/>
                  </a:cubicBezTo>
                  <a:cubicBezTo>
                    <a:pt x="4547" y="13412"/>
                    <a:pt x="2274" y="1750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2294808" y="521345"/>
              <a:ext cx="1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2034135" y="84335"/>
              <a:ext cx="23000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7280"/>
                    <a:pt x="11520" y="12960"/>
                    <a:pt x="15120" y="9360"/>
                  </a:cubicBezTo>
                  <a:cubicBezTo>
                    <a:pt x="18720" y="5760"/>
                    <a:pt x="2016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2225806" y="59329"/>
              <a:ext cx="69063" cy="124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075" fill="norm" stroke="1" extrusionOk="0">
                  <a:moveTo>
                    <a:pt x="0" y="339"/>
                  </a:moveTo>
                  <a:cubicBezTo>
                    <a:pt x="3857" y="-93"/>
                    <a:pt x="7714" y="-525"/>
                    <a:pt x="11571" y="1851"/>
                  </a:cubicBezTo>
                  <a:cubicBezTo>
                    <a:pt x="15429" y="4227"/>
                    <a:pt x="19286" y="9411"/>
                    <a:pt x="20443" y="13083"/>
                  </a:cubicBezTo>
                  <a:cubicBezTo>
                    <a:pt x="21600" y="16755"/>
                    <a:pt x="20057" y="18915"/>
                    <a:pt x="18514" y="210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2509479" y="153336"/>
              <a:ext cx="125140" cy="479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432" fill="norm" stroke="1" extrusionOk="0">
                  <a:moveTo>
                    <a:pt x="5082" y="0"/>
                  </a:moveTo>
                  <a:cubicBezTo>
                    <a:pt x="9741" y="2171"/>
                    <a:pt x="14400" y="4343"/>
                    <a:pt x="17365" y="7029"/>
                  </a:cubicBezTo>
                  <a:cubicBezTo>
                    <a:pt x="20329" y="9714"/>
                    <a:pt x="21600" y="12914"/>
                    <a:pt x="20118" y="15429"/>
                  </a:cubicBezTo>
                  <a:cubicBezTo>
                    <a:pt x="18635" y="17943"/>
                    <a:pt x="14400" y="19771"/>
                    <a:pt x="11224" y="20686"/>
                  </a:cubicBezTo>
                  <a:cubicBezTo>
                    <a:pt x="8047" y="21600"/>
                    <a:pt x="5929" y="21600"/>
                    <a:pt x="4235" y="21086"/>
                  </a:cubicBezTo>
                  <a:cubicBezTo>
                    <a:pt x="2541" y="20571"/>
                    <a:pt x="1271" y="19543"/>
                    <a:pt x="0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2800819" y="697682"/>
              <a:ext cx="61336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3362486" y="144422"/>
              <a:ext cx="136016" cy="386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217" fill="norm" stroke="1" extrusionOk="0">
                  <a:moveTo>
                    <a:pt x="18546" y="2593"/>
                  </a:moveTo>
                  <a:cubicBezTo>
                    <a:pt x="18546" y="1611"/>
                    <a:pt x="18546" y="630"/>
                    <a:pt x="17564" y="209"/>
                  </a:cubicBezTo>
                  <a:cubicBezTo>
                    <a:pt x="16582" y="-212"/>
                    <a:pt x="14618" y="-72"/>
                    <a:pt x="11673" y="1331"/>
                  </a:cubicBezTo>
                  <a:cubicBezTo>
                    <a:pt x="8727" y="2733"/>
                    <a:pt x="4800" y="5398"/>
                    <a:pt x="2444" y="8133"/>
                  </a:cubicBezTo>
                  <a:cubicBezTo>
                    <a:pt x="87" y="10869"/>
                    <a:pt x="-698" y="13674"/>
                    <a:pt x="677" y="15918"/>
                  </a:cubicBezTo>
                  <a:cubicBezTo>
                    <a:pt x="2051" y="18162"/>
                    <a:pt x="5586" y="19845"/>
                    <a:pt x="9317" y="20617"/>
                  </a:cubicBezTo>
                  <a:cubicBezTo>
                    <a:pt x="13047" y="21388"/>
                    <a:pt x="16975" y="21248"/>
                    <a:pt x="20902" y="211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3613504" y="184004"/>
              <a:ext cx="176338" cy="186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0"/>
                  </a:moveTo>
                  <a:cubicBezTo>
                    <a:pt x="3757" y="5254"/>
                    <a:pt x="7513" y="10508"/>
                    <a:pt x="10643" y="14157"/>
                  </a:cubicBezTo>
                  <a:cubicBezTo>
                    <a:pt x="13774" y="17805"/>
                    <a:pt x="16278" y="19849"/>
                    <a:pt x="18000" y="20724"/>
                  </a:cubicBezTo>
                  <a:cubicBezTo>
                    <a:pt x="19722" y="21600"/>
                    <a:pt x="20661" y="21308"/>
                    <a:pt x="21600" y="210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3756000" y="176337"/>
              <a:ext cx="72176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fill="norm" stroke="1" extrusionOk="0">
                  <a:moveTo>
                    <a:pt x="21035" y="0"/>
                  </a:moveTo>
                  <a:cubicBezTo>
                    <a:pt x="15821" y="3436"/>
                    <a:pt x="10607" y="6873"/>
                    <a:pt x="7256" y="9736"/>
                  </a:cubicBezTo>
                  <a:cubicBezTo>
                    <a:pt x="3904" y="12600"/>
                    <a:pt x="2414" y="14891"/>
                    <a:pt x="1297" y="16609"/>
                  </a:cubicBezTo>
                  <a:cubicBezTo>
                    <a:pt x="180" y="18327"/>
                    <a:pt x="-565" y="19473"/>
                    <a:pt x="552" y="20209"/>
                  </a:cubicBezTo>
                  <a:cubicBezTo>
                    <a:pt x="1669" y="20945"/>
                    <a:pt x="4649" y="21273"/>
                    <a:pt x="762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3866510" y="459330"/>
              <a:ext cx="145671" cy="10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fill="norm" stroke="1" extrusionOk="0">
                  <a:moveTo>
                    <a:pt x="0" y="1640"/>
                  </a:moveTo>
                  <a:cubicBezTo>
                    <a:pt x="1895" y="636"/>
                    <a:pt x="3789" y="-369"/>
                    <a:pt x="5305" y="133"/>
                  </a:cubicBezTo>
                  <a:cubicBezTo>
                    <a:pt x="6821" y="636"/>
                    <a:pt x="7958" y="2645"/>
                    <a:pt x="8337" y="4905"/>
                  </a:cubicBezTo>
                  <a:cubicBezTo>
                    <a:pt x="8716" y="7166"/>
                    <a:pt x="8337" y="9678"/>
                    <a:pt x="7389" y="12440"/>
                  </a:cubicBezTo>
                  <a:cubicBezTo>
                    <a:pt x="6442" y="15203"/>
                    <a:pt x="4926" y="18217"/>
                    <a:pt x="5684" y="19724"/>
                  </a:cubicBezTo>
                  <a:cubicBezTo>
                    <a:pt x="6442" y="21231"/>
                    <a:pt x="9474" y="21231"/>
                    <a:pt x="12505" y="20729"/>
                  </a:cubicBezTo>
                  <a:cubicBezTo>
                    <a:pt x="15537" y="20226"/>
                    <a:pt x="18568" y="19222"/>
                    <a:pt x="21600" y="18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4134849" y="575012"/>
              <a:ext cx="38335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4533525" y="199337"/>
              <a:ext cx="207005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33" y="4566"/>
                    <a:pt x="9067" y="9132"/>
                    <a:pt x="12667" y="12732"/>
                  </a:cubicBezTo>
                  <a:cubicBezTo>
                    <a:pt x="16267" y="16332"/>
                    <a:pt x="18933" y="1896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4587193" y="199337"/>
              <a:ext cx="153337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080"/>
                    <a:pt x="14400" y="4160"/>
                    <a:pt x="10980" y="7280"/>
                  </a:cubicBezTo>
                  <a:cubicBezTo>
                    <a:pt x="7560" y="10400"/>
                    <a:pt x="4320" y="14560"/>
                    <a:pt x="2520" y="17120"/>
                  </a:cubicBezTo>
                  <a:cubicBezTo>
                    <a:pt x="720" y="19680"/>
                    <a:pt x="360" y="206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4809531" y="475283"/>
              <a:ext cx="161004" cy="10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6" fill="norm" stroke="1" extrusionOk="0">
                  <a:moveTo>
                    <a:pt x="0" y="1451"/>
                  </a:moveTo>
                  <a:cubicBezTo>
                    <a:pt x="1714" y="491"/>
                    <a:pt x="3429" y="-469"/>
                    <a:pt x="4629" y="251"/>
                  </a:cubicBezTo>
                  <a:cubicBezTo>
                    <a:pt x="5829" y="971"/>
                    <a:pt x="6514" y="3371"/>
                    <a:pt x="6171" y="6011"/>
                  </a:cubicBezTo>
                  <a:cubicBezTo>
                    <a:pt x="5829" y="8651"/>
                    <a:pt x="4457" y="11531"/>
                    <a:pt x="3086" y="13931"/>
                  </a:cubicBezTo>
                  <a:cubicBezTo>
                    <a:pt x="1714" y="16331"/>
                    <a:pt x="343" y="18251"/>
                    <a:pt x="686" y="19451"/>
                  </a:cubicBezTo>
                  <a:cubicBezTo>
                    <a:pt x="1029" y="20651"/>
                    <a:pt x="3086" y="21131"/>
                    <a:pt x="6857" y="19931"/>
                  </a:cubicBezTo>
                  <a:cubicBezTo>
                    <a:pt x="10629" y="18731"/>
                    <a:pt x="16114" y="15851"/>
                    <a:pt x="21600" y="12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4464523" y="76668"/>
              <a:ext cx="28367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4" y="14400"/>
                    <a:pt x="1168" y="7200"/>
                    <a:pt x="4768" y="3600"/>
                  </a:cubicBezTo>
                  <a:cubicBezTo>
                    <a:pt x="8368" y="0"/>
                    <a:pt x="1498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4709862" y="23000"/>
              <a:ext cx="81781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50"/>
                    <a:pt x="10800" y="900"/>
                    <a:pt x="14850" y="3600"/>
                  </a:cubicBezTo>
                  <a:cubicBezTo>
                    <a:pt x="18900" y="6300"/>
                    <a:pt x="21600" y="11250"/>
                    <a:pt x="21600" y="14625"/>
                  </a:cubicBezTo>
                  <a:cubicBezTo>
                    <a:pt x="21600" y="18000"/>
                    <a:pt x="18900" y="19800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5047203" y="138003"/>
              <a:ext cx="117944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0" y="0"/>
                  </a:moveTo>
                  <a:cubicBezTo>
                    <a:pt x="5055" y="1500"/>
                    <a:pt x="10111" y="3000"/>
                    <a:pt x="14017" y="5550"/>
                  </a:cubicBezTo>
                  <a:cubicBezTo>
                    <a:pt x="17923" y="8100"/>
                    <a:pt x="20681" y="11700"/>
                    <a:pt x="21140" y="14325"/>
                  </a:cubicBezTo>
                  <a:cubicBezTo>
                    <a:pt x="21600" y="16950"/>
                    <a:pt x="19762" y="18600"/>
                    <a:pt x="15855" y="19650"/>
                  </a:cubicBezTo>
                  <a:cubicBezTo>
                    <a:pt x="11949" y="20700"/>
                    <a:pt x="5974" y="211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5223540" y="613347"/>
              <a:ext cx="9967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5951890" y="613347"/>
              <a:ext cx="28367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6480902" y="590346"/>
              <a:ext cx="13033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6848910" y="598013"/>
              <a:ext cx="53669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7071248" y="644014"/>
              <a:ext cx="12267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812"/>
                    <a:pt x="14400" y="7624"/>
                    <a:pt x="10800" y="11224"/>
                  </a:cubicBezTo>
                  <a:cubicBezTo>
                    <a:pt x="7200" y="14824"/>
                    <a:pt x="3600" y="1821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7675479" y="183378"/>
              <a:ext cx="185455" cy="383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351" fill="norm" stroke="1" extrusionOk="0">
                  <a:moveTo>
                    <a:pt x="20035" y="2167"/>
                  </a:moveTo>
                  <a:cubicBezTo>
                    <a:pt x="20035" y="1456"/>
                    <a:pt x="20035" y="746"/>
                    <a:pt x="19027" y="319"/>
                  </a:cubicBezTo>
                  <a:cubicBezTo>
                    <a:pt x="18019" y="-107"/>
                    <a:pt x="16003" y="-249"/>
                    <a:pt x="12835" y="817"/>
                  </a:cubicBezTo>
                  <a:cubicBezTo>
                    <a:pt x="9667" y="1883"/>
                    <a:pt x="5347" y="4156"/>
                    <a:pt x="2755" y="6643"/>
                  </a:cubicBezTo>
                  <a:cubicBezTo>
                    <a:pt x="163" y="9130"/>
                    <a:pt x="-701" y="11830"/>
                    <a:pt x="595" y="14317"/>
                  </a:cubicBezTo>
                  <a:cubicBezTo>
                    <a:pt x="1891" y="16804"/>
                    <a:pt x="5347" y="19077"/>
                    <a:pt x="9091" y="20214"/>
                  </a:cubicBezTo>
                  <a:cubicBezTo>
                    <a:pt x="12835" y="21351"/>
                    <a:pt x="16867" y="21351"/>
                    <a:pt x="20899" y="213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7952935" y="253005"/>
              <a:ext cx="214673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0"/>
                    <a:pt x="2571" y="0"/>
                    <a:pt x="5271" y="3600"/>
                  </a:cubicBezTo>
                  <a:cubicBezTo>
                    <a:pt x="7971" y="7200"/>
                    <a:pt x="12086" y="14400"/>
                    <a:pt x="15043" y="18000"/>
                  </a:cubicBezTo>
                  <a:cubicBezTo>
                    <a:pt x="18000" y="21600"/>
                    <a:pt x="198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8100659" y="214671"/>
              <a:ext cx="97616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21155" y="0"/>
                  </a:moveTo>
                  <a:cubicBezTo>
                    <a:pt x="16170" y="3523"/>
                    <a:pt x="11186" y="7047"/>
                    <a:pt x="7309" y="10264"/>
                  </a:cubicBezTo>
                  <a:cubicBezTo>
                    <a:pt x="3432" y="13481"/>
                    <a:pt x="663" y="16391"/>
                    <a:pt x="109" y="18230"/>
                  </a:cubicBezTo>
                  <a:cubicBezTo>
                    <a:pt x="-445" y="20068"/>
                    <a:pt x="1217" y="20834"/>
                    <a:pt x="28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8229509" y="490677"/>
              <a:ext cx="152770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1000" y="0"/>
                  </a:moveTo>
                  <a:cubicBezTo>
                    <a:pt x="640" y="2250"/>
                    <a:pt x="280" y="4500"/>
                    <a:pt x="100" y="6750"/>
                  </a:cubicBezTo>
                  <a:cubicBezTo>
                    <a:pt x="-80" y="9000"/>
                    <a:pt x="-80" y="11250"/>
                    <a:pt x="640" y="11475"/>
                  </a:cubicBezTo>
                  <a:cubicBezTo>
                    <a:pt x="1360" y="11700"/>
                    <a:pt x="2800" y="9900"/>
                    <a:pt x="4060" y="8100"/>
                  </a:cubicBezTo>
                  <a:cubicBezTo>
                    <a:pt x="5320" y="6300"/>
                    <a:pt x="6400" y="4500"/>
                    <a:pt x="7840" y="2925"/>
                  </a:cubicBezTo>
                  <a:cubicBezTo>
                    <a:pt x="9280" y="1350"/>
                    <a:pt x="11080" y="0"/>
                    <a:pt x="12520" y="225"/>
                  </a:cubicBezTo>
                  <a:cubicBezTo>
                    <a:pt x="13960" y="450"/>
                    <a:pt x="15040" y="2250"/>
                    <a:pt x="16480" y="6075"/>
                  </a:cubicBezTo>
                  <a:cubicBezTo>
                    <a:pt x="17920" y="9900"/>
                    <a:pt x="19720" y="15750"/>
                    <a:pt x="215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8474281" y="559679"/>
              <a:ext cx="3066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8711952" y="253005"/>
              <a:ext cx="276008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00" y="0"/>
                    <a:pt x="2000" y="0"/>
                    <a:pt x="3600" y="1749"/>
                  </a:cubicBezTo>
                  <a:cubicBezTo>
                    <a:pt x="5200" y="3497"/>
                    <a:pt x="7400" y="6994"/>
                    <a:pt x="10500" y="10594"/>
                  </a:cubicBezTo>
                  <a:cubicBezTo>
                    <a:pt x="13600" y="14194"/>
                    <a:pt x="17600" y="1789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8826955" y="222338"/>
              <a:ext cx="138004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5009"/>
                    <a:pt x="8800" y="10017"/>
                    <a:pt x="5200" y="13617"/>
                  </a:cubicBezTo>
                  <a:cubicBezTo>
                    <a:pt x="1600" y="17217"/>
                    <a:pt x="800" y="194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9018645" y="440331"/>
              <a:ext cx="153319" cy="13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0697" fill="norm" stroke="1" extrusionOk="0">
                  <a:moveTo>
                    <a:pt x="5309" y="1846"/>
                  </a:moveTo>
                  <a:cubicBezTo>
                    <a:pt x="4954" y="3810"/>
                    <a:pt x="4600" y="5773"/>
                    <a:pt x="3538" y="8326"/>
                  </a:cubicBezTo>
                  <a:cubicBezTo>
                    <a:pt x="2476" y="10879"/>
                    <a:pt x="705" y="14021"/>
                    <a:pt x="174" y="14413"/>
                  </a:cubicBezTo>
                  <a:cubicBezTo>
                    <a:pt x="-357" y="14806"/>
                    <a:pt x="351" y="12450"/>
                    <a:pt x="1945" y="9701"/>
                  </a:cubicBezTo>
                  <a:cubicBezTo>
                    <a:pt x="3538" y="6952"/>
                    <a:pt x="6017" y="3810"/>
                    <a:pt x="8141" y="1846"/>
                  </a:cubicBezTo>
                  <a:cubicBezTo>
                    <a:pt x="10266" y="-118"/>
                    <a:pt x="12036" y="-903"/>
                    <a:pt x="14161" y="1453"/>
                  </a:cubicBezTo>
                  <a:cubicBezTo>
                    <a:pt x="16286" y="3810"/>
                    <a:pt x="18764" y="9308"/>
                    <a:pt x="20004" y="13039"/>
                  </a:cubicBezTo>
                  <a:cubicBezTo>
                    <a:pt x="21243" y="16770"/>
                    <a:pt x="21243" y="18733"/>
                    <a:pt x="21243" y="206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8711952" y="53667"/>
              <a:ext cx="398677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46" y="17280"/>
                    <a:pt x="2492" y="12960"/>
                    <a:pt x="5746" y="10800"/>
                  </a:cubicBezTo>
                  <a:cubicBezTo>
                    <a:pt x="9000" y="8640"/>
                    <a:pt x="14262" y="8640"/>
                    <a:pt x="17238" y="7200"/>
                  </a:cubicBezTo>
                  <a:cubicBezTo>
                    <a:pt x="20215" y="5760"/>
                    <a:pt x="20908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9041627" y="0"/>
              <a:ext cx="81568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0" y="0"/>
                  </a:moveTo>
                  <a:cubicBezTo>
                    <a:pt x="7200" y="3900"/>
                    <a:pt x="14400" y="7800"/>
                    <a:pt x="18000" y="10650"/>
                  </a:cubicBezTo>
                  <a:cubicBezTo>
                    <a:pt x="21600" y="13500"/>
                    <a:pt x="21600" y="15300"/>
                    <a:pt x="19309" y="16950"/>
                  </a:cubicBezTo>
                  <a:cubicBezTo>
                    <a:pt x="17018" y="18600"/>
                    <a:pt x="12436" y="20100"/>
                    <a:pt x="785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9302299" y="84335"/>
              <a:ext cx="120596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0" y="0"/>
                  </a:moveTo>
                  <a:cubicBezTo>
                    <a:pt x="2250" y="131"/>
                    <a:pt x="4500" y="262"/>
                    <a:pt x="7200" y="1309"/>
                  </a:cubicBezTo>
                  <a:cubicBezTo>
                    <a:pt x="9900" y="2356"/>
                    <a:pt x="13050" y="4320"/>
                    <a:pt x="15750" y="6611"/>
                  </a:cubicBezTo>
                  <a:cubicBezTo>
                    <a:pt x="18450" y="8902"/>
                    <a:pt x="20700" y="11520"/>
                    <a:pt x="21150" y="13876"/>
                  </a:cubicBezTo>
                  <a:cubicBezTo>
                    <a:pt x="21600" y="16233"/>
                    <a:pt x="20250" y="18327"/>
                    <a:pt x="17325" y="19571"/>
                  </a:cubicBezTo>
                  <a:cubicBezTo>
                    <a:pt x="14400" y="20815"/>
                    <a:pt x="9900" y="21207"/>
                    <a:pt x="5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9501636" y="25054"/>
              <a:ext cx="117102" cy="713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461" fill="norm" stroke="1" extrusionOk="0">
                  <a:moveTo>
                    <a:pt x="6894" y="860"/>
                  </a:moveTo>
                  <a:cubicBezTo>
                    <a:pt x="8272" y="553"/>
                    <a:pt x="9651" y="245"/>
                    <a:pt x="11489" y="92"/>
                  </a:cubicBezTo>
                  <a:cubicBezTo>
                    <a:pt x="13328" y="-62"/>
                    <a:pt x="15626" y="-62"/>
                    <a:pt x="17694" y="399"/>
                  </a:cubicBezTo>
                  <a:cubicBezTo>
                    <a:pt x="19762" y="860"/>
                    <a:pt x="21600" y="1783"/>
                    <a:pt x="20911" y="3051"/>
                  </a:cubicBezTo>
                  <a:cubicBezTo>
                    <a:pt x="20221" y="4319"/>
                    <a:pt x="17004" y="5934"/>
                    <a:pt x="13328" y="7202"/>
                  </a:cubicBezTo>
                  <a:cubicBezTo>
                    <a:pt x="9651" y="8470"/>
                    <a:pt x="5515" y="9393"/>
                    <a:pt x="4596" y="10238"/>
                  </a:cubicBezTo>
                  <a:cubicBezTo>
                    <a:pt x="3677" y="11084"/>
                    <a:pt x="5974" y="11853"/>
                    <a:pt x="8962" y="13006"/>
                  </a:cubicBezTo>
                  <a:cubicBezTo>
                    <a:pt x="11949" y="14159"/>
                    <a:pt x="15626" y="15696"/>
                    <a:pt x="17464" y="16926"/>
                  </a:cubicBezTo>
                  <a:cubicBezTo>
                    <a:pt x="19302" y="18156"/>
                    <a:pt x="19302" y="19078"/>
                    <a:pt x="17234" y="19808"/>
                  </a:cubicBezTo>
                  <a:cubicBezTo>
                    <a:pt x="15166" y="20539"/>
                    <a:pt x="11030" y="21077"/>
                    <a:pt x="7813" y="21307"/>
                  </a:cubicBezTo>
                  <a:cubicBezTo>
                    <a:pt x="4596" y="21538"/>
                    <a:pt x="2298" y="21461"/>
                    <a:pt x="0" y="213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608103" y="1947377"/>
              <a:ext cx="253007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64" y="1091"/>
                    <a:pt x="3927" y="2182"/>
                    <a:pt x="6873" y="5345"/>
                  </a:cubicBezTo>
                  <a:cubicBezTo>
                    <a:pt x="9818" y="8509"/>
                    <a:pt x="13745" y="13745"/>
                    <a:pt x="16364" y="16800"/>
                  </a:cubicBezTo>
                  <a:cubicBezTo>
                    <a:pt x="18982" y="19855"/>
                    <a:pt x="20291" y="207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865824" y="1947377"/>
              <a:ext cx="110288" cy="44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1185" y="0"/>
                  </a:moveTo>
                  <a:cubicBezTo>
                    <a:pt x="18730" y="248"/>
                    <a:pt x="16276" y="497"/>
                    <a:pt x="13821" y="1862"/>
                  </a:cubicBezTo>
                  <a:cubicBezTo>
                    <a:pt x="11367" y="3228"/>
                    <a:pt x="8912" y="5710"/>
                    <a:pt x="6458" y="8876"/>
                  </a:cubicBezTo>
                  <a:cubicBezTo>
                    <a:pt x="4003" y="12041"/>
                    <a:pt x="1549" y="15890"/>
                    <a:pt x="567" y="18124"/>
                  </a:cubicBezTo>
                  <a:cubicBezTo>
                    <a:pt x="-415" y="20359"/>
                    <a:pt x="76" y="20979"/>
                    <a:pt x="56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1037446" y="2353719"/>
              <a:ext cx="30668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746544" y="1625344"/>
              <a:ext cx="152900" cy="19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192" fill="norm" stroke="1" extrusionOk="0">
                  <a:moveTo>
                    <a:pt x="3178" y="9260"/>
                  </a:moveTo>
                  <a:cubicBezTo>
                    <a:pt x="2458" y="12345"/>
                    <a:pt x="1738" y="15431"/>
                    <a:pt x="1198" y="17675"/>
                  </a:cubicBezTo>
                  <a:cubicBezTo>
                    <a:pt x="658" y="19919"/>
                    <a:pt x="298" y="21322"/>
                    <a:pt x="118" y="21182"/>
                  </a:cubicBezTo>
                  <a:cubicBezTo>
                    <a:pt x="-62" y="21041"/>
                    <a:pt x="-62" y="19358"/>
                    <a:pt x="298" y="16273"/>
                  </a:cubicBezTo>
                  <a:cubicBezTo>
                    <a:pt x="658" y="13187"/>
                    <a:pt x="1378" y="8699"/>
                    <a:pt x="2278" y="5893"/>
                  </a:cubicBezTo>
                  <a:cubicBezTo>
                    <a:pt x="3178" y="3088"/>
                    <a:pt x="4258" y="1966"/>
                    <a:pt x="5878" y="1125"/>
                  </a:cubicBezTo>
                  <a:cubicBezTo>
                    <a:pt x="7498" y="283"/>
                    <a:pt x="9658" y="-278"/>
                    <a:pt x="11098" y="143"/>
                  </a:cubicBezTo>
                  <a:cubicBezTo>
                    <a:pt x="12538" y="564"/>
                    <a:pt x="13258" y="1966"/>
                    <a:pt x="14698" y="5473"/>
                  </a:cubicBezTo>
                  <a:cubicBezTo>
                    <a:pt x="16138" y="8979"/>
                    <a:pt x="18298" y="14590"/>
                    <a:pt x="19558" y="17535"/>
                  </a:cubicBezTo>
                  <a:cubicBezTo>
                    <a:pt x="20818" y="20480"/>
                    <a:pt x="21178" y="20761"/>
                    <a:pt x="21538" y="210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1505123" y="2162048"/>
              <a:ext cx="199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1543457" y="2292384"/>
              <a:ext cx="19933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2325475" y="1995570"/>
              <a:ext cx="195230" cy="80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541" fill="norm" stroke="1" extrusionOk="0">
                  <a:moveTo>
                    <a:pt x="0" y="21541"/>
                  </a:moveTo>
                  <a:cubicBezTo>
                    <a:pt x="561" y="20101"/>
                    <a:pt x="1122" y="18661"/>
                    <a:pt x="1403" y="16535"/>
                  </a:cubicBezTo>
                  <a:cubicBezTo>
                    <a:pt x="1683" y="14410"/>
                    <a:pt x="1683" y="11598"/>
                    <a:pt x="1823" y="9061"/>
                  </a:cubicBezTo>
                  <a:cubicBezTo>
                    <a:pt x="1964" y="6524"/>
                    <a:pt x="2244" y="4261"/>
                    <a:pt x="2525" y="2958"/>
                  </a:cubicBezTo>
                  <a:cubicBezTo>
                    <a:pt x="2805" y="1655"/>
                    <a:pt x="3086" y="1312"/>
                    <a:pt x="3787" y="970"/>
                  </a:cubicBezTo>
                  <a:cubicBezTo>
                    <a:pt x="4488" y="627"/>
                    <a:pt x="5610" y="284"/>
                    <a:pt x="7013" y="112"/>
                  </a:cubicBezTo>
                  <a:cubicBezTo>
                    <a:pt x="8416" y="-59"/>
                    <a:pt x="10099" y="-59"/>
                    <a:pt x="11922" y="284"/>
                  </a:cubicBezTo>
                  <a:cubicBezTo>
                    <a:pt x="13745" y="627"/>
                    <a:pt x="15709" y="1312"/>
                    <a:pt x="16831" y="2032"/>
                  </a:cubicBezTo>
                  <a:cubicBezTo>
                    <a:pt x="17953" y="2752"/>
                    <a:pt x="18234" y="3507"/>
                    <a:pt x="17953" y="4021"/>
                  </a:cubicBezTo>
                  <a:cubicBezTo>
                    <a:pt x="17673" y="4535"/>
                    <a:pt x="16831" y="4810"/>
                    <a:pt x="15429" y="5118"/>
                  </a:cubicBezTo>
                  <a:cubicBezTo>
                    <a:pt x="14026" y="5427"/>
                    <a:pt x="12062" y="5770"/>
                    <a:pt x="11782" y="5975"/>
                  </a:cubicBezTo>
                  <a:cubicBezTo>
                    <a:pt x="11501" y="6181"/>
                    <a:pt x="12904" y="6250"/>
                    <a:pt x="14306" y="6352"/>
                  </a:cubicBezTo>
                  <a:cubicBezTo>
                    <a:pt x="15709" y="6455"/>
                    <a:pt x="17112" y="6592"/>
                    <a:pt x="18234" y="6798"/>
                  </a:cubicBezTo>
                  <a:cubicBezTo>
                    <a:pt x="19356" y="7004"/>
                    <a:pt x="20197" y="7278"/>
                    <a:pt x="20758" y="7587"/>
                  </a:cubicBezTo>
                  <a:cubicBezTo>
                    <a:pt x="21319" y="7895"/>
                    <a:pt x="21600" y="8238"/>
                    <a:pt x="21319" y="8615"/>
                  </a:cubicBezTo>
                  <a:cubicBezTo>
                    <a:pt x="21039" y="8992"/>
                    <a:pt x="20197" y="9404"/>
                    <a:pt x="19075" y="9644"/>
                  </a:cubicBezTo>
                  <a:cubicBezTo>
                    <a:pt x="17953" y="9884"/>
                    <a:pt x="16551" y="9952"/>
                    <a:pt x="15429" y="9850"/>
                  </a:cubicBezTo>
                  <a:cubicBezTo>
                    <a:pt x="14307" y="9747"/>
                    <a:pt x="13465" y="9472"/>
                    <a:pt x="13605" y="9232"/>
                  </a:cubicBezTo>
                  <a:cubicBezTo>
                    <a:pt x="13745" y="8992"/>
                    <a:pt x="14868" y="8787"/>
                    <a:pt x="15990" y="8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2594953" y="2254050"/>
              <a:ext cx="70978" cy="9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7" h="21361" fill="norm" stroke="1" extrusionOk="0">
                  <a:moveTo>
                    <a:pt x="14799" y="3323"/>
                  </a:moveTo>
                  <a:cubicBezTo>
                    <a:pt x="11199" y="4431"/>
                    <a:pt x="7599" y="5538"/>
                    <a:pt x="4719" y="7754"/>
                  </a:cubicBezTo>
                  <a:cubicBezTo>
                    <a:pt x="1839" y="9969"/>
                    <a:pt x="-321" y="13292"/>
                    <a:pt x="39" y="15785"/>
                  </a:cubicBezTo>
                  <a:cubicBezTo>
                    <a:pt x="399" y="18277"/>
                    <a:pt x="3279" y="19938"/>
                    <a:pt x="6519" y="20769"/>
                  </a:cubicBezTo>
                  <a:cubicBezTo>
                    <a:pt x="9759" y="21600"/>
                    <a:pt x="13359" y="21600"/>
                    <a:pt x="16239" y="20492"/>
                  </a:cubicBezTo>
                  <a:cubicBezTo>
                    <a:pt x="19119" y="19385"/>
                    <a:pt x="21279" y="17169"/>
                    <a:pt x="19119" y="13569"/>
                  </a:cubicBezTo>
                  <a:cubicBezTo>
                    <a:pt x="16959" y="9969"/>
                    <a:pt x="10479" y="4985"/>
                    <a:pt x="399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2389365" y="1778798"/>
              <a:ext cx="135449" cy="12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1" fill="norm" stroke="1" extrusionOk="0">
                  <a:moveTo>
                    <a:pt x="815" y="2576"/>
                  </a:moveTo>
                  <a:cubicBezTo>
                    <a:pt x="815" y="6896"/>
                    <a:pt x="815" y="11216"/>
                    <a:pt x="815" y="14672"/>
                  </a:cubicBezTo>
                  <a:cubicBezTo>
                    <a:pt x="815" y="18128"/>
                    <a:pt x="815" y="20720"/>
                    <a:pt x="611" y="20936"/>
                  </a:cubicBezTo>
                  <a:cubicBezTo>
                    <a:pt x="408" y="21152"/>
                    <a:pt x="0" y="18992"/>
                    <a:pt x="0" y="15968"/>
                  </a:cubicBezTo>
                  <a:cubicBezTo>
                    <a:pt x="0" y="12944"/>
                    <a:pt x="408" y="9056"/>
                    <a:pt x="1019" y="6032"/>
                  </a:cubicBezTo>
                  <a:cubicBezTo>
                    <a:pt x="1630" y="3008"/>
                    <a:pt x="2445" y="848"/>
                    <a:pt x="4687" y="200"/>
                  </a:cubicBezTo>
                  <a:cubicBezTo>
                    <a:pt x="6928" y="-448"/>
                    <a:pt x="10596" y="416"/>
                    <a:pt x="13653" y="3656"/>
                  </a:cubicBezTo>
                  <a:cubicBezTo>
                    <a:pt x="16709" y="6896"/>
                    <a:pt x="19155" y="12512"/>
                    <a:pt x="21600" y="181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3398833" y="2208049"/>
              <a:ext cx="230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3521821" y="2116047"/>
              <a:ext cx="7349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5966"/>
                    <a:pt x="6300" y="11931"/>
                    <a:pt x="2700" y="15429"/>
                  </a:cubicBezTo>
                  <a:cubicBezTo>
                    <a:pt x="-900" y="18926"/>
                    <a:pt x="-900" y="19954"/>
                    <a:pt x="2700" y="20571"/>
                  </a:cubicBezTo>
                  <a:cubicBezTo>
                    <a:pt x="6300" y="21189"/>
                    <a:pt x="13500" y="21394"/>
                    <a:pt x="207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4177727" y="1959337"/>
              <a:ext cx="156442" cy="67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545" fill="norm" stroke="1" extrusionOk="0">
                  <a:moveTo>
                    <a:pt x="3504" y="21545"/>
                  </a:moveTo>
                  <a:cubicBezTo>
                    <a:pt x="2476" y="19759"/>
                    <a:pt x="1447" y="17972"/>
                    <a:pt x="762" y="15455"/>
                  </a:cubicBezTo>
                  <a:cubicBezTo>
                    <a:pt x="76" y="12937"/>
                    <a:pt x="-267" y="9689"/>
                    <a:pt x="247" y="7091"/>
                  </a:cubicBezTo>
                  <a:cubicBezTo>
                    <a:pt x="762" y="4492"/>
                    <a:pt x="2133" y="2543"/>
                    <a:pt x="3504" y="1447"/>
                  </a:cubicBezTo>
                  <a:cubicBezTo>
                    <a:pt x="4876" y="351"/>
                    <a:pt x="6247" y="107"/>
                    <a:pt x="7790" y="26"/>
                  </a:cubicBezTo>
                  <a:cubicBezTo>
                    <a:pt x="9333" y="-55"/>
                    <a:pt x="11047" y="26"/>
                    <a:pt x="12590" y="676"/>
                  </a:cubicBezTo>
                  <a:cubicBezTo>
                    <a:pt x="14133" y="1325"/>
                    <a:pt x="15504" y="2543"/>
                    <a:pt x="16019" y="3356"/>
                  </a:cubicBezTo>
                  <a:cubicBezTo>
                    <a:pt x="16533" y="4168"/>
                    <a:pt x="16190" y="4574"/>
                    <a:pt x="15504" y="5061"/>
                  </a:cubicBezTo>
                  <a:cubicBezTo>
                    <a:pt x="14819" y="5548"/>
                    <a:pt x="13790" y="6116"/>
                    <a:pt x="14476" y="6522"/>
                  </a:cubicBezTo>
                  <a:cubicBezTo>
                    <a:pt x="15162" y="6928"/>
                    <a:pt x="17562" y="7172"/>
                    <a:pt x="19104" y="7497"/>
                  </a:cubicBezTo>
                  <a:cubicBezTo>
                    <a:pt x="20647" y="7822"/>
                    <a:pt x="21333" y="8228"/>
                    <a:pt x="20819" y="8877"/>
                  </a:cubicBezTo>
                  <a:cubicBezTo>
                    <a:pt x="20304" y="9527"/>
                    <a:pt x="18590" y="10420"/>
                    <a:pt x="16704" y="10826"/>
                  </a:cubicBezTo>
                  <a:cubicBezTo>
                    <a:pt x="14819" y="11232"/>
                    <a:pt x="12762" y="11151"/>
                    <a:pt x="11733" y="10826"/>
                  </a:cubicBezTo>
                  <a:cubicBezTo>
                    <a:pt x="10704" y="10501"/>
                    <a:pt x="10704" y="9933"/>
                    <a:pt x="10704" y="9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4456856" y="2169715"/>
              <a:ext cx="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4243286" y="1658514"/>
              <a:ext cx="136903" cy="16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0783" fill="norm" stroke="1" extrusionOk="0">
                  <a:moveTo>
                    <a:pt x="3428" y="9360"/>
                  </a:moveTo>
                  <a:cubicBezTo>
                    <a:pt x="3828" y="10972"/>
                    <a:pt x="4228" y="12584"/>
                    <a:pt x="3628" y="14840"/>
                  </a:cubicBezTo>
                  <a:cubicBezTo>
                    <a:pt x="3028" y="17097"/>
                    <a:pt x="1428" y="19998"/>
                    <a:pt x="628" y="20643"/>
                  </a:cubicBezTo>
                  <a:cubicBezTo>
                    <a:pt x="-172" y="21288"/>
                    <a:pt x="-172" y="19676"/>
                    <a:pt x="428" y="16452"/>
                  </a:cubicBezTo>
                  <a:cubicBezTo>
                    <a:pt x="1028" y="13228"/>
                    <a:pt x="2228" y="8392"/>
                    <a:pt x="3428" y="5330"/>
                  </a:cubicBezTo>
                  <a:cubicBezTo>
                    <a:pt x="4628" y="2267"/>
                    <a:pt x="5828" y="978"/>
                    <a:pt x="7428" y="333"/>
                  </a:cubicBezTo>
                  <a:cubicBezTo>
                    <a:pt x="9028" y="-312"/>
                    <a:pt x="11028" y="-312"/>
                    <a:pt x="13428" y="3073"/>
                  </a:cubicBezTo>
                  <a:cubicBezTo>
                    <a:pt x="15828" y="6458"/>
                    <a:pt x="18628" y="13228"/>
                    <a:pt x="21428" y="19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4778864" y="1955044"/>
              <a:ext cx="237672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00"/>
                  </a:moveTo>
                  <a:cubicBezTo>
                    <a:pt x="929" y="600"/>
                    <a:pt x="1858" y="0"/>
                    <a:pt x="2787" y="0"/>
                  </a:cubicBezTo>
                  <a:cubicBezTo>
                    <a:pt x="3716" y="0"/>
                    <a:pt x="4645" y="600"/>
                    <a:pt x="6968" y="3000"/>
                  </a:cubicBezTo>
                  <a:cubicBezTo>
                    <a:pt x="9290" y="5400"/>
                    <a:pt x="13006" y="9600"/>
                    <a:pt x="15677" y="13000"/>
                  </a:cubicBezTo>
                  <a:cubicBezTo>
                    <a:pt x="18348" y="16400"/>
                    <a:pt x="19974" y="19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4847865" y="1929121"/>
              <a:ext cx="164237" cy="370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73" fill="norm" stroke="1" extrusionOk="0">
                  <a:moveTo>
                    <a:pt x="20935" y="1944"/>
                  </a:moveTo>
                  <a:cubicBezTo>
                    <a:pt x="21268" y="1057"/>
                    <a:pt x="21600" y="169"/>
                    <a:pt x="21102" y="21"/>
                  </a:cubicBezTo>
                  <a:cubicBezTo>
                    <a:pt x="20603" y="-127"/>
                    <a:pt x="19274" y="465"/>
                    <a:pt x="16283" y="2906"/>
                  </a:cubicBezTo>
                  <a:cubicBezTo>
                    <a:pt x="13292" y="5347"/>
                    <a:pt x="8640" y="9637"/>
                    <a:pt x="5649" y="13040"/>
                  </a:cubicBezTo>
                  <a:cubicBezTo>
                    <a:pt x="2658" y="16443"/>
                    <a:pt x="1329" y="18958"/>
                    <a:pt x="0" y="21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5139205" y="2177382"/>
              <a:ext cx="1" cy="130337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5146872" y="1702038"/>
              <a:ext cx="2300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400"/>
                    <a:pt x="14400" y="10800"/>
                    <a:pt x="18000" y="14400"/>
                  </a:cubicBezTo>
                  <a:cubicBezTo>
                    <a:pt x="21600" y="18000"/>
                    <a:pt x="2160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5691218" y="2185049"/>
              <a:ext cx="26067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06" y="16200"/>
                    <a:pt x="11012" y="10800"/>
                    <a:pt x="14612" y="7200"/>
                  </a:cubicBezTo>
                  <a:cubicBezTo>
                    <a:pt x="18212" y="3600"/>
                    <a:pt x="19906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5852221" y="2123714"/>
              <a:ext cx="3833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625"/>
                    <a:pt x="8640" y="11250"/>
                    <a:pt x="12240" y="14850"/>
                  </a:cubicBezTo>
                  <a:cubicBezTo>
                    <a:pt x="15840" y="18450"/>
                    <a:pt x="18720" y="2002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5982557" y="1956188"/>
              <a:ext cx="223692" cy="696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565" fill="norm" stroke="1" extrusionOk="0">
                  <a:moveTo>
                    <a:pt x="0" y="21565"/>
                  </a:moveTo>
                  <a:cubicBezTo>
                    <a:pt x="728" y="19903"/>
                    <a:pt x="1456" y="18242"/>
                    <a:pt x="1942" y="15987"/>
                  </a:cubicBezTo>
                  <a:cubicBezTo>
                    <a:pt x="2427" y="13732"/>
                    <a:pt x="2670" y="10884"/>
                    <a:pt x="3155" y="8470"/>
                  </a:cubicBezTo>
                  <a:cubicBezTo>
                    <a:pt x="3640" y="6057"/>
                    <a:pt x="4369" y="4079"/>
                    <a:pt x="4854" y="2853"/>
                  </a:cubicBezTo>
                  <a:cubicBezTo>
                    <a:pt x="5339" y="1627"/>
                    <a:pt x="5582" y="1152"/>
                    <a:pt x="6067" y="756"/>
                  </a:cubicBezTo>
                  <a:cubicBezTo>
                    <a:pt x="6553" y="361"/>
                    <a:pt x="7281" y="44"/>
                    <a:pt x="8130" y="5"/>
                  </a:cubicBezTo>
                  <a:cubicBezTo>
                    <a:pt x="8980" y="-35"/>
                    <a:pt x="9951" y="202"/>
                    <a:pt x="10800" y="1033"/>
                  </a:cubicBezTo>
                  <a:cubicBezTo>
                    <a:pt x="11649" y="1864"/>
                    <a:pt x="12378" y="3288"/>
                    <a:pt x="12620" y="4198"/>
                  </a:cubicBezTo>
                  <a:cubicBezTo>
                    <a:pt x="12863" y="5108"/>
                    <a:pt x="12620" y="5503"/>
                    <a:pt x="13106" y="5701"/>
                  </a:cubicBezTo>
                  <a:cubicBezTo>
                    <a:pt x="13591" y="5899"/>
                    <a:pt x="14804" y="5899"/>
                    <a:pt x="16018" y="5978"/>
                  </a:cubicBezTo>
                  <a:cubicBezTo>
                    <a:pt x="17231" y="6057"/>
                    <a:pt x="18445" y="6216"/>
                    <a:pt x="19537" y="6690"/>
                  </a:cubicBezTo>
                  <a:cubicBezTo>
                    <a:pt x="20629" y="7165"/>
                    <a:pt x="21600" y="7956"/>
                    <a:pt x="21115" y="8708"/>
                  </a:cubicBezTo>
                  <a:cubicBezTo>
                    <a:pt x="20629" y="9460"/>
                    <a:pt x="18688" y="10172"/>
                    <a:pt x="17110" y="10528"/>
                  </a:cubicBezTo>
                  <a:cubicBezTo>
                    <a:pt x="15533" y="10884"/>
                    <a:pt x="14319" y="10884"/>
                    <a:pt x="13712" y="10686"/>
                  </a:cubicBezTo>
                  <a:cubicBezTo>
                    <a:pt x="13106" y="10488"/>
                    <a:pt x="13106" y="10092"/>
                    <a:pt x="13470" y="9736"/>
                  </a:cubicBezTo>
                  <a:cubicBezTo>
                    <a:pt x="13834" y="9380"/>
                    <a:pt x="14562" y="9064"/>
                    <a:pt x="15290" y="8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6258564" y="2193816"/>
              <a:ext cx="191671" cy="11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0" y="4113"/>
                  </a:moveTo>
                  <a:cubicBezTo>
                    <a:pt x="1440" y="2673"/>
                    <a:pt x="2880" y="1233"/>
                    <a:pt x="4320" y="513"/>
                  </a:cubicBezTo>
                  <a:cubicBezTo>
                    <a:pt x="5760" y="-207"/>
                    <a:pt x="7200" y="-207"/>
                    <a:pt x="8352" y="753"/>
                  </a:cubicBezTo>
                  <a:cubicBezTo>
                    <a:pt x="9504" y="1713"/>
                    <a:pt x="10368" y="3633"/>
                    <a:pt x="10512" y="5793"/>
                  </a:cubicBezTo>
                  <a:cubicBezTo>
                    <a:pt x="10656" y="7953"/>
                    <a:pt x="10080" y="10353"/>
                    <a:pt x="9072" y="12993"/>
                  </a:cubicBezTo>
                  <a:cubicBezTo>
                    <a:pt x="8064" y="15633"/>
                    <a:pt x="6624" y="18513"/>
                    <a:pt x="6624" y="19953"/>
                  </a:cubicBezTo>
                  <a:cubicBezTo>
                    <a:pt x="6624" y="21393"/>
                    <a:pt x="8064" y="21393"/>
                    <a:pt x="10800" y="20673"/>
                  </a:cubicBezTo>
                  <a:cubicBezTo>
                    <a:pt x="13536" y="19953"/>
                    <a:pt x="17568" y="18513"/>
                    <a:pt x="21600" y="17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6003002" y="1733820"/>
              <a:ext cx="171228" cy="13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47" fill="norm" stroke="1" extrusionOk="0">
                  <a:moveTo>
                    <a:pt x="2257" y="11203"/>
                  </a:moveTo>
                  <a:cubicBezTo>
                    <a:pt x="2579" y="9309"/>
                    <a:pt x="2901" y="7414"/>
                    <a:pt x="3224" y="7414"/>
                  </a:cubicBezTo>
                  <a:cubicBezTo>
                    <a:pt x="3546" y="7414"/>
                    <a:pt x="3869" y="9309"/>
                    <a:pt x="3546" y="11203"/>
                  </a:cubicBezTo>
                  <a:cubicBezTo>
                    <a:pt x="3224" y="13098"/>
                    <a:pt x="2257" y="14993"/>
                    <a:pt x="1451" y="16888"/>
                  </a:cubicBezTo>
                  <a:cubicBezTo>
                    <a:pt x="645" y="18782"/>
                    <a:pt x="0" y="20677"/>
                    <a:pt x="0" y="20298"/>
                  </a:cubicBezTo>
                  <a:cubicBezTo>
                    <a:pt x="0" y="19919"/>
                    <a:pt x="645" y="17266"/>
                    <a:pt x="2257" y="13477"/>
                  </a:cubicBezTo>
                  <a:cubicBezTo>
                    <a:pt x="3869" y="9688"/>
                    <a:pt x="6448" y="4761"/>
                    <a:pt x="8704" y="2109"/>
                  </a:cubicBezTo>
                  <a:cubicBezTo>
                    <a:pt x="10961" y="-544"/>
                    <a:pt x="12896" y="-923"/>
                    <a:pt x="14991" y="2298"/>
                  </a:cubicBezTo>
                  <a:cubicBezTo>
                    <a:pt x="17087" y="5519"/>
                    <a:pt x="19343" y="12340"/>
                    <a:pt x="21600" y="191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6641906" y="1961193"/>
              <a:ext cx="199338" cy="26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5" fill="norm" stroke="1" extrusionOk="0">
                  <a:moveTo>
                    <a:pt x="0" y="1307"/>
                  </a:moveTo>
                  <a:cubicBezTo>
                    <a:pt x="0" y="316"/>
                    <a:pt x="0" y="-675"/>
                    <a:pt x="2077" y="613"/>
                  </a:cubicBezTo>
                  <a:cubicBezTo>
                    <a:pt x="4154" y="1901"/>
                    <a:pt x="8308" y="5468"/>
                    <a:pt x="11908" y="9233"/>
                  </a:cubicBezTo>
                  <a:cubicBezTo>
                    <a:pt x="15508" y="12998"/>
                    <a:pt x="18554" y="16962"/>
                    <a:pt x="21600" y="209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6695574" y="1909043"/>
              <a:ext cx="176338" cy="39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7" y="2965"/>
                    <a:pt x="14713" y="5929"/>
                    <a:pt x="11270" y="9176"/>
                  </a:cubicBezTo>
                  <a:cubicBezTo>
                    <a:pt x="7826" y="12424"/>
                    <a:pt x="4383" y="15953"/>
                    <a:pt x="2504" y="18071"/>
                  </a:cubicBezTo>
                  <a:cubicBezTo>
                    <a:pt x="626" y="20188"/>
                    <a:pt x="313" y="2089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6925579" y="2185049"/>
              <a:ext cx="15334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6917912" y="1750595"/>
              <a:ext cx="207005" cy="16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649"/>
                  </a:moveTo>
                  <a:cubicBezTo>
                    <a:pt x="533" y="3988"/>
                    <a:pt x="1067" y="2326"/>
                    <a:pt x="2267" y="1329"/>
                  </a:cubicBezTo>
                  <a:cubicBezTo>
                    <a:pt x="3467" y="332"/>
                    <a:pt x="5333" y="0"/>
                    <a:pt x="6933" y="0"/>
                  </a:cubicBezTo>
                  <a:cubicBezTo>
                    <a:pt x="8533" y="0"/>
                    <a:pt x="9867" y="332"/>
                    <a:pt x="10533" y="1495"/>
                  </a:cubicBezTo>
                  <a:cubicBezTo>
                    <a:pt x="11200" y="2658"/>
                    <a:pt x="11200" y="4652"/>
                    <a:pt x="10267" y="6978"/>
                  </a:cubicBezTo>
                  <a:cubicBezTo>
                    <a:pt x="9333" y="9305"/>
                    <a:pt x="7467" y="11963"/>
                    <a:pt x="6133" y="14289"/>
                  </a:cubicBezTo>
                  <a:cubicBezTo>
                    <a:pt x="4800" y="16615"/>
                    <a:pt x="4000" y="18609"/>
                    <a:pt x="4400" y="19772"/>
                  </a:cubicBezTo>
                  <a:cubicBezTo>
                    <a:pt x="4800" y="20935"/>
                    <a:pt x="6400" y="21268"/>
                    <a:pt x="9467" y="21434"/>
                  </a:cubicBezTo>
                  <a:cubicBezTo>
                    <a:pt x="12533" y="21600"/>
                    <a:pt x="17067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7400923" y="2169715"/>
              <a:ext cx="19933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6800"/>
                    <a:pt x="11631" y="12000"/>
                    <a:pt x="15231" y="8400"/>
                  </a:cubicBezTo>
                  <a:cubicBezTo>
                    <a:pt x="18831" y="4800"/>
                    <a:pt x="20215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7477591" y="2100714"/>
              <a:ext cx="46002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959"/>
                    <a:pt x="9600" y="11917"/>
                    <a:pt x="13200" y="15517"/>
                  </a:cubicBezTo>
                  <a:cubicBezTo>
                    <a:pt x="16800" y="19117"/>
                    <a:pt x="19200" y="2035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7883934" y="2246383"/>
              <a:ext cx="76669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8558616" y="2277051"/>
              <a:ext cx="92003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8888289" y="2292384"/>
              <a:ext cx="11500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9732271" y="2116047"/>
              <a:ext cx="27537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3518" y="21600"/>
                  </a:moveTo>
                  <a:cubicBezTo>
                    <a:pt x="1933" y="20700"/>
                    <a:pt x="347" y="19800"/>
                    <a:pt x="50" y="18450"/>
                  </a:cubicBezTo>
                  <a:cubicBezTo>
                    <a:pt x="-247" y="17100"/>
                    <a:pt x="744" y="15300"/>
                    <a:pt x="3815" y="13050"/>
                  </a:cubicBezTo>
                  <a:cubicBezTo>
                    <a:pt x="6887" y="10800"/>
                    <a:pt x="12039" y="8100"/>
                    <a:pt x="15309" y="5850"/>
                  </a:cubicBezTo>
                  <a:cubicBezTo>
                    <a:pt x="18579" y="3600"/>
                    <a:pt x="19966" y="1800"/>
                    <a:pt x="213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9838978" y="2039379"/>
              <a:ext cx="38335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871"/>
                    <a:pt x="5760" y="9741"/>
                    <a:pt x="7200" y="12812"/>
                  </a:cubicBezTo>
                  <a:cubicBezTo>
                    <a:pt x="8640" y="15882"/>
                    <a:pt x="8640" y="17153"/>
                    <a:pt x="10080" y="18318"/>
                  </a:cubicBezTo>
                  <a:cubicBezTo>
                    <a:pt x="11520" y="19482"/>
                    <a:pt x="14400" y="20541"/>
                    <a:pt x="16560" y="21071"/>
                  </a:cubicBezTo>
                  <a:cubicBezTo>
                    <a:pt x="18720" y="21600"/>
                    <a:pt x="2016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10181253" y="1932113"/>
              <a:ext cx="208314" cy="63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511" fill="norm" stroke="1" extrusionOk="0">
                  <a:moveTo>
                    <a:pt x="278" y="21511"/>
                  </a:moveTo>
                  <a:cubicBezTo>
                    <a:pt x="18" y="19437"/>
                    <a:pt x="-242" y="17364"/>
                    <a:pt x="409" y="14815"/>
                  </a:cubicBezTo>
                  <a:cubicBezTo>
                    <a:pt x="1059" y="12266"/>
                    <a:pt x="2621" y="9242"/>
                    <a:pt x="4312" y="6866"/>
                  </a:cubicBezTo>
                  <a:cubicBezTo>
                    <a:pt x="6004" y="4490"/>
                    <a:pt x="7825" y="2762"/>
                    <a:pt x="9127" y="1682"/>
                  </a:cubicBezTo>
                  <a:cubicBezTo>
                    <a:pt x="10428" y="602"/>
                    <a:pt x="11209" y="170"/>
                    <a:pt x="12250" y="41"/>
                  </a:cubicBezTo>
                  <a:cubicBezTo>
                    <a:pt x="13291" y="-89"/>
                    <a:pt x="14592" y="84"/>
                    <a:pt x="15503" y="645"/>
                  </a:cubicBezTo>
                  <a:cubicBezTo>
                    <a:pt x="16413" y="1207"/>
                    <a:pt x="16934" y="2157"/>
                    <a:pt x="16934" y="3065"/>
                  </a:cubicBezTo>
                  <a:cubicBezTo>
                    <a:pt x="16934" y="3972"/>
                    <a:pt x="16413" y="4836"/>
                    <a:pt x="15763" y="5441"/>
                  </a:cubicBezTo>
                  <a:cubicBezTo>
                    <a:pt x="15112" y="6045"/>
                    <a:pt x="14331" y="6391"/>
                    <a:pt x="14592" y="6650"/>
                  </a:cubicBezTo>
                  <a:cubicBezTo>
                    <a:pt x="14852" y="6909"/>
                    <a:pt x="16153" y="7082"/>
                    <a:pt x="17454" y="7557"/>
                  </a:cubicBezTo>
                  <a:cubicBezTo>
                    <a:pt x="18756" y="8033"/>
                    <a:pt x="20057" y="8810"/>
                    <a:pt x="20707" y="9415"/>
                  </a:cubicBezTo>
                  <a:cubicBezTo>
                    <a:pt x="21358" y="10020"/>
                    <a:pt x="21358" y="10452"/>
                    <a:pt x="20838" y="10797"/>
                  </a:cubicBezTo>
                  <a:cubicBezTo>
                    <a:pt x="20317" y="11143"/>
                    <a:pt x="19276" y="11402"/>
                    <a:pt x="17715" y="11489"/>
                  </a:cubicBezTo>
                  <a:cubicBezTo>
                    <a:pt x="16153" y="11575"/>
                    <a:pt x="14071" y="11489"/>
                    <a:pt x="12900" y="11186"/>
                  </a:cubicBezTo>
                  <a:cubicBezTo>
                    <a:pt x="11729" y="10884"/>
                    <a:pt x="11469" y="10365"/>
                    <a:pt x="12119" y="10020"/>
                  </a:cubicBezTo>
                  <a:cubicBezTo>
                    <a:pt x="12770" y="9674"/>
                    <a:pt x="14331" y="9501"/>
                    <a:pt x="15893" y="9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10459992" y="2169715"/>
              <a:ext cx="766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10482992" y="2215716"/>
              <a:ext cx="99670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54" y="0"/>
                  </a:moveTo>
                  <a:cubicBezTo>
                    <a:pt x="12185" y="3411"/>
                    <a:pt x="9415" y="6821"/>
                    <a:pt x="6369" y="9284"/>
                  </a:cubicBezTo>
                  <a:cubicBezTo>
                    <a:pt x="3323" y="11747"/>
                    <a:pt x="0" y="13263"/>
                    <a:pt x="0" y="14589"/>
                  </a:cubicBezTo>
                  <a:cubicBezTo>
                    <a:pt x="0" y="15916"/>
                    <a:pt x="3323" y="17053"/>
                    <a:pt x="7477" y="18189"/>
                  </a:cubicBezTo>
                  <a:cubicBezTo>
                    <a:pt x="11631" y="19326"/>
                    <a:pt x="16615" y="2046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10239203" y="1718515"/>
              <a:ext cx="167122" cy="217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72" fill="norm" stroke="1" extrusionOk="0">
                  <a:moveTo>
                    <a:pt x="10602" y="2902"/>
                  </a:moveTo>
                  <a:cubicBezTo>
                    <a:pt x="8311" y="8428"/>
                    <a:pt x="6020" y="13953"/>
                    <a:pt x="4220" y="17218"/>
                  </a:cubicBezTo>
                  <a:cubicBezTo>
                    <a:pt x="2420" y="20483"/>
                    <a:pt x="1111" y="21488"/>
                    <a:pt x="457" y="21362"/>
                  </a:cubicBezTo>
                  <a:cubicBezTo>
                    <a:pt x="-198" y="21237"/>
                    <a:pt x="-198" y="19981"/>
                    <a:pt x="784" y="16590"/>
                  </a:cubicBezTo>
                  <a:cubicBezTo>
                    <a:pt x="1766" y="13200"/>
                    <a:pt x="3729" y="7674"/>
                    <a:pt x="5202" y="4409"/>
                  </a:cubicBezTo>
                  <a:cubicBezTo>
                    <a:pt x="6675" y="1144"/>
                    <a:pt x="7657" y="139"/>
                    <a:pt x="9784" y="14"/>
                  </a:cubicBezTo>
                  <a:cubicBezTo>
                    <a:pt x="11911" y="-112"/>
                    <a:pt x="15184" y="641"/>
                    <a:pt x="17311" y="3028"/>
                  </a:cubicBezTo>
                  <a:cubicBezTo>
                    <a:pt x="19438" y="5414"/>
                    <a:pt x="20420" y="9432"/>
                    <a:pt x="21402" y="13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10766665" y="1972933"/>
              <a:ext cx="222340" cy="327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362"/>
                  </a:moveTo>
                  <a:cubicBezTo>
                    <a:pt x="248" y="1181"/>
                    <a:pt x="497" y="0"/>
                    <a:pt x="1117" y="0"/>
                  </a:cubicBezTo>
                  <a:cubicBezTo>
                    <a:pt x="1738" y="0"/>
                    <a:pt x="2731" y="1181"/>
                    <a:pt x="5090" y="4219"/>
                  </a:cubicBezTo>
                  <a:cubicBezTo>
                    <a:pt x="7448" y="7256"/>
                    <a:pt x="11172" y="12150"/>
                    <a:pt x="14152" y="15356"/>
                  </a:cubicBezTo>
                  <a:cubicBezTo>
                    <a:pt x="17131" y="18562"/>
                    <a:pt x="19366" y="2008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10828000" y="1993378"/>
              <a:ext cx="199339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62" y="4186"/>
                    <a:pt x="10523" y="8372"/>
                    <a:pt x="6923" y="11972"/>
                  </a:cubicBezTo>
                  <a:cubicBezTo>
                    <a:pt x="3323" y="15572"/>
                    <a:pt x="1662" y="185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11088673" y="2284718"/>
              <a:ext cx="2300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11176501" y="1809374"/>
              <a:ext cx="11841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000"/>
                    <a:pt x="2735" y="6000"/>
                    <a:pt x="575" y="9600"/>
                  </a:cubicBezTo>
                  <a:cubicBezTo>
                    <a:pt x="-1585" y="13200"/>
                    <a:pt x="2735" y="17400"/>
                    <a:pt x="705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11196627" y="1840041"/>
              <a:ext cx="114385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600" fill="norm" stroke="1" extrusionOk="0">
                  <a:moveTo>
                    <a:pt x="13974" y="0"/>
                  </a:moveTo>
                  <a:cubicBezTo>
                    <a:pt x="9747" y="2057"/>
                    <a:pt x="5521" y="4114"/>
                    <a:pt x="2939" y="6343"/>
                  </a:cubicBezTo>
                  <a:cubicBezTo>
                    <a:pt x="356" y="8571"/>
                    <a:pt x="-583" y="10971"/>
                    <a:pt x="356" y="12514"/>
                  </a:cubicBezTo>
                  <a:cubicBezTo>
                    <a:pt x="1295" y="14057"/>
                    <a:pt x="4113" y="14743"/>
                    <a:pt x="6695" y="15600"/>
                  </a:cubicBezTo>
                  <a:cubicBezTo>
                    <a:pt x="9278" y="16457"/>
                    <a:pt x="11626" y="17486"/>
                    <a:pt x="13974" y="18343"/>
                  </a:cubicBezTo>
                  <a:cubicBezTo>
                    <a:pt x="16321" y="19200"/>
                    <a:pt x="18669" y="19886"/>
                    <a:pt x="19843" y="20400"/>
                  </a:cubicBezTo>
                  <a:cubicBezTo>
                    <a:pt x="21017" y="20914"/>
                    <a:pt x="21017" y="21257"/>
                    <a:pt x="210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738439" y="3235406"/>
              <a:ext cx="199339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8" y="5891"/>
                    <a:pt x="9415" y="11782"/>
                    <a:pt x="13015" y="15382"/>
                  </a:cubicBezTo>
                  <a:cubicBezTo>
                    <a:pt x="16615" y="18982"/>
                    <a:pt x="19108" y="202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922443" y="3250739"/>
              <a:ext cx="107337" cy="42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3471"/>
                    <a:pt x="13371" y="6943"/>
                    <a:pt x="9771" y="10221"/>
                  </a:cubicBezTo>
                  <a:cubicBezTo>
                    <a:pt x="6171" y="13500"/>
                    <a:pt x="3086" y="16586"/>
                    <a:pt x="1543" y="18450"/>
                  </a:cubicBezTo>
                  <a:cubicBezTo>
                    <a:pt x="0" y="20314"/>
                    <a:pt x="0" y="209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1052780" y="3589301"/>
              <a:ext cx="145670" cy="17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0" y="1754"/>
                  </a:moveTo>
                  <a:cubicBezTo>
                    <a:pt x="1895" y="1119"/>
                    <a:pt x="3789" y="483"/>
                    <a:pt x="5684" y="166"/>
                  </a:cubicBezTo>
                  <a:cubicBezTo>
                    <a:pt x="7579" y="-152"/>
                    <a:pt x="9474" y="-152"/>
                    <a:pt x="10611" y="1436"/>
                  </a:cubicBezTo>
                  <a:cubicBezTo>
                    <a:pt x="11747" y="3024"/>
                    <a:pt x="12126" y="6201"/>
                    <a:pt x="11179" y="9219"/>
                  </a:cubicBezTo>
                  <a:cubicBezTo>
                    <a:pt x="10232" y="12236"/>
                    <a:pt x="7958" y="15095"/>
                    <a:pt x="6253" y="17160"/>
                  </a:cubicBezTo>
                  <a:cubicBezTo>
                    <a:pt x="4547" y="19224"/>
                    <a:pt x="3411" y="20495"/>
                    <a:pt x="3979" y="20972"/>
                  </a:cubicBezTo>
                  <a:cubicBezTo>
                    <a:pt x="4547" y="21448"/>
                    <a:pt x="6821" y="21130"/>
                    <a:pt x="10042" y="20177"/>
                  </a:cubicBezTo>
                  <a:cubicBezTo>
                    <a:pt x="13263" y="19224"/>
                    <a:pt x="17432" y="17636"/>
                    <a:pt x="21600" y="160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892344" y="2933708"/>
              <a:ext cx="168103" cy="15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270" fill="norm" stroke="1" extrusionOk="0">
                  <a:moveTo>
                    <a:pt x="3854" y="9773"/>
                  </a:moveTo>
                  <a:cubicBezTo>
                    <a:pt x="2872" y="11167"/>
                    <a:pt x="1891" y="12560"/>
                    <a:pt x="1236" y="14128"/>
                  </a:cubicBezTo>
                  <a:cubicBezTo>
                    <a:pt x="582" y="15696"/>
                    <a:pt x="254" y="17438"/>
                    <a:pt x="91" y="17264"/>
                  </a:cubicBezTo>
                  <a:cubicBezTo>
                    <a:pt x="-73" y="17089"/>
                    <a:pt x="-73" y="14999"/>
                    <a:pt x="582" y="12386"/>
                  </a:cubicBezTo>
                  <a:cubicBezTo>
                    <a:pt x="1236" y="9773"/>
                    <a:pt x="2545" y="6638"/>
                    <a:pt x="4018" y="4373"/>
                  </a:cubicBezTo>
                  <a:cubicBezTo>
                    <a:pt x="5491" y="2109"/>
                    <a:pt x="7127" y="715"/>
                    <a:pt x="8763" y="193"/>
                  </a:cubicBezTo>
                  <a:cubicBezTo>
                    <a:pt x="10400" y="-330"/>
                    <a:pt x="12036" y="18"/>
                    <a:pt x="14163" y="3676"/>
                  </a:cubicBezTo>
                  <a:cubicBezTo>
                    <a:pt x="16291" y="7335"/>
                    <a:pt x="18909" y="14302"/>
                    <a:pt x="21527" y="21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1604792" y="3388743"/>
              <a:ext cx="122670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1604792" y="3557413"/>
              <a:ext cx="122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2197694" y="3286469"/>
              <a:ext cx="187693" cy="70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524" fill="norm" stroke="1" extrusionOk="0">
                  <a:moveTo>
                    <a:pt x="584" y="21524"/>
                  </a:moveTo>
                  <a:cubicBezTo>
                    <a:pt x="292" y="19426"/>
                    <a:pt x="0" y="17328"/>
                    <a:pt x="0" y="14959"/>
                  </a:cubicBezTo>
                  <a:cubicBezTo>
                    <a:pt x="0" y="12589"/>
                    <a:pt x="292" y="9947"/>
                    <a:pt x="876" y="7655"/>
                  </a:cubicBezTo>
                  <a:cubicBezTo>
                    <a:pt x="1459" y="5363"/>
                    <a:pt x="2335" y="3420"/>
                    <a:pt x="3211" y="2216"/>
                  </a:cubicBezTo>
                  <a:cubicBezTo>
                    <a:pt x="4086" y="1012"/>
                    <a:pt x="4962" y="546"/>
                    <a:pt x="6130" y="274"/>
                  </a:cubicBezTo>
                  <a:cubicBezTo>
                    <a:pt x="7297" y="2"/>
                    <a:pt x="8757" y="-76"/>
                    <a:pt x="9924" y="79"/>
                  </a:cubicBezTo>
                  <a:cubicBezTo>
                    <a:pt x="11092" y="235"/>
                    <a:pt x="11968" y="623"/>
                    <a:pt x="12259" y="1478"/>
                  </a:cubicBezTo>
                  <a:cubicBezTo>
                    <a:pt x="12551" y="2333"/>
                    <a:pt x="12259" y="3653"/>
                    <a:pt x="11530" y="4508"/>
                  </a:cubicBezTo>
                  <a:cubicBezTo>
                    <a:pt x="10800" y="5363"/>
                    <a:pt x="9632" y="5751"/>
                    <a:pt x="9778" y="5907"/>
                  </a:cubicBezTo>
                  <a:cubicBezTo>
                    <a:pt x="9924" y="6062"/>
                    <a:pt x="11384" y="5984"/>
                    <a:pt x="12843" y="5984"/>
                  </a:cubicBezTo>
                  <a:cubicBezTo>
                    <a:pt x="14303" y="5984"/>
                    <a:pt x="15762" y="6062"/>
                    <a:pt x="17222" y="6451"/>
                  </a:cubicBezTo>
                  <a:cubicBezTo>
                    <a:pt x="18681" y="6839"/>
                    <a:pt x="20141" y="7538"/>
                    <a:pt x="20870" y="8082"/>
                  </a:cubicBezTo>
                  <a:cubicBezTo>
                    <a:pt x="21600" y="8626"/>
                    <a:pt x="21600" y="9015"/>
                    <a:pt x="21016" y="9364"/>
                  </a:cubicBezTo>
                  <a:cubicBezTo>
                    <a:pt x="20432" y="9714"/>
                    <a:pt x="19265" y="10025"/>
                    <a:pt x="17951" y="10219"/>
                  </a:cubicBezTo>
                  <a:cubicBezTo>
                    <a:pt x="16638" y="10413"/>
                    <a:pt x="15178" y="10491"/>
                    <a:pt x="14303" y="10297"/>
                  </a:cubicBezTo>
                  <a:cubicBezTo>
                    <a:pt x="13427" y="10102"/>
                    <a:pt x="13135" y="9636"/>
                    <a:pt x="13135" y="9364"/>
                  </a:cubicBezTo>
                  <a:cubicBezTo>
                    <a:pt x="13135" y="9092"/>
                    <a:pt x="13427" y="9015"/>
                    <a:pt x="13719" y="8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2426361" y="3496078"/>
              <a:ext cx="90786" cy="13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288" fill="norm" stroke="1" extrusionOk="0">
                  <a:moveTo>
                    <a:pt x="21314" y="6000"/>
                  </a:moveTo>
                  <a:cubicBezTo>
                    <a:pt x="15914" y="7600"/>
                    <a:pt x="10514" y="9200"/>
                    <a:pt x="6914" y="10800"/>
                  </a:cubicBezTo>
                  <a:cubicBezTo>
                    <a:pt x="3314" y="12400"/>
                    <a:pt x="1514" y="14000"/>
                    <a:pt x="614" y="15800"/>
                  </a:cubicBezTo>
                  <a:cubicBezTo>
                    <a:pt x="-286" y="17600"/>
                    <a:pt x="-286" y="19600"/>
                    <a:pt x="1214" y="20600"/>
                  </a:cubicBezTo>
                  <a:cubicBezTo>
                    <a:pt x="2714" y="21600"/>
                    <a:pt x="5714" y="21600"/>
                    <a:pt x="9014" y="20000"/>
                  </a:cubicBezTo>
                  <a:cubicBezTo>
                    <a:pt x="12314" y="18400"/>
                    <a:pt x="15914" y="15200"/>
                    <a:pt x="16814" y="11600"/>
                  </a:cubicBezTo>
                  <a:cubicBezTo>
                    <a:pt x="17714" y="8000"/>
                    <a:pt x="15914" y="4000"/>
                    <a:pt x="1411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2226764" y="3005077"/>
              <a:ext cx="144713" cy="16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305" fill="norm" stroke="1" extrusionOk="0">
                  <a:moveTo>
                    <a:pt x="3269" y="14218"/>
                  </a:moveTo>
                  <a:cubicBezTo>
                    <a:pt x="2132" y="15905"/>
                    <a:pt x="995" y="17593"/>
                    <a:pt x="426" y="17593"/>
                  </a:cubicBezTo>
                  <a:cubicBezTo>
                    <a:pt x="-142" y="17593"/>
                    <a:pt x="-142" y="15905"/>
                    <a:pt x="426" y="13205"/>
                  </a:cubicBezTo>
                  <a:cubicBezTo>
                    <a:pt x="995" y="10505"/>
                    <a:pt x="2132" y="6793"/>
                    <a:pt x="3647" y="4092"/>
                  </a:cubicBezTo>
                  <a:cubicBezTo>
                    <a:pt x="5163" y="1392"/>
                    <a:pt x="7058" y="-295"/>
                    <a:pt x="8763" y="43"/>
                  </a:cubicBezTo>
                  <a:cubicBezTo>
                    <a:pt x="10469" y="380"/>
                    <a:pt x="11984" y="2743"/>
                    <a:pt x="14069" y="6624"/>
                  </a:cubicBezTo>
                  <a:cubicBezTo>
                    <a:pt x="16153" y="10505"/>
                    <a:pt x="18805" y="15905"/>
                    <a:pt x="21458" y="21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3352832" y="3450077"/>
              <a:ext cx="22233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7" y="17486"/>
                    <a:pt x="12414" y="13371"/>
                    <a:pt x="16014" y="9771"/>
                  </a:cubicBezTo>
                  <a:cubicBezTo>
                    <a:pt x="19614" y="6171"/>
                    <a:pt x="20607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3467834" y="3373409"/>
              <a:ext cx="46002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246"/>
                    <a:pt x="2400" y="8492"/>
                    <a:pt x="6000" y="12092"/>
                  </a:cubicBezTo>
                  <a:cubicBezTo>
                    <a:pt x="9600" y="15692"/>
                    <a:pt x="15600" y="1864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3858843" y="3250225"/>
              <a:ext cx="128679" cy="652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49" fill="norm" stroke="1" extrusionOk="0">
                  <a:moveTo>
                    <a:pt x="0" y="21449"/>
                  </a:moveTo>
                  <a:cubicBezTo>
                    <a:pt x="0" y="19516"/>
                    <a:pt x="0" y="17583"/>
                    <a:pt x="212" y="15103"/>
                  </a:cubicBezTo>
                  <a:cubicBezTo>
                    <a:pt x="424" y="12624"/>
                    <a:pt x="847" y="9598"/>
                    <a:pt x="1271" y="7413"/>
                  </a:cubicBezTo>
                  <a:cubicBezTo>
                    <a:pt x="1694" y="5228"/>
                    <a:pt x="2118" y="3883"/>
                    <a:pt x="3176" y="2749"/>
                  </a:cubicBezTo>
                  <a:cubicBezTo>
                    <a:pt x="4235" y="1614"/>
                    <a:pt x="5929" y="689"/>
                    <a:pt x="7835" y="269"/>
                  </a:cubicBezTo>
                  <a:cubicBezTo>
                    <a:pt x="9741" y="-151"/>
                    <a:pt x="11859" y="-67"/>
                    <a:pt x="13765" y="437"/>
                  </a:cubicBezTo>
                  <a:cubicBezTo>
                    <a:pt x="15671" y="942"/>
                    <a:pt x="17365" y="1866"/>
                    <a:pt x="17788" y="2959"/>
                  </a:cubicBezTo>
                  <a:cubicBezTo>
                    <a:pt x="18212" y="4051"/>
                    <a:pt x="17365" y="5312"/>
                    <a:pt x="16941" y="6152"/>
                  </a:cubicBezTo>
                  <a:cubicBezTo>
                    <a:pt x="16518" y="6993"/>
                    <a:pt x="16518" y="7413"/>
                    <a:pt x="17365" y="7791"/>
                  </a:cubicBezTo>
                  <a:cubicBezTo>
                    <a:pt x="18212" y="8170"/>
                    <a:pt x="19906" y="8506"/>
                    <a:pt x="20753" y="8926"/>
                  </a:cubicBezTo>
                  <a:cubicBezTo>
                    <a:pt x="21600" y="9346"/>
                    <a:pt x="21600" y="9851"/>
                    <a:pt x="20118" y="10187"/>
                  </a:cubicBezTo>
                  <a:cubicBezTo>
                    <a:pt x="18635" y="10523"/>
                    <a:pt x="15671" y="10691"/>
                    <a:pt x="13553" y="10607"/>
                  </a:cubicBezTo>
                  <a:cubicBezTo>
                    <a:pt x="11435" y="10523"/>
                    <a:pt x="10165" y="10187"/>
                    <a:pt x="8894" y="9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4073514" y="3488412"/>
              <a:ext cx="7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3940622" y="3005433"/>
              <a:ext cx="148227" cy="1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fill="norm" stroke="1" extrusionOk="0">
                  <a:moveTo>
                    <a:pt x="1490" y="12672"/>
                  </a:moveTo>
                  <a:cubicBezTo>
                    <a:pt x="745" y="15020"/>
                    <a:pt x="0" y="17368"/>
                    <a:pt x="0" y="17368"/>
                  </a:cubicBezTo>
                  <a:cubicBezTo>
                    <a:pt x="0" y="17368"/>
                    <a:pt x="745" y="15020"/>
                    <a:pt x="1676" y="11967"/>
                  </a:cubicBezTo>
                  <a:cubicBezTo>
                    <a:pt x="2607" y="8915"/>
                    <a:pt x="3724" y="5159"/>
                    <a:pt x="5214" y="2811"/>
                  </a:cubicBezTo>
                  <a:cubicBezTo>
                    <a:pt x="6703" y="463"/>
                    <a:pt x="8566" y="-476"/>
                    <a:pt x="9869" y="228"/>
                  </a:cubicBezTo>
                  <a:cubicBezTo>
                    <a:pt x="11172" y="933"/>
                    <a:pt x="11917" y="3281"/>
                    <a:pt x="13779" y="7037"/>
                  </a:cubicBezTo>
                  <a:cubicBezTo>
                    <a:pt x="15641" y="10794"/>
                    <a:pt x="18621" y="15959"/>
                    <a:pt x="21600" y="21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4502857" y="3312074"/>
              <a:ext cx="184005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2985"/>
                    <a:pt x="9000" y="5971"/>
                    <a:pt x="12600" y="9571"/>
                  </a:cubicBezTo>
                  <a:cubicBezTo>
                    <a:pt x="16200" y="13171"/>
                    <a:pt x="18900" y="1738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4571859" y="3281407"/>
              <a:ext cx="153338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60" y="847"/>
                    <a:pt x="15120" y="1694"/>
                    <a:pt x="11700" y="3741"/>
                  </a:cubicBezTo>
                  <a:cubicBezTo>
                    <a:pt x="8280" y="5788"/>
                    <a:pt x="4680" y="9035"/>
                    <a:pt x="2700" y="12212"/>
                  </a:cubicBezTo>
                  <a:cubicBezTo>
                    <a:pt x="720" y="15388"/>
                    <a:pt x="360" y="1849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4771197" y="3532942"/>
              <a:ext cx="145671" cy="14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0" y="2449"/>
                  </a:moveTo>
                  <a:cubicBezTo>
                    <a:pt x="1516" y="1332"/>
                    <a:pt x="3032" y="214"/>
                    <a:pt x="4737" y="28"/>
                  </a:cubicBezTo>
                  <a:cubicBezTo>
                    <a:pt x="6442" y="-158"/>
                    <a:pt x="8337" y="587"/>
                    <a:pt x="9284" y="2076"/>
                  </a:cubicBezTo>
                  <a:cubicBezTo>
                    <a:pt x="10232" y="3566"/>
                    <a:pt x="10232" y="5801"/>
                    <a:pt x="9474" y="7663"/>
                  </a:cubicBezTo>
                  <a:cubicBezTo>
                    <a:pt x="8716" y="9525"/>
                    <a:pt x="7200" y="11014"/>
                    <a:pt x="5684" y="12690"/>
                  </a:cubicBezTo>
                  <a:cubicBezTo>
                    <a:pt x="4168" y="14366"/>
                    <a:pt x="2653" y="16228"/>
                    <a:pt x="2653" y="17718"/>
                  </a:cubicBezTo>
                  <a:cubicBezTo>
                    <a:pt x="2653" y="19208"/>
                    <a:pt x="4168" y="20325"/>
                    <a:pt x="5874" y="20883"/>
                  </a:cubicBezTo>
                  <a:cubicBezTo>
                    <a:pt x="7579" y="21442"/>
                    <a:pt x="9474" y="21442"/>
                    <a:pt x="12126" y="20883"/>
                  </a:cubicBezTo>
                  <a:cubicBezTo>
                    <a:pt x="14779" y="20325"/>
                    <a:pt x="18189" y="19208"/>
                    <a:pt x="21600" y="18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4870866" y="3143404"/>
              <a:ext cx="15334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600"/>
                    <a:pt x="7200" y="7200"/>
                    <a:pt x="10800" y="10800"/>
                  </a:cubicBezTo>
                  <a:cubicBezTo>
                    <a:pt x="14400" y="14400"/>
                    <a:pt x="1800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5407545" y="3526746"/>
              <a:ext cx="253006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7486"/>
                    <a:pt x="1309" y="13371"/>
                    <a:pt x="4909" y="9771"/>
                  </a:cubicBezTo>
                  <a:cubicBezTo>
                    <a:pt x="8509" y="6171"/>
                    <a:pt x="15055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5576215" y="3473078"/>
              <a:ext cx="3833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5798553" y="3262538"/>
              <a:ext cx="203471" cy="65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48" fill="norm" stroke="1" extrusionOk="0">
                  <a:moveTo>
                    <a:pt x="0" y="21548"/>
                  </a:moveTo>
                  <a:cubicBezTo>
                    <a:pt x="0" y="18943"/>
                    <a:pt x="0" y="16337"/>
                    <a:pt x="675" y="13648"/>
                  </a:cubicBezTo>
                  <a:cubicBezTo>
                    <a:pt x="1350" y="10958"/>
                    <a:pt x="2700" y="8185"/>
                    <a:pt x="3915" y="6083"/>
                  </a:cubicBezTo>
                  <a:cubicBezTo>
                    <a:pt x="5130" y="3982"/>
                    <a:pt x="6210" y="2553"/>
                    <a:pt x="7290" y="1671"/>
                  </a:cubicBezTo>
                  <a:cubicBezTo>
                    <a:pt x="8370" y="788"/>
                    <a:pt x="9450" y="452"/>
                    <a:pt x="10665" y="242"/>
                  </a:cubicBezTo>
                  <a:cubicBezTo>
                    <a:pt x="11880" y="32"/>
                    <a:pt x="13230" y="-52"/>
                    <a:pt x="14445" y="32"/>
                  </a:cubicBezTo>
                  <a:cubicBezTo>
                    <a:pt x="15660" y="116"/>
                    <a:pt x="16740" y="368"/>
                    <a:pt x="17685" y="1167"/>
                  </a:cubicBezTo>
                  <a:cubicBezTo>
                    <a:pt x="18630" y="1965"/>
                    <a:pt x="19440" y="3310"/>
                    <a:pt x="19170" y="4276"/>
                  </a:cubicBezTo>
                  <a:cubicBezTo>
                    <a:pt x="18900" y="5243"/>
                    <a:pt x="17550" y="5831"/>
                    <a:pt x="17550" y="6252"/>
                  </a:cubicBezTo>
                  <a:cubicBezTo>
                    <a:pt x="17550" y="6672"/>
                    <a:pt x="18900" y="6924"/>
                    <a:pt x="19845" y="7260"/>
                  </a:cubicBezTo>
                  <a:cubicBezTo>
                    <a:pt x="20790" y="7596"/>
                    <a:pt x="21330" y="8016"/>
                    <a:pt x="21465" y="8479"/>
                  </a:cubicBezTo>
                  <a:cubicBezTo>
                    <a:pt x="21600" y="8941"/>
                    <a:pt x="21330" y="9445"/>
                    <a:pt x="20115" y="9781"/>
                  </a:cubicBezTo>
                  <a:cubicBezTo>
                    <a:pt x="18900" y="10118"/>
                    <a:pt x="16740" y="10286"/>
                    <a:pt x="15390" y="10160"/>
                  </a:cubicBezTo>
                  <a:cubicBezTo>
                    <a:pt x="14040" y="10034"/>
                    <a:pt x="13500" y="9613"/>
                    <a:pt x="13635" y="9193"/>
                  </a:cubicBezTo>
                  <a:cubicBezTo>
                    <a:pt x="13770" y="8773"/>
                    <a:pt x="14580" y="8353"/>
                    <a:pt x="15390" y="79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6120561" y="3474179"/>
              <a:ext cx="168671" cy="10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7" fill="norm" stroke="1" extrusionOk="0">
                  <a:moveTo>
                    <a:pt x="0" y="4514"/>
                  </a:moveTo>
                  <a:cubicBezTo>
                    <a:pt x="1309" y="2934"/>
                    <a:pt x="2618" y="1353"/>
                    <a:pt x="4091" y="563"/>
                  </a:cubicBezTo>
                  <a:cubicBezTo>
                    <a:pt x="5564" y="-227"/>
                    <a:pt x="7200" y="-227"/>
                    <a:pt x="8509" y="827"/>
                  </a:cubicBezTo>
                  <a:cubicBezTo>
                    <a:pt x="9818" y="1880"/>
                    <a:pt x="10800" y="3988"/>
                    <a:pt x="10964" y="6622"/>
                  </a:cubicBezTo>
                  <a:cubicBezTo>
                    <a:pt x="11127" y="9256"/>
                    <a:pt x="10473" y="12417"/>
                    <a:pt x="9164" y="14788"/>
                  </a:cubicBezTo>
                  <a:cubicBezTo>
                    <a:pt x="7855" y="17158"/>
                    <a:pt x="5891" y="18739"/>
                    <a:pt x="5727" y="19793"/>
                  </a:cubicBezTo>
                  <a:cubicBezTo>
                    <a:pt x="5564" y="20846"/>
                    <a:pt x="7200" y="21373"/>
                    <a:pt x="10145" y="21110"/>
                  </a:cubicBezTo>
                  <a:cubicBezTo>
                    <a:pt x="13091" y="20846"/>
                    <a:pt x="17345" y="19793"/>
                    <a:pt x="21600" y="187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5933095" y="3005401"/>
              <a:ext cx="172133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5195" y="5143"/>
                  </a:moveTo>
                  <a:cubicBezTo>
                    <a:pt x="4242" y="7200"/>
                    <a:pt x="3289" y="9257"/>
                    <a:pt x="2336" y="11829"/>
                  </a:cubicBezTo>
                  <a:cubicBezTo>
                    <a:pt x="1383" y="14400"/>
                    <a:pt x="430" y="17486"/>
                    <a:pt x="113" y="18171"/>
                  </a:cubicBezTo>
                  <a:cubicBezTo>
                    <a:pt x="-205" y="18857"/>
                    <a:pt x="113" y="17143"/>
                    <a:pt x="1542" y="14057"/>
                  </a:cubicBezTo>
                  <a:cubicBezTo>
                    <a:pt x="2971" y="10971"/>
                    <a:pt x="5513" y="6514"/>
                    <a:pt x="7419" y="3771"/>
                  </a:cubicBezTo>
                  <a:cubicBezTo>
                    <a:pt x="9324" y="1029"/>
                    <a:pt x="10595" y="0"/>
                    <a:pt x="11866" y="0"/>
                  </a:cubicBezTo>
                  <a:cubicBezTo>
                    <a:pt x="13136" y="0"/>
                    <a:pt x="14407" y="1029"/>
                    <a:pt x="15995" y="4800"/>
                  </a:cubicBezTo>
                  <a:cubicBezTo>
                    <a:pt x="17583" y="8571"/>
                    <a:pt x="19489" y="15086"/>
                    <a:pt x="2139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6533890" y="3229848"/>
              <a:ext cx="184685" cy="28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44" fill="norm" stroke="1" extrusionOk="0">
                  <a:moveTo>
                    <a:pt x="967" y="2118"/>
                  </a:moveTo>
                  <a:cubicBezTo>
                    <a:pt x="375" y="1170"/>
                    <a:pt x="-217" y="223"/>
                    <a:pt x="79" y="33"/>
                  </a:cubicBezTo>
                  <a:cubicBezTo>
                    <a:pt x="375" y="-156"/>
                    <a:pt x="1558" y="412"/>
                    <a:pt x="4073" y="3160"/>
                  </a:cubicBezTo>
                  <a:cubicBezTo>
                    <a:pt x="6588" y="5907"/>
                    <a:pt x="10435" y="10833"/>
                    <a:pt x="13542" y="14244"/>
                  </a:cubicBezTo>
                  <a:cubicBezTo>
                    <a:pt x="16649" y="17655"/>
                    <a:pt x="19016" y="19549"/>
                    <a:pt x="21383" y="21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6565237" y="3235406"/>
              <a:ext cx="184006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2100"/>
                    <a:pt x="15600" y="4200"/>
                    <a:pt x="12000" y="7425"/>
                  </a:cubicBezTo>
                  <a:cubicBezTo>
                    <a:pt x="8400" y="10650"/>
                    <a:pt x="4200" y="15000"/>
                    <a:pt x="2100" y="17550"/>
                  </a:cubicBezTo>
                  <a:cubicBezTo>
                    <a:pt x="0" y="20100"/>
                    <a:pt x="0" y="208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6825910" y="3493109"/>
              <a:ext cx="138004" cy="1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4" fill="norm" stroke="1" extrusionOk="0">
                  <a:moveTo>
                    <a:pt x="0" y="3720"/>
                  </a:moveTo>
                  <a:cubicBezTo>
                    <a:pt x="1200" y="2256"/>
                    <a:pt x="2400" y="791"/>
                    <a:pt x="4200" y="242"/>
                  </a:cubicBezTo>
                  <a:cubicBezTo>
                    <a:pt x="6000" y="-307"/>
                    <a:pt x="8400" y="59"/>
                    <a:pt x="9600" y="1523"/>
                  </a:cubicBezTo>
                  <a:cubicBezTo>
                    <a:pt x="10800" y="2988"/>
                    <a:pt x="10800" y="5551"/>
                    <a:pt x="9400" y="8113"/>
                  </a:cubicBezTo>
                  <a:cubicBezTo>
                    <a:pt x="8000" y="10676"/>
                    <a:pt x="5200" y="13239"/>
                    <a:pt x="3200" y="15435"/>
                  </a:cubicBezTo>
                  <a:cubicBezTo>
                    <a:pt x="1200" y="17632"/>
                    <a:pt x="0" y="19462"/>
                    <a:pt x="600" y="20378"/>
                  </a:cubicBezTo>
                  <a:cubicBezTo>
                    <a:pt x="1200" y="21293"/>
                    <a:pt x="3600" y="21293"/>
                    <a:pt x="7400" y="20012"/>
                  </a:cubicBezTo>
                  <a:cubicBezTo>
                    <a:pt x="11200" y="18730"/>
                    <a:pt x="16400" y="16168"/>
                    <a:pt x="21600" y="136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6841243" y="3102030"/>
              <a:ext cx="145671" cy="16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3386"/>
                  </a:moveTo>
                  <a:cubicBezTo>
                    <a:pt x="1137" y="2057"/>
                    <a:pt x="2274" y="728"/>
                    <a:pt x="3790" y="229"/>
                  </a:cubicBezTo>
                  <a:cubicBezTo>
                    <a:pt x="5305" y="-269"/>
                    <a:pt x="7200" y="63"/>
                    <a:pt x="8337" y="1060"/>
                  </a:cubicBezTo>
                  <a:cubicBezTo>
                    <a:pt x="9474" y="2057"/>
                    <a:pt x="9853" y="3719"/>
                    <a:pt x="10042" y="5380"/>
                  </a:cubicBezTo>
                  <a:cubicBezTo>
                    <a:pt x="10232" y="7042"/>
                    <a:pt x="10232" y="8703"/>
                    <a:pt x="10042" y="11196"/>
                  </a:cubicBezTo>
                  <a:cubicBezTo>
                    <a:pt x="9853" y="13688"/>
                    <a:pt x="9474" y="17011"/>
                    <a:pt x="11368" y="18839"/>
                  </a:cubicBezTo>
                  <a:cubicBezTo>
                    <a:pt x="13263" y="20666"/>
                    <a:pt x="17432" y="20999"/>
                    <a:pt x="21600" y="21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7224586" y="3373409"/>
              <a:ext cx="168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7292110" y="3273740"/>
              <a:ext cx="16812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600"/>
                    <a:pt x="-1303" y="7200"/>
                    <a:pt x="240" y="10800"/>
                  </a:cubicBezTo>
                  <a:cubicBezTo>
                    <a:pt x="1783" y="14400"/>
                    <a:pt x="11040" y="1800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7906934" y="3392795"/>
              <a:ext cx="191672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032" y="11918"/>
                    <a:pt x="8064" y="3818"/>
                    <a:pt x="11664" y="1118"/>
                  </a:cubicBezTo>
                  <a:cubicBezTo>
                    <a:pt x="15264" y="-1582"/>
                    <a:pt x="18432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8527948" y="3365742"/>
              <a:ext cx="161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9049294" y="3393854"/>
              <a:ext cx="115003" cy="1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0800"/>
                    <a:pt x="9600" y="0"/>
                    <a:pt x="13200" y="0"/>
                  </a:cubicBezTo>
                  <a:cubicBezTo>
                    <a:pt x="16800" y="0"/>
                    <a:pt x="192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9363633" y="3411743"/>
              <a:ext cx="46002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9601306" y="3373409"/>
              <a:ext cx="23767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9726531" y="3289074"/>
              <a:ext cx="35779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3" y="0"/>
                  </a:moveTo>
                  <a:cubicBezTo>
                    <a:pt x="6171" y="527"/>
                    <a:pt x="0" y="1054"/>
                    <a:pt x="0" y="3161"/>
                  </a:cubicBezTo>
                  <a:cubicBezTo>
                    <a:pt x="0" y="5268"/>
                    <a:pt x="6171" y="8956"/>
                    <a:pt x="10800" y="12293"/>
                  </a:cubicBezTo>
                  <a:cubicBezTo>
                    <a:pt x="15429" y="15629"/>
                    <a:pt x="18514" y="186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9915646" y="3109799"/>
              <a:ext cx="210620" cy="66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30" fill="norm" stroke="1" extrusionOk="0">
                  <a:moveTo>
                    <a:pt x="0" y="21530"/>
                  </a:moveTo>
                  <a:cubicBezTo>
                    <a:pt x="260" y="18655"/>
                    <a:pt x="520" y="15781"/>
                    <a:pt x="1952" y="12906"/>
                  </a:cubicBezTo>
                  <a:cubicBezTo>
                    <a:pt x="3383" y="10032"/>
                    <a:pt x="5986" y="7157"/>
                    <a:pt x="8067" y="5104"/>
                  </a:cubicBezTo>
                  <a:cubicBezTo>
                    <a:pt x="10149" y="3051"/>
                    <a:pt x="11711" y="1819"/>
                    <a:pt x="13012" y="1039"/>
                  </a:cubicBezTo>
                  <a:cubicBezTo>
                    <a:pt x="14313" y="259"/>
                    <a:pt x="15354" y="-70"/>
                    <a:pt x="16005" y="12"/>
                  </a:cubicBezTo>
                  <a:cubicBezTo>
                    <a:pt x="16655" y="94"/>
                    <a:pt x="16916" y="587"/>
                    <a:pt x="16786" y="1532"/>
                  </a:cubicBezTo>
                  <a:cubicBezTo>
                    <a:pt x="16655" y="2476"/>
                    <a:pt x="16135" y="3872"/>
                    <a:pt x="15875" y="4776"/>
                  </a:cubicBezTo>
                  <a:cubicBezTo>
                    <a:pt x="15615" y="5679"/>
                    <a:pt x="15615" y="6090"/>
                    <a:pt x="16395" y="6459"/>
                  </a:cubicBezTo>
                  <a:cubicBezTo>
                    <a:pt x="17176" y="6829"/>
                    <a:pt x="18737" y="7157"/>
                    <a:pt x="19648" y="7527"/>
                  </a:cubicBezTo>
                  <a:cubicBezTo>
                    <a:pt x="20559" y="7897"/>
                    <a:pt x="20819" y="8307"/>
                    <a:pt x="21080" y="8800"/>
                  </a:cubicBezTo>
                  <a:cubicBezTo>
                    <a:pt x="21340" y="9293"/>
                    <a:pt x="21600" y="9868"/>
                    <a:pt x="21340" y="10319"/>
                  </a:cubicBezTo>
                  <a:cubicBezTo>
                    <a:pt x="21080" y="10771"/>
                    <a:pt x="20299" y="11100"/>
                    <a:pt x="19258" y="11346"/>
                  </a:cubicBezTo>
                  <a:cubicBezTo>
                    <a:pt x="18217" y="11592"/>
                    <a:pt x="16916" y="11757"/>
                    <a:pt x="15614" y="11798"/>
                  </a:cubicBezTo>
                  <a:cubicBezTo>
                    <a:pt x="14313" y="11839"/>
                    <a:pt x="13012" y="11757"/>
                    <a:pt x="12231" y="11469"/>
                  </a:cubicBezTo>
                  <a:cubicBezTo>
                    <a:pt x="11451" y="11182"/>
                    <a:pt x="11190" y="10689"/>
                    <a:pt x="11841" y="10278"/>
                  </a:cubicBezTo>
                  <a:cubicBezTo>
                    <a:pt x="12492" y="9868"/>
                    <a:pt x="14053" y="9539"/>
                    <a:pt x="15615" y="92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10168652" y="3350408"/>
              <a:ext cx="30729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4954" y="0"/>
                  </a:moveTo>
                  <a:cubicBezTo>
                    <a:pt x="18277" y="1800"/>
                    <a:pt x="21600" y="3600"/>
                    <a:pt x="19108" y="7200"/>
                  </a:cubicBezTo>
                  <a:cubicBezTo>
                    <a:pt x="16615" y="10800"/>
                    <a:pt x="8308" y="16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10227558" y="3366944"/>
              <a:ext cx="79098" cy="106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0861" fill="norm" stroke="1" extrusionOk="0">
                  <a:moveTo>
                    <a:pt x="18867" y="1270"/>
                  </a:moveTo>
                  <a:cubicBezTo>
                    <a:pt x="15492" y="266"/>
                    <a:pt x="12117" y="-739"/>
                    <a:pt x="8742" y="768"/>
                  </a:cubicBezTo>
                  <a:cubicBezTo>
                    <a:pt x="5367" y="2275"/>
                    <a:pt x="1992" y="6294"/>
                    <a:pt x="642" y="9559"/>
                  </a:cubicBezTo>
                  <a:cubicBezTo>
                    <a:pt x="-708" y="12824"/>
                    <a:pt x="-33" y="15335"/>
                    <a:pt x="3680" y="17094"/>
                  </a:cubicBezTo>
                  <a:cubicBezTo>
                    <a:pt x="7392" y="18852"/>
                    <a:pt x="14142" y="19856"/>
                    <a:pt x="20892" y="208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10128843" y="2829166"/>
              <a:ext cx="139479" cy="16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65" fill="norm" stroke="1" extrusionOk="0">
                  <a:moveTo>
                    <a:pt x="4939" y="8692"/>
                  </a:moveTo>
                  <a:cubicBezTo>
                    <a:pt x="3761" y="10304"/>
                    <a:pt x="2583" y="11916"/>
                    <a:pt x="1601" y="13528"/>
                  </a:cubicBezTo>
                  <a:cubicBezTo>
                    <a:pt x="619" y="15140"/>
                    <a:pt x="-166" y="16752"/>
                    <a:pt x="30" y="16913"/>
                  </a:cubicBezTo>
                  <a:cubicBezTo>
                    <a:pt x="227" y="17074"/>
                    <a:pt x="1405" y="15784"/>
                    <a:pt x="3761" y="12883"/>
                  </a:cubicBezTo>
                  <a:cubicBezTo>
                    <a:pt x="6118" y="9981"/>
                    <a:pt x="9652" y="5468"/>
                    <a:pt x="12401" y="2889"/>
                  </a:cubicBezTo>
                  <a:cubicBezTo>
                    <a:pt x="15150" y="310"/>
                    <a:pt x="17114" y="-335"/>
                    <a:pt x="18292" y="149"/>
                  </a:cubicBezTo>
                  <a:cubicBezTo>
                    <a:pt x="19470" y="632"/>
                    <a:pt x="19863" y="2244"/>
                    <a:pt x="20256" y="5952"/>
                  </a:cubicBezTo>
                  <a:cubicBezTo>
                    <a:pt x="20649" y="9659"/>
                    <a:pt x="21041" y="15462"/>
                    <a:pt x="21434" y="21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10674663" y="3163479"/>
              <a:ext cx="207006" cy="301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5109"/>
                  </a:moveTo>
                  <a:cubicBezTo>
                    <a:pt x="0" y="4201"/>
                    <a:pt x="0" y="3294"/>
                    <a:pt x="267" y="2295"/>
                  </a:cubicBezTo>
                  <a:cubicBezTo>
                    <a:pt x="533" y="1297"/>
                    <a:pt x="1067" y="208"/>
                    <a:pt x="1867" y="27"/>
                  </a:cubicBezTo>
                  <a:cubicBezTo>
                    <a:pt x="2667" y="-155"/>
                    <a:pt x="3733" y="571"/>
                    <a:pt x="6133" y="3294"/>
                  </a:cubicBezTo>
                  <a:cubicBezTo>
                    <a:pt x="8533" y="6016"/>
                    <a:pt x="12267" y="10736"/>
                    <a:pt x="15067" y="14094"/>
                  </a:cubicBezTo>
                  <a:cubicBezTo>
                    <a:pt x="17867" y="17452"/>
                    <a:pt x="19733" y="19448"/>
                    <a:pt x="21600" y="21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10720664" y="3179006"/>
              <a:ext cx="207006" cy="370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21600" y="158"/>
                  </a:moveTo>
                  <a:cubicBezTo>
                    <a:pt x="20267" y="10"/>
                    <a:pt x="18933" y="-138"/>
                    <a:pt x="17867" y="232"/>
                  </a:cubicBezTo>
                  <a:cubicBezTo>
                    <a:pt x="16800" y="602"/>
                    <a:pt x="16000" y="1489"/>
                    <a:pt x="13867" y="4078"/>
                  </a:cubicBezTo>
                  <a:cubicBezTo>
                    <a:pt x="11733" y="6667"/>
                    <a:pt x="8267" y="10958"/>
                    <a:pt x="5733" y="14139"/>
                  </a:cubicBezTo>
                  <a:cubicBezTo>
                    <a:pt x="3200" y="17320"/>
                    <a:pt x="1600" y="19391"/>
                    <a:pt x="0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10904669" y="3473078"/>
              <a:ext cx="191671" cy="13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46" fill="norm" stroke="1" extrusionOk="0">
                  <a:moveTo>
                    <a:pt x="0" y="0"/>
                  </a:moveTo>
                  <a:cubicBezTo>
                    <a:pt x="1421" y="0"/>
                    <a:pt x="2842" y="0"/>
                    <a:pt x="4121" y="611"/>
                  </a:cubicBezTo>
                  <a:cubicBezTo>
                    <a:pt x="5400" y="1223"/>
                    <a:pt x="6537" y="2445"/>
                    <a:pt x="6679" y="4279"/>
                  </a:cubicBezTo>
                  <a:cubicBezTo>
                    <a:pt x="6821" y="6113"/>
                    <a:pt x="5969" y="8558"/>
                    <a:pt x="4832" y="10392"/>
                  </a:cubicBezTo>
                  <a:cubicBezTo>
                    <a:pt x="3695" y="12226"/>
                    <a:pt x="2274" y="13449"/>
                    <a:pt x="1279" y="15079"/>
                  </a:cubicBezTo>
                  <a:cubicBezTo>
                    <a:pt x="284" y="16709"/>
                    <a:pt x="-284" y="18747"/>
                    <a:pt x="284" y="19970"/>
                  </a:cubicBezTo>
                  <a:cubicBezTo>
                    <a:pt x="853" y="21192"/>
                    <a:pt x="2558" y="21600"/>
                    <a:pt x="6253" y="21396"/>
                  </a:cubicBezTo>
                  <a:cubicBezTo>
                    <a:pt x="9948" y="21192"/>
                    <a:pt x="15632" y="20377"/>
                    <a:pt x="21316" y="195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11142340" y="3013067"/>
              <a:ext cx="15335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11163975" y="3005401"/>
              <a:ext cx="139370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14348" y="0"/>
                  </a:moveTo>
                  <a:cubicBezTo>
                    <a:pt x="10813" y="2100"/>
                    <a:pt x="7279" y="4200"/>
                    <a:pt x="4530" y="6300"/>
                  </a:cubicBezTo>
                  <a:cubicBezTo>
                    <a:pt x="1781" y="8400"/>
                    <a:pt x="-183" y="10500"/>
                    <a:pt x="13" y="12150"/>
                  </a:cubicBezTo>
                  <a:cubicBezTo>
                    <a:pt x="210" y="13800"/>
                    <a:pt x="2566" y="15000"/>
                    <a:pt x="6493" y="16500"/>
                  </a:cubicBezTo>
                  <a:cubicBezTo>
                    <a:pt x="10421" y="18000"/>
                    <a:pt x="15919" y="19800"/>
                    <a:pt x="214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1796463" y="4232095"/>
              <a:ext cx="1" cy="107337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1880798" y="4577103"/>
              <a:ext cx="1" cy="69002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1880798" y="4784107"/>
              <a:ext cx="23002" cy="9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776773" y="5172830"/>
              <a:ext cx="184005" cy="117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2" fill="norm" stroke="1" extrusionOk="0">
                  <a:moveTo>
                    <a:pt x="0" y="411"/>
                  </a:moveTo>
                  <a:cubicBezTo>
                    <a:pt x="1500" y="-48"/>
                    <a:pt x="3000" y="-508"/>
                    <a:pt x="5550" y="1330"/>
                  </a:cubicBezTo>
                  <a:cubicBezTo>
                    <a:pt x="8100" y="3169"/>
                    <a:pt x="11700" y="7305"/>
                    <a:pt x="14550" y="10981"/>
                  </a:cubicBezTo>
                  <a:cubicBezTo>
                    <a:pt x="17400" y="14658"/>
                    <a:pt x="19500" y="17875"/>
                    <a:pt x="21600" y="210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934738" y="5159783"/>
              <a:ext cx="87375" cy="37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532" fill="norm" stroke="1" extrusionOk="0">
                  <a:moveTo>
                    <a:pt x="21100" y="0"/>
                  </a:moveTo>
                  <a:cubicBezTo>
                    <a:pt x="18014" y="0"/>
                    <a:pt x="14929" y="0"/>
                    <a:pt x="12460" y="1095"/>
                  </a:cubicBezTo>
                  <a:cubicBezTo>
                    <a:pt x="9991" y="2189"/>
                    <a:pt x="8140" y="4378"/>
                    <a:pt x="5980" y="7662"/>
                  </a:cubicBezTo>
                  <a:cubicBezTo>
                    <a:pt x="3820" y="10946"/>
                    <a:pt x="1351" y="15324"/>
                    <a:pt x="426" y="17951"/>
                  </a:cubicBezTo>
                  <a:cubicBezTo>
                    <a:pt x="-500" y="20578"/>
                    <a:pt x="117" y="21454"/>
                    <a:pt x="1969" y="21527"/>
                  </a:cubicBezTo>
                  <a:cubicBezTo>
                    <a:pt x="3820" y="21600"/>
                    <a:pt x="6906" y="20870"/>
                    <a:pt x="9991" y="20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1061323" y="5476679"/>
              <a:ext cx="106460" cy="129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03" fill="norm" stroke="1" extrusionOk="0">
                  <a:moveTo>
                    <a:pt x="1367" y="3388"/>
                  </a:moveTo>
                  <a:cubicBezTo>
                    <a:pt x="1881" y="7624"/>
                    <a:pt x="2395" y="11859"/>
                    <a:pt x="2138" y="15247"/>
                  </a:cubicBezTo>
                  <a:cubicBezTo>
                    <a:pt x="1881" y="18635"/>
                    <a:pt x="853" y="21176"/>
                    <a:pt x="338" y="21388"/>
                  </a:cubicBezTo>
                  <a:cubicBezTo>
                    <a:pt x="-176" y="21600"/>
                    <a:pt x="-176" y="19482"/>
                    <a:pt x="853" y="16094"/>
                  </a:cubicBezTo>
                  <a:cubicBezTo>
                    <a:pt x="1881" y="12706"/>
                    <a:pt x="3938" y="8047"/>
                    <a:pt x="6253" y="4871"/>
                  </a:cubicBezTo>
                  <a:cubicBezTo>
                    <a:pt x="8567" y="1694"/>
                    <a:pt x="11138" y="0"/>
                    <a:pt x="13195" y="0"/>
                  </a:cubicBezTo>
                  <a:cubicBezTo>
                    <a:pt x="15253" y="0"/>
                    <a:pt x="16795" y="1694"/>
                    <a:pt x="18081" y="4659"/>
                  </a:cubicBezTo>
                  <a:cubicBezTo>
                    <a:pt x="19367" y="7624"/>
                    <a:pt x="20395" y="11859"/>
                    <a:pt x="21424" y="160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910595" y="4841260"/>
              <a:ext cx="119185" cy="12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023" fill="norm" stroke="1" extrusionOk="0">
                  <a:moveTo>
                    <a:pt x="752" y="4505"/>
                  </a:moveTo>
                  <a:cubicBezTo>
                    <a:pt x="752" y="6623"/>
                    <a:pt x="752" y="8741"/>
                    <a:pt x="522" y="10858"/>
                  </a:cubicBezTo>
                  <a:cubicBezTo>
                    <a:pt x="293" y="12976"/>
                    <a:pt x="-167" y="15094"/>
                    <a:pt x="63" y="14670"/>
                  </a:cubicBezTo>
                  <a:cubicBezTo>
                    <a:pt x="293" y="14247"/>
                    <a:pt x="1212" y="11282"/>
                    <a:pt x="2361" y="8741"/>
                  </a:cubicBezTo>
                  <a:cubicBezTo>
                    <a:pt x="3510" y="6199"/>
                    <a:pt x="4888" y="4082"/>
                    <a:pt x="6727" y="2388"/>
                  </a:cubicBezTo>
                  <a:cubicBezTo>
                    <a:pt x="8565" y="694"/>
                    <a:pt x="10863" y="-577"/>
                    <a:pt x="12701" y="270"/>
                  </a:cubicBezTo>
                  <a:cubicBezTo>
                    <a:pt x="14539" y="1117"/>
                    <a:pt x="15918" y="4082"/>
                    <a:pt x="17297" y="7894"/>
                  </a:cubicBezTo>
                  <a:cubicBezTo>
                    <a:pt x="18676" y="11705"/>
                    <a:pt x="20054" y="16364"/>
                    <a:pt x="21433" y="210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1558791" y="5328453"/>
              <a:ext cx="122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1566458" y="5451122"/>
              <a:ext cx="11500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2041802" y="5158475"/>
              <a:ext cx="177809" cy="622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69" fill="norm" stroke="1" extrusionOk="0">
                  <a:moveTo>
                    <a:pt x="0" y="21469"/>
                  </a:moveTo>
                  <a:cubicBezTo>
                    <a:pt x="0" y="18736"/>
                    <a:pt x="0" y="16003"/>
                    <a:pt x="309" y="13138"/>
                  </a:cubicBezTo>
                  <a:cubicBezTo>
                    <a:pt x="617" y="10272"/>
                    <a:pt x="1234" y="7275"/>
                    <a:pt x="1697" y="5467"/>
                  </a:cubicBezTo>
                  <a:cubicBezTo>
                    <a:pt x="2160" y="3660"/>
                    <a:pt x="2469" y="3043"/>
                    <a:pt x="3240" y="2293"/>
                  </a:cubicBezTo>
                  <a:cubicBezTo>
                    <a:pt x="4011" y="1544"/>
                    <a:pt x="5246" y="662"/>
                    <a:pt x="6634" y="266"/>
                  </a:cubicBezTo>
                  <a:cubicBezTo>
                    <a:pt x="8023" y="-131"/>
                    <a:pt x="9566" y="-43"/>
                    <a:pt x="10800" y="266"/>
                  </a:cubicBezTo>
                  <a:cubicBezTo>
                    <a:pt x="12034" y="574"/>
                    <a:pt x="12960" y="1103"/>
                    <a:pt x="13423" y="1853"/>
                  </a:cubicBezTo>
                  <a:cubicBezTo>
                    <a:pt x="13886" y="2602"/>
                    <a:pt x="13886" y="3572"/>
                    <a:pt x="13731" y="4277"/>
                  </a:cubicBezTo>
                  <a:cubicBezTo>
                    <a:pt x="13577" y="4982"/>
                    <a:pt x="13269" y="5423"/>
                    <a:pt x="12651" y="5820"/>
                  </a:cubicBezTo>
                  <a:cubicBezTo>
                    <a:pt x="12034" y="6217"/>
                    <a:pt x="11109" y="6569"/>
                    <a:pt x="11417" y="6834"/>
                  </a:cubicBezTo>
                  <a:cubicBezTo>
                    <a:pt x="11726" y="7098"/>
                    <a:pt x="13269" y="7275"/>
                    <a:pt x="14966" y="7539"/>
                  </a:cubicBezTo>
                  <a:cubicBezTo>
                    <a:pt x="16663" y="7804"/>
                    <a:pt x="18514" y="8156"/>
                    <a:pt x="19749" y="8553"/>
                  </a:cubicBezTo>
                  <a:cubicBezTo>
                    <a:pt x="20983" y="8950"/>
                    <a:pt x="21600" y="9391"/>
                    <a:pt x="21446" y="9787"/>
                  </a:cubicBezTo>
                  <a:cubicBezTo>
                    <a:pt x="21291" y="10184"/>
                    <a:pt x="20366" y="10537"/>
                    <a:pt x="19131" y="10757"/>
                  </a:cubicBezTo>
                  <a:cubicBezTo>
                    <a:pt x="17897" y="10978"/>
                    <a:pt x="16354" y="11066"/>
                    <a:pt x="15429" y="10889"/>
                  </a:cubicBezTo>
                  <a:cubicBezTo>
                    <a:pt x="14503" y="10713"/>
                    <a:pt x="14194" y="10272"/>
                    <a:pt x="14657" y="9920"/>
                  </a:cubicBezTo>
                  <a:cubicBezTo>
                    <a:pt x="15120" y="9567"/>
                    <a:pt x="16354" y="9302"/>
                    <a:pt x="17589" y="90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2265358" y="5382121"/>
              <a:ext cx="74133" cy="11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2" h="21290" fill="norm" stroke="1" extrusionOk="0">
                  <a:moveTo>
                    <a:pt x="16391" y="5891"/>
                  </a:moveTo>
                  <a:cubicBezTo>
                    <a:pt x="12907" y="5891"/>
                    <a:pt x="9423" y="5891"/>
                    <a:pt x="6636" y="6873"/>
                  </a:cubicBezTo>
                  <a:cubicBezTo>
                    <a:pt x="3849" y="7855"/>
                    <a:pt x="1758" y="9818"/>
                    <a:pt x="713" y="12273"/>
                  </a:cubicBezTo>
                  <a:cubicBezTo>
                    <a:pt x="-332" y="14727"/>
                    <a:pt x="-332" y="17673"/>
                    <a:pt x="1410" y="19391"/>
                  </a:cubicBezTo>
                  <a:cubicBezTo>
                    <a:pt x="3152" y="21109"/>
                    <a:pt x="6636" y="21600"/>
                    <a:pt x="9771" y="21109"/>
                  </a:cubicBezTo>
                  <a:cubicBezTo>
                    <a:pt x="12907" y="20618"/>
                    <a:pt x="15694" y="19145"/>
                    <a:pt x="17784" y="17182"/>
                  </a:cubicBezTo>
                  <a:cubicBezTo>
                    <a:pt x="19874" y="15218"/>
                    <a:pt x="21268" y="12764"/>
                    <a:pt x="19178" y="9818"/>
                  </a:cubicBezTo>
                  <a:cubicBezTo>
                    <a:pt x="17087" y="6873"/>
                    <a:pt x="11513" y="3436"/>
                    <a:pt x="593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2116998" y="4885858"/>
              <a:ext cx="139476" cy="141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954" fill="norm" stroke="1" extrusionOk="0">
                  <a:moveTo>
                    <a:pt x="3760" y="8786"/>
                  </a:moveTo>
                  <a:cubicBezTo>
                    <a:pt x="3368" y="10680"/>
                    <a:pt x="2975" y="12575"/>
                    <a:pt x="2189" y="15038"/>
                  </a:cubicBezTo>
                  <a:cubicBezTo>
                    <a:pt x="1404" y="17502"/>
                    <a:pt x="226" y="20533"/>
                    <a:pt x="29" y="20912"/>
                  </a:cubicBezTo>
                  <a:cubicBezTo>
                    <a:pt x="-167" y="21291"/>
                    <a:pt x="618" y="19017"/>
                    <a:pt x="1993" y="15796"/>
                  </a:cubicBezTo>
                  <a:cubicBezTo>
                    <a:pt x="3368" y="12575"/>
                    <a:pt x="5331" y="8407"/>
                    <a:pt x="6902" y="5375"/>
                  </a:cubicBezTo>
                  <a:cubicBezTo>
                    <a:pt x="8473" y="2344"/>
                    <a:pt x="9651" y="449"/>
                    <a:pt x="11026" y="70"/>
                  </a:cubicBezTo>
                  <a:cubicBezTo>
                    <a:pt x="12400" y="-309"/>
                    <a:pt x="13971" y="828"/>
                    <a:pt x="15738" y="3859"/>
                  </a:cubicBezTo>
                  <a:cubicBezTo>
                    <a:pt x="17506" y="6891"/>
                    <a:pt x="19469" y="11817"/>
                    <a:pt x="21433" y="16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3107493" y="5290119"/>
              <a:ext cx="184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8000"/>
                    <a:pt x="12000" y="14400"/>
                    <a:pt x="15600" y="10800"/>
                  </a:cubicBezTo>
                  <a:cubicBezTo>
                    <a:pt x="19200" y="7200"/>
                    <a:pt x="204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3218881" y="5190450"/>
              <a:ext cx="18949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684"/>
                    <a:pt x="-1582" y="11368"/>
                    <a:pt x="1118" y="14968"/>
                  </a:cubicBezTo>
                  <a:cubicBezTo>
                    <a:pt x="3818" y="18568"/>
                    <a:pt x="11918" y="20084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3573693" y="4994841"/>
              <a:ext cx="222857" cy="67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63" fill="norm" stroke="1" extrusionOk="0">
                  <a:moveTo>
                    <a:pt x="878" y="21563"/>
                  </a:moveTo>
                  <a:cubicBezTo>
                    <a:pt x="387" y="21157"/>
                    <a:pt x="-104" y="20751"/>
                    <a:pt x="19" y="19898"/>
                  </a:cubicBezTo>
                  <a:cubicBezTo>
                    <a:pt x="141" y="19046"/>
                    <a:pt x="878" y="17746"/>
                    <a:pt x="1860" y="15635"/>
                  </a:cubicBezTo>
                  <a:cubicBezTo>
                    <a:pt x="2841" y="13524"/>
                    <a:pt x="4069" y="10601"/>
                    <a:pt x="5296" y="8002"/>
                  </a:cubicBezTo>
                  <a:cubicBezTo>
                    <a:pt x="6523" y="5404"/>
                    <a:pt x="7751" y="3130"/>
                    <a:pt x="8487" y="1790"/>
                  </a:cubicBezTo>
                  <a:cubicBezTo>
                    <a:pt x="9223" y="450"/>
                    <a:pt x="9469" y="44"/>
                    <a:pt x="10205" y="4"/>
                  </a:cubicBezTo>
                  <a:cubicBezTo>
                    <a:pt x="10941" y="-37"/>
                    <a:pt x="12169" y="288"/>
                    <a:pt x="12905" y="1343"/>
                  </a:cubicBezTo>
                  <a:cubicBezTo>
                    <a:pt x="13641" y="2399"/>
                    <a:pt x="13887" y="4186"/>
                    <a:pt x="14010" y="5322"/>
                  </a:cubicBezTo>
                  <a:cubicBezTo>
                    <a:pt x="14132" y="6459"/>
                    <a:pt x="14132" y="6946"/>
                    <a:pt x="14501" y="7028"/>
                  </a:cubicBezTo>
                  <a:cubicBezTo>
                    <a:pt x="14869" y="7109"/>
                    <a:pt x="15605" y="6784"/>
                    <a:pt x="16587" y="6622"/>
                  </a:cubicBezTo>
                  <a:cubicBezTo>
                    <a:pt x="17569" y="6459"/>
                    <a:pt x="18796" y="6459"/>
                    <a:pt x="19655" y="6662"/>
                  </a:cubicBezTo>
                  <a:cubicBezTo>
                    <a:pt x="20514" y="6865"/>
                    <a:pt x="21005" y="7271"/>
                    <a:pt x="21251" y="7677"/>
                  </a:cubicBezTo>
                  <a:cubicBezTo>
                    <a:pt x="21496" y="8083"/>
                    <a:pt x="21496" y="8489"/>
                    <a:pt x="20882" y="8814"/>
                  </a:cubicBezTo>
                  <a:cubicBezTo>
                    <a:pt x="20269" y="9139"/>
                    <a:pt x="19041" y="9383"/>
                    <a:pt x="17814" y="9545"/>
                  </a:cubicBezTo>
                  <a:cubicBezTo>
                    <a:pt x="16587" y="9707"/>
                    <a:pt x="15360" y="9789"/>
                    <a:pt x="14378" y="9667"/>
                  </a:cubicBezTo>
                  <a:cubicBezTo>
                    <a:pt x="13396" y="9545"/>
                    <a:pt x="12660" y="9220"/>
                    <a:pt x="11923" y="88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3904844" y="5213451"/>
              <a:ext cx="1" cy="14567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3702427" y="4703286"/>
              <a:ext cx="187084" cy="14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424" fill="norm" stroke="1" extrusionOk="0">
                  <a:moveTo>
                    <a:pt x="2979" y="1612"/>
                  </a:moveTo>
                  <a:cubicBezTo>
                    <a:pt x="2979" y="5444"/>
                    <a:pt x="2979" y="9276"/>
                    <a:pt x="2395" y="12760"/>
                  </a:cubicBezTo>
                  <a:cubicBezTo>
                    <a:pt x="1811" y="16244"/>
                    <a:pt x="644" y="19379"/>
                    <a:pt x="206" y="20076"/>
                  </a:cubicBezTo>
                  <a:cubicBezTo>
                    <a:pt x="-232" y="20773"/>
                    <a:pt x="60" y="19031"/>
                    <a:pt x="790" y="16244"/>
                  </a:cubicBezTo>
                  <a:cubicBezTo>
                    <a:pt x="1519" y="13457"/>
                    <a:pt x="2687" y="9625"/>
                    <a:pt x="3563" y="6838"/>
                  </a:cubicBezTo>
                  <a:cubicBezTo>
                    <a:pt x="4438" y="4050"/>
                    <a:pt x="5022" y="2309"/>
                    <a:pt x="6190" y="1089"/>
                  </a:cubicBezTo>
                  <a:cubicBezTo>
                    <a:pt x="7357" y="-130"/>
                    <a:pt x="9109" y="-827"/>
                    <a:pt x="11152" y="1786"/>
                  </a:cubicBezTo>
                  <a:cubicBezTo>
                    <a:pt x="13195" y="4399"/>
                    <a:pt x="15530" y="10321"/>
                    <a:pt x="17282" y="13979"/>
                  </a:cubicBezTo>
                  <a:cubicBezTo>
                    <a:pt x="19033" y="17638"/>
                    <a:pt x="20200" y="19031"/>
                    <a:pt x="21368" y="20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4180850" y="5044780"/>
              <a:ext cx="18400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0"/>
                    <a:pt x="3000" y="0"/>
                    <a:pt x="5850" y="2813"/>
                  </a:cubicBezTo>
                  <a:cubicBezTo>
                    <a:pt x="8700" y="5625"/>
                    <a:pt x="12900" y="11250"/>
                    <a:pt x="15750" y="14850"/>
                  </a:cubicBezTo>
                  <a:cubicBezTo>
                    <a:pt x="18600" y="18450"/>
                    <a:pt x="20100" y="2002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4234518" y="4991112"/>
              <a:ext cx="184005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009"/>
                    <a:pt x="14400" y="4019"/>
                    <a:pt x="10800" y="7200"/>
                  </a:cubicBezTo>
                  <a:cubicBezTo>
                    <a:pt x="7200" y="10381"/>
                    <a:pt x="3600" y="14735"/>
                    <a:pt x="1800" y="17330"/>
                  </a:cubicBezTo>
                  <a:cubicBezTo>
                    <a:pt x="0" y="19926"/>
                    <a:pt x="0" y="2076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4460376" y="5192521"/>
              <a:ext cx="96150" cy="11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812" fill="norm" stroke="1" extrusionOk="0">
                  <a:moveTo>
                    <a:pt x="6039" y="5143"/>
                  </a:moveTo>
                  <a:cubicBezTo>
                    <a:pt x="4902" y="7441"/>
                    <a:pt x="3765" y="9739"/>
                    <a:pt x="2628" y="12956"/>
                  </a:cubicBezTo>
                  <a:cubicBezTo>
                    <a:pt x="1491" y="16173"/>
                    <a:pt x="354" y="20309"/>
                    <a:pt x="70" y="20768"/>
                  </a:cubicBezTo>
                  <a:cubicBezTo>
                    <a:pt x="-214" y="21228"/>
                    <a:pt x="354" y="18011"/>
                    <a:pt x="2060" y="14334"/>
                  </a:cubicBezTo>
                  <a:cubicBezTo>
                    <a:pt x="3765" y="10658"/>
                    <a:pt x="6607" y="6522"/>
                    <a:pt x="9449" y="3764"/>
                  </a:cubicBezTo>
                  <a:cubicBezTo>
                    <a:pt x="12291" y="1007"/>
                    <a:pt x="15133" y="-372"/>
                    <a:pt x="17123" y="88"/>
                  </a:cubicBezTo>
                  <a:cubicBezTo>
                    <a:pt x="19112" y="547"/>
                    <a:pt x="20249" y="2845"/>
                    <a:pt x="20818" y="6522"/>
                  </a:cubicBezTo>
                  <a:cubicBezTo>
                    <a:pt x="21386" y="10198"/>
                    <a:pt x="21386" y="15254"/>
                    <a:pt x="21386" y="203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4629020" y="4791774"/>
              <a:ext cx="11841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760"/>
                    <a:pt x="-1585" y="11520"/>
                    <a:pt x="575" y="15120"/>
                  </a:cubicBezTo>
                  <a:cubicBezTo>
                    <a:pt x="2735" y="18720"/>
                    <a:pt x="11375" y="2016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5100871" y="5121448"/>
              <a:ext cx="245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5600"/>
                    <a:pt x="11700" y="9600"/>
                    <a:pt x="15300" y="6000"/>
                  </a:cubicBezTo>
                  <a:cubicBezTo>
                    <a:pt x="18900" y="2400"/>
                    <a:pt x="2025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5277208" y="5060114"/>
              <a:ext cx="53669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6200"/>
                    <a:pt x="6171" y="12400"/>
                    <a:pt x="9771" y="16000"/>
                  </a:cubicBezTo>
                  <a:cubicBezTo>
                    <a:pt x="13371" y="19600"/>
                    <a:pt x="17486" y="20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5530214" y="4833835"/>
              <a:ext cx="200011" cy="686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563" fill="norm" stroke="1" extrusionOk="0">
                  <a:moveTo>
                    <a:pt x="0" y="21563"/>
                  </a:moveTo>
                  <a:cubicBezTo>
                    <a:pt x="547" y="19475"/>
                    <a:pt x="1094" y="17388"/>
                    <a:pt x="1777" y="15099"/>
                  </a:cubicBezTo>
                  <a:cubicBezTo>
                    <a:pt x="2461" y="12811"/>
                    <a:pt x="3281" y="10321"/>
                    <a:pt x="4511" y="7912"/>
                  </a:cubicBezTo>
                  <a:cubicBezTo>
                    <a:pt x="5742" y="5504"/>
                    <a:pt x="7382" y="3175"/>
                    <a:pt x="8749" y="1810"/>
                  </a:cubicBezTo>
                  <a:cubicBezTo>
                    <a:pt x="10116" y="445"/>
                    <a:pt x="11210" y="43"/>
                    <a:pt x="12440" y="3"/>
                  </a:cubicBezTo>
                  <a:cubicBezTo>
                    <a:pt x="13671" y="-37"/>
                    <a:pt x="15038" y="284"/>
                    <a:pt x="15858" y="886"/>
                  </a:cubicBezTo>
                  <a:cubicBezTo>
                    <a:pt x="16678" y="1489"/>
                    <a:pt x="16952" y="2372"/>
                    <a:pt x="17089" y="3014"/>
                  </a:cubicBezTo>
                  <a:cubicBezTo>
                    <a:pt x="17225" y="3657"/>
                    <a:pt x="17225" y="4058"/>
                    <a:pt x="16678" y="4540"/>
                  </a:cubicBezTo>
                  <a:cubicBezTo>
                    <a:pt x="16132" y="5022"/>
                    <a:pt x="15038" y="5584"/>
                    <a:pt x="15175" y="5865"/>
                  </a:cubicBezTo>
                  <a:cubicBezTo>
                    <a:pt x="15311" y="6146"/>
                    <a:pt x="16678" y="6146"/>
                    <a:pt x="17772" y="6306"/>
                  </a:cubicBezTo>
                  <a:cubicBezTo>
                    <a:pt x="18866" y="6467"/>
                    <a:pt x="19686" y="6788"/>
                    <a:pt x="20370" y="7391"/>
                  </a:cubicBezTo>
                  <a:cubicBezTo>
                    <a:pt x="21053" y="7993"/>
                    <a:pt x="21600" y="8876"/>
                    <a:pt x="21327" y="9518"/>
                  </a:cubicBezTo>
                  <a:cubicBezTo>
                    <a:pt x="21053" y="10161"/>
                    <a:pt x="19959" y="10562"/>
                    <a:pt x="18592" y="10803"/>
                  </a:cubicBezTo>
                  <a:cubicBezTo>
                    <a:pt x="17225" y="11044"/>
                    <a:pt x="15585" y="11124"/>
                    <a:pt x="14491" y="10924"/>
                  </a:cubicBezTo>
                  <a:cubicBezTo>
                    <a:pt x="13397" y="10723"/>
                    <a:pt x="12851" y="10241"/>
                    <a:pt x="12304" y="97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5875222" y="5107393"/>
              <a:ext cx="138004" cy="13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0" y="4600"/>
                  </a:moveTo>
                  <a:cubicBezTo>
                    <a:pt x="1200" y="3000"/>
                    <a:pt x="2400" y="1400"/>
                    <a:pt x="4000" y="600"/>
                  </a:cubicBezTo>
                  <a:cubicBezTo>
                    <a:pt x="5600" y="-200"/>
                    <a:pt x="7600" y="-200"/>
                    <a:pt x="9200" y="600"/>
                  </a:cubicBezTo>
                  <a:cubicBezTo>
                    <a:pt x="10800" y="1400"/>
                    <a:pt x="12000" y="3000"/>
                    <a:pt x="11600" y="5600"/>
                  </a:cubicBezTo>
                  <a:cubicBezTo>
                    <a:pt x="11200" y="8200"/>
                    <a:pt x="9200" y="11800"/>
                    <a:pt x="7600" y="14600"/>
                  </a:cubicBezTo>
                  <a:cubicBezTo>
                    <a:pt x="6000" y="17400"/>
                    <a:pt x="4800" y="19400"/>
                    <a:pt x="5200" y="20400"/>
                  </a:cubicBezTo>
                  <a:cubicBezTo>
                    <a:pt x="5600" y="21400"/>
                    <a:pt x="7600" y="21400"/>
                    <a:pt x="10600" y="20200"/>
                  </a:cubicBezTo>
                  <a:cubicBezTo>
                    <a:pt x="13600" y="19000"/>
                    <a:pt x="17600" y="16600"/>
                    <a:pt x="21600" y="14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5736567" y="4585910"/>
              <a:ext cx="146322" cy="119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0998" fill="norm" stroke="1" extrusionOk="0">
                  <a:moveTo>
                    <a:pt x="6798" y="6549"/>
                  </a:moveTo>
                  <a:cubicBezTo>
                    <a:pt x="5681" y="8799"/>
                    <a:pt x="4563" y="11049"/>
                    <a:pt x="3260" y="13974"/>
                  </a:cubicBezTo>
                  <a:cubicBezTo>
                    <a:pt x="1957" y="16899"/>
                    <a:pt x="467" y="20499"/>
                    <a:pt x="94" y="20949"/>
                  </a:cubicBezTo>
                  <a:cubicBezTo>
                    <a:pt x="-278" y="21399"/>
                    <a:pt x="467" y="18699"/>
                    <a:pt x="1956" y="15099"/>
                  </a:cubicBezTo>
                  <a:cubicBezTo>
                    <a:pt x="3446" y="11499"/>
                    <a:pt x="5681" y="6999"/>
                    <a:pt x="7729" y="4074"/>
                  </a:cubicBezTo>
                  <a:cubicBezTo>
                    <a:pt x="9777" y="1149"/>
                    <a:pt x="11639" y="-201"/>
                    <a:pt x="13129" y="24"/>
                  </a:cubicBezTo>
                  <a:cubicBezTo>
                    <a:pt x="14619" y="249"/>
                    <a:pt x="15736" y="2049"/>
                    <a:pt x="17039" y="5649"/>
                  </a:cubicBezTo>
                  <a:cubicBezTo>
                    <a:pt x="18343" y="9249"/>
                    <a:pt x="19832" y="14649"/>
                    <a:pt x="21322" y="20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6312231" y="4807108"/>
              <a:ext cx="260674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06" y="1280"/>
                    <a:pt x="3812" y="2560"/>
                    <a:pt x="7094" y="5520"/>
                  </a:cubicBezTo>
                  <a:cubicBezTo>
                    <a:pt x="10376" y="8480"/>
                    <a:pt x="15035" y="13120"/>
                    <a:pt x="17682" y="16080"/>
                  </a:cubicBezTo>
                  <a:cubicBezTo>
                    <a:pt x="20329" y="19040"/>
                    <a:pt x="20965" y="203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6370847" y="4784107"/>
              <a:ext cx="240392" cy="37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21387" y="0"/>
                  </a:moveTo>
                  <a:cubicBezTo>
                    <a:pt x="19113" y="1029"/>
                    <a:pt x="16840" y="2057"/>
                    <a:pt x="13770" y="4702"/>
                  </a:cubicBezTo>
                  <a:cubicBezTo>
                    <a:pt x="10701" y="7347"/>
                    <a:pt x="6835" y="11608"/>
                    <a:pt x="4448" y="14253"/>
                  </a:cubicBezTo>
                  <a:cubicBezTo>
                    <a:pt x="2061" y="16898"/>
                    <a:pt x="1151" y="17927"/>
                    <a:pt x="583" y="18882"/>
                  </a:cubicBezTo>
                  <a:cubicBezTo>
                    <a:pt x="14" y="19837"/>
                    <a:pt x="-213" y="20718"/>
                    <a:pt x="242" y="21159"/>
                  </a:cubicBezTo>
                  <a:cubicBezTo>
                    <a:pt x="696" y="21600"/>
                    <a:pt x="1833" y="21600"/>
                    <a:pt x="297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6627211" y="5067780"/>
              <a:ext cx="76031" cy="147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27" fill="norm" stroke="1" extrusionOk="0">
                  <a:moveTo>
                    <a:pt x="8460" y="0"/>
                  </a:moveTo>
                  <a:cubicBezTo>
                    <a:pt x="7020" y="5586"/>
                    <a:pt x="5580" y="11172"/>
                    <a:pt x="4140" y="15083"/>
                  </a:cubicBezTo>
                  <a:cubicBezTo>
                    <a:pt x="2700" y="18993"/>
                    <a:pt x="1260" y="21228"/>
                    <a:pt x="540" y="21414"/>
                  </a:cubicBezTo>
                  <a:cubicBezTo>
                    <a:pt x="-180" y="21600"/>
                    <a:pt x="-180" y="19738"/>
                    <a:pt x="540" y="17131"/>
                  </a:cubicBezTo>
                  <a:cubicBezTo>
                    <a:pt x="1260" y="14524"/>
                    <a:pt x="2700" y="11172"/>
                    <a:pt x="5220" y="8566"/>
                  </a:cubicBezTo>
                  <a:cubicBezTo>
                    <a:pt x="7740" y="5959"/>
                    <a:pt x="11340" y="4097"/>
                    <a:pt x="14220" y="4283"/>
                  </a:cubicBezTo>
                  <a:cubicBezTo>
                    <a:pt x="17100" y="4469"/>
                    <a:pt x="19260" y="6703"/>
                    <a:pt x="20340" y="9497"/>
                  </a:cubicBezTo>
                  <a:cubicBezTo>
                    <a:pt x="21420" y="12290"/>
                    <a:pt x="21420" y="15641"/>
                    <a:pt x="21420" y="189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6710907" y="4623094"/>
              <a:ext cx="168672" cy="16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4051"/>
                  </a:moveTo>
                  <a:cubicBezTo>
                    <a:pt x="655" y="2364"/>
                    <a:pt x="1309" y="677"/>
                    <a:pt x="2455" y="170"/>
                  </a:cubicBezTo>
                  <a:cubicBezTo>
                    <a:pt x="3600" y="-336"/>
                    <a:pt x="5236" y="339"/>
                    <a:pt x="6055" y="1520"/>
                  </a:cubicBezTo>
                  <a:cubicBezTo>
                    <a:pt x="6873" y="2701"/>
                    <a:pt x="6873" y="4389"/>
                    <a:pt x="6873" y="6076"/>
                  </a:cubicBezTo>
                  <a:cubicBezTo>
                    <a:pt x="6873" y="7764"/>
                    <a:pt x="6873" y="9452"/>
                    <a:pt x="6218" y="10802"/>
                  </a:cubicBezTo>
                  <a:cubicBezTo>
                    <a:pt x="5564" y="12152"/>
                    <a:pt x="4255" y="13164"/>
                    <a:pt x="2945" y="14345"/>
                  </a:cubicBezTo>
                  <a:cubicBezTo>
                    <a:pt x="1636" y="15526"/>
                    <a:pt x="327" y="16876"/>
                    <a:pt x="818" y="17889"/>
                  </a:cubicBezTo>
                  <a:cubicBezTo>
                    <a:pt x="1309" y="18901"/>
                    <a:pt x="3600" y="19576"/>
                    <a:pt x="7364" y="20083"/>
                  </a:cubicBezTo>
                  <a:cubicBezTo>
                    <a:pt x="11127" y="20589"/>
                    <a:pt x="16364" y="20926"/>
                    <a:pt x="21600" y="21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7055915" y="4983445"/>
              <a:ext cx="207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33" y="21600"/>
                    <a:pt x="12267" y="21600"/>
                    <a:pt x="15867" y="18000"/>
                  </a:cubicBezTo>
                  <a:cubicBezTo>
                    <a:pt x="19467" y="14400"/>
                    <a:pt x="20533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7167423" y="4868443"/>
              <a:ext cx="49497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600" fill="norm" stroke="1" extrusionOk="0">
                  <a:moveTo>
                    <a:pt x="7957" y="0"/>
                  </a:moveTo>
                  <a:cubicBezTo>
                    <a:pt x="4717" y="5294"/>
                    <a:pt x="1477" y="10588"/>
                    <a:pt x="397" y="13871"/>
                  </a:cubicBezTo>
                  <a:cubicBezTo>
                    <a:pt x="-683" y="17153"/>
                    <a:pt x="397" y="18424"/>
                    <a:pt x="4177" y="19376"/>
                  </a:cubicBezTo>
                  <a:cubicBezTo>
                    <a:pt x="7957" y="20329"/>
                    <a:pt x="14437" y="20965"/>
                    <a:pt x="209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7454591" y="5067780"/>
              <a:ext cx="214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8090938" y="5067780"/>
              <a:ext cx="5366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8451280" y="5080559"/>
              <a:ext cx="138004" cy="48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1080"/>
                  </a:moveTo>
                  <a:cubicBezTo>
                    <a:pt x="4000" y="0"/>
                    <a:pt x="8000" y="-1080"/>
                    <a:pt x="11600" y="2160"/>
                  </a:cubicBezTo>
                  <a:cubicBezTo>
                    <a:pt x="15200" y="5400"/>
                    <a:pt x="18400" y="12960"/>
                    <a:pt x="21600" y="20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9257501" y="4968112"/>
              <a:ext cx="259470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441" y="21600"/>
                  </a:moveTo>
                  <a:cubicBezTo>
                    <a:pt x="1171" y="19636"/>
                    <a:pt x="-100" y="17673"/>
                    <a:pt x="6" y="15382"/>
                  </a:cubicBezTo>
                  <a:cubicBezTo>
                    <a:pt x="112" y="13091"/>
                    <a:pt x="1594" y="10473"/>
                    <a:pt x="5406" y="7855"/>
                  </a:cubicBezTo>
                  <a:cubicBezTo>
                    <a:pt x="9218" y="5236"/>
                    <a:pt x="15359" y="2618"/>
                    <a:pt x="215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9394301" y="4906777"/>
              <a:ext cx="3833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9708642" y="4758901"/>
              <a:ext cx="266136" cy="73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15" fill="norm" stroke="1" extrusionOk="0">
                  <a:moveTo>
                    <a:pt x="0" y="21515"/>
                  </a:moveTo>
                  <a:cubicBezTo>
                    <a:pt x="204" y="20398"/>
                    <a:pt x="408" y="19281"/>
                    <a:pt x="1223" y="17418"/>
                  </a:cubicBezTo>
                  <a:cubicBezTo>
                    <a:pt x="2038" y="15556"/>
                    <a:pt x="3464" y="12949"/>
                    <a:pt x="4789" y="10678"/>
                  </a:cubicBezTo>
                  <a:cubicBezTo>
                    <a:pt x="6113" y="8406"/>
                    <a:pt x="7336" y="6469"/>
                    <a:pt x="8253" y="5017"/>
                  </a:cubicBezTo>
                  <a:cubicBezTo>
                    <a:pt x="9170" y="3565"/>
                    <a:pt x="9781" y="2596"/>
                    <a:pt x="10392" y="1852"/>
                  </a:cubicBezTo>
                  <a:cubicBezTo>
                    <a:pt x="11004" y="1107"/>
                    <a:pt x="11615" y="585"/>
                    <a:pt x="12430" y="287"/>
                  </a:cubicBezTo>
                  <a:cubicBezTo>
                    <a:pt x="13245" y="-11"/>
                    <a:pt x="14264" y="-85"/>
                    <a:pt x="15181" y="101"/>
                  </a:cubicBezTo>
                  <a:cubicBezTo>
                    <a:pt x="16098" y="287"/>
                    <a:pt x="16913" y="734"/>
                    <a:pt x="17423" y="1442"/>
                  </a:cubicBezTo>
                  <a:cubicBezTo>
                    <a:pt x="17932" y="2149"/>
                    <a:pt x="18136" y="3118"/>
                    <a:pt x="18238" y="3788"/>
                  </a:cubicBezTo>
                  <a:cubicBezTo>
                    <a:pt x="18340" y="4458"/>
                    <a:pt x="18340" y="4831"/>
                    <a:pt x="18747" y="5129"/>
                  </a:cubicBezTo>
                  <a:cubicBezTo>
                    <a:pt x="19155" y="5427"/>
                    <a:pt x="19970" y="5650"/>
                    <a:pt x="20581" y="6097"/>
                  </a:cubicBezTo>
                  <a:cubicBezTo>
                    <a:pt x="21192" y="6544"/>
                    <a:pt x="21600" y="7214"/>
                    <a:pt x="20683" y="7661"/>
                  </a:cubicBezTo>
                  <a:cubicBezTo>
                    <a:pt x="19766" y="8108"/>
                    <a:pt x="17525" y="8332"/>
                    <a:pt x="15283" y="8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10038315" y="4939543"/>
              <a:ext cx="33901" cy="174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343" fill="norm" stroke="1" extrusionOk="0">
                  <a:moveTo>
                    <a:pt x="0" y="3500"/>
                  </a:moveTo>
                  <a:cubicBezTo>
                    <a:pt x="1543" y="1934"/>
                    <a:pt x="3086" y="369"/>
                    <a:pt x="6943" y="56"/>
                  </a:cubicBezTo>
                  <a:cubicBezTo>
                    <a:pt x="10800" y="-257"/>
                    <a:pt x="16971" y="682"/>
                    <a:pt x="19286" y="4439"/>
                  </a:cubicBezTo>
                  <a:cubicBezTo>
                    <a:pt x="21600" y="8195"/>
                    <a:pt x="20057" y="14769"/>
                    <a:pt x="18515" y="21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10108276" y="4960445"/>
              <a:ext cx="7571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14850" y="0"/>
                  </a:moveTo>
                  <a:cubicBezTo>
                    <a:pt x="11250" y="1108"/>
                    <a:pt x="7650" y="2215"/>
                    <a:pt x="5130" y="4154"/>
                  </a:cubicBezTo>
                  <a:cubicBezTo>
                    <a:pt x="2610" y="6092"/>
                    <a:pt x="1170" y="8862"/>
                    <a:pt x="450" y="11631"/>
                  </a:cubicBezTo>
                  <a:cubicBezTo>
                    <a:pt x="-270" y="14400"/>
                    <a:pt x="-270" y="17169"/>
                    <a:pt x="1530" y="18831"/>
                  </a:cubicBezTo>
                  <a:cubicBezTo>
                    <a:pt x="3330" y="20492"/>
                    <a:pt x="6930" y="21046"/>
                    <a:pt x="10530" y="21323"/>
                  </a:cubicBezTo>
                  <a:cubicBezTo>
                    <a:pt x="14130" y="21600"/>
                    <a:pt x="17730" y="21600"/>
                    <a:pt x="2133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9900313" y="4494847"/>
              <a:ext cx="176337" cy="151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6574" y="1867"/>
                  </a:moveTo>
                  <a:cubicBezTo>
                    <a:pt x="5322" y="5107"/>
                    <a:pt x="4070" y="8347"/>
                    <a:pt x="3287" y="10867"/>
                  </a:cubicBezTo>
                  <a:cubicBezTo>
                    <a:pt x="2504" y="13387"/>
                    <a:pt x="2191" y="15187"/>
                    <a:pt x="1565" y="16807"/>
                  </a:cubicBezTo>
                  <a:cubicBezTo>
                    <a:pt x="939" y="18427"/>
                    <a:pt x="0" y="19867"/>
                    <a:pt x="0" y="19507"/>
                  </a:cubicBezTo>
                  <a:cubicBezTo>
                    <a:pt x="0" y="19147"/>
                    <a:pt x="939" y="16987"/>
                    <a:pt x="2974" y="13747"/>
                  </a:cubicBezTo>
                  <a:cubicBezTo>
                    <a:pt x="5009" y="10507"/>
                    <a:pt x="8139" y="6187"/>
                    <a:pt x="10330" y="3487"/>
                  </a:cubicBezTo>
                  <a:cubicBezTo>
                    <a:pt x="12522" y="787"/>
                    <a:pt x="13774" y="-293"/>
                    <a:pt x="14557" y="67"/>
                  </a:cubicBezTo>
                  <a:cubicBezTo>
                    <a:pt x="15339" y="427"/>
                    <a:pt x="15652" y="2227"/>
                    <a:pt x="16748" y="6007"/>
                  </a:cubicBezTo>
                  <a:cubicBezTo>
                    <a:pt x="17843" y="9787"/>
                    <a:pt x="19722" y="15547"/>
                    <a:pt x="21600" y="213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10544327" y="4768774"/>
              <a:ext cx="237673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84" y="3484"/>
                    <a:pt x="6968" y="6968"/>
                    <a:pt x="9987" y="10335"/>
                  </a:cubicBezTo>
                  <a:cubicBezTo>
                    <a:pt x="13006" y="13703"/>
                    <a:pt x="15561" y="16955"/>
                    <a:pt x="17419" y="18813"/>
                  </a:cubicBezTo>
                  <a:cubicBezTo>
                    <a:pt x="19277" y="20671"/>
                    <a:pt x="20439" y="2113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10625206" y="4707439"/>
              <a:ext cx="218129" cy="30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431" fill="norm" stroke="1" extrusionOk="0">
                  <a:moveTo>
                    <a:pt x="21191" y="0"/>
                  </a:moveTo>
                  <a:cubicBezTo>
                    <a:pt x="17963" y="1452"/>
                    <a:pt x="14736" y="2904"/>
                    <a:pt x="11384" y="5990"/>
                  </a:cubicBezTo>
                  <a:cubicBezTo>
                    <a:pt x="8032" y="9076"/>
                    <a:pt x="4557" y="13795"/>
                    <a:pt x="2446" y="16699"/>
                  </a:cubicBezTo>
                  <a:cubicBezTo>
                    <a:pt x="336" y="19603"/>
                    <a:pt x="-409" y="20692"/>
                    <a:pt x="212" y="21146"/>
                  </a:cubicBezTo>
                  <a:cubicBezTo>
                    <a:pt x="832" y="21600"/>
                    <a:pt x="2819" y="21418"/>
                    <a:pt x="4805" y="212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10806217" y="4975778"/>
              <a:ext cx="79599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7778" y="0"/>
                  </a:moveTo>
                  <a:cubicBezTo>
                    <a:pt x="7103" y="4320"/>
                    <a:pt x="6428" y="8640"/>
                    <a:pt x="5078" y="12600"/>
                  </a:cubicBezTo>
                  <a:cubicBezTo>
                    <a:pt x="3728" y="16560"/>
                    <a:pt x="1703" y="20160"/>
                    <a:pt x="690" y="20160"/>
                  </a:cubicBezTo>
                  <a:cubicBezTo>
                    <a:pt x="-322" y="20160"/>
                    <a:pt x="-322" y="16560"/>
                    <a:pt x="1365" y="12960"/>
                  </a:cubicBezTo>
                  <a:cubicBezTo>
                    <a:pt x="3053" y="9360"/>
                    <a:pt x="6428" y="5760"/>
                    <a:pt x="9803" y="3600"/>
                  </a:cubicBezTo>
                  <a:cubicBezTo>
                    <a:pt x="13178" y="1440"/>
                    <a:pt x="16553" y="720"/>
                    <a:pt x="18578" y="2160"/>
                  </a:cubicBezTo>
                  <a:cubicBezTo>
                    <a:pt x="20603" y="3600"/>
                    <a:pt x="21278" y="7200"/>
                    <a:pt x="20940" y="10800"/>
                  </a:cubicBezTo>
                  <a:cubicBezTo>
                    <a:pt x="20603" y="14400"/>
                    <a:pt x="19253" y="18000"/>
                    <a:pt x="179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10996671" y="4477434"/>
              <a:ext cx="7667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10991327" y="4508101"/>
              <a:ext cx="15868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14088" y="0"/>
                  </a:moveTo>
                  <a:cubicBezTo>
                    <a:pt x="12374" y="0"/>
                    <a:pt x="10659" y="0"/>
                    <a:pt x="8259" y="2160"/>
                  </a:cubicBezTo>
                  <a:cubicBezTo>
                    <a:pt x="5859" y="4320"/>
                    <a:pt x="2774" y="8640"/>
                    <a:pt x="1231" y="11700"/>
                  </a:cubicBezTo>
                  <a:cubicBezTo>
                    <a:pt x="-312" y="14760"/>
                    <a:pt x="-312" y="16560"/>
                    <a:pt x="717" y="17820"/>
                  </a:cubicBezTo>
                  <a:cubicBezTo>
                    <a:pt x="1745" y="19080"/>
                    <a:pt x="3802" y="19800"/>
                    <a:pt x="7402" y="20340"/>
                  </a:cubicBezTo>
                  <a:cubicBezTo>
                    <a:pt x="11002" y="20880"/>
                    <a:pt x="16145" y="21240"/>
                    <a:pt x="2128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7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5440" y="1247941"/>
              <a:ext cx="538767" cy="4619513"/>
            </a:xfrm>
            <a:prstGeom prst="rect">
              <a:avLst/>
            </a:prstGeom>
            <a:effectLst/>
          </p:spPr>
        </p:pic>
        <p:pic>
          <p:nvPicPr>
            <p:cNvPr id="347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14348" y="1255863"/>
              <a:ext cx="451438" cy="4846708"/>
            </a:xfrm>
            <a:prstGeom prst="rect">
              <a:avLst/>
            </a:prstGeom>
            <a:effectLst/>
          </p:spPr>
        </p:pic>
        <p:pic>
          <p:nvPicPr>
            <p:cNvPr id="347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59025" y="6072371"/>
              <a:ext cx="260205" cy="293580"/>
            </a:xfrm>
            <a:prstGeom prst="rect">
              <a:avLst/>
            </a:prstGeom>
            <a:effectLst/>
          </p:spPr>
        </p:pic>
        <p:pic>
          <p:nvPicPr>
            <p:cNvPr id="348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66030" y="6118372"/>
              <a:ext cx="290872" cy="267872"/>
            </a:xfrm>
            <a:prstGeom prst="rect">
              <a:avLst/>
            </a:prstGeom>
            <a:effectLst/>
          </p:spPr>
        </p:pic>
        <p:pic>
          <p:nvPicPr>
            <p:cNvPr id="348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43575" y="6118372"/>
              <a:ext cx="174993" cy="301490"/>
            </a:xfrm>
            <a:prstGeom prst="rect">
              <a:avLst/>
            </a:prstGeom>
            <a:effectLst/>
          </p:spPr>
        </p:pic>
        <p:pic>
          <p:nvPicPr>
            <p:cNvPr id="348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97758" y="6080038"/>
              <a:ext cx="104814" cy="344540"/>
            </a:xfrm>
            <a:prstGeom prst="rect">
              <a:avLst/>
            </a:prstGeom>
            <a:effectLst/>
          </p:spPr>
        </p:pic>
        <p:pic>
          <p:nvPicPr>
            <p:cNvPr id="348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9335" y="6892722"/>
              <a:ext cx="321540" cy="336874"/>
            </a:xfrm>
            <a:prstGeom prst="rect">
              <a:avLst/>
            </a:prstGeom>
            <a:effectLst/>
          </p:spPr>
        </p:pic>
        <p:pic>
          <p:nvPicPr>
            <p:cNvPr id="348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54007" y="6931057"/>
              <a:ext cx="221871" cy="612879"/>
            </a:xfrm>
            <a:prstGeom prst="rect">
              <a:avLst/>
            </a:prstGeom>
            <a:effectLst/>
          </p:spPr>
        </p:pic>
        <p:pic>
          <p:nvPicPr>
            <p:cNvPr id="349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87255" y="6551304"/>
              <a:ext cx="288954" cy="340951"/>
            </a:xfrm>
            <a:prstGeom prst="rect">
              <a:avLst/>
            </a:prstGeom>
            <a:effectLst/>
          </p:spPr>
        </p:pic>
        <p:pic>
          <p:nvPicPr>
            <p:cNvPr id="349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38100" y="6785386"/>
              <a:ext cx="377630" cy="873553"/>
            </a:xfrm>
            <a:prstGeom prst="rect">
              <a:avLst/>
            </a:prstGeom>
            <a:effectLst/>
          </p:spPr>
        </p:pic>
        <p:pic>
          <p:nvPicPr>
            <p:cNvPr id="349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60681" y="6748601"/>
              <a:ext cx="384830" cy="895005"/>
            </a:xfrm>
            <a:prstGeom prst="rect">
              <a:avLst/>
            </a:prstGeom>
            <a:effectLst/>
          </p:spPr>
        </p:pic>
        <p:pic>
          <p:nvPicPr>
            <p:cNvPr id="349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474690" y="7439613"/>
              <a:ext cx="237205" cy="311328"/>
            </a:xfrm>
            <a:prstGeom prst="rect">
              <a:avLst/>
            </a:prstGeom>
            <a:effectLst/>
          </p:spPr>
        </p:pic>
        <p:pic>
          <p:nvPicPr>
            <p:cNvPr id="349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727696" y="7542787"/>
              <a:ext cx="275539" cy="215821"/>
            </a:xfrm>
            <a:prstGeom prst="rect">
              <a:avLst/>
            </a:prstGeom>
            <a:effectLst/>
          </p:spPr>
        </p:pic>
        <p:pic>
          <p:nvPicPr>
            <p:cNvPr id="350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812031" y="7498403"/>
              <a:ext cx="198870" cy="283206"/>
            </a:xfrm>
            <a:prstGeom prst="rect">
              <a:avLst/>
            </a:prstGeom>
            <a:effectLst/>
          </p:spPr>
        </p:pic>
        <p:pic>
          <p:nvPicPr>
            <p:cNvPr id="350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057370" y="7483069"/>
              <a:ext cx="102504" cy="321540"/>
            </a:xfrm>
            <a:prstGeom prst="rect">
              <a:avLst/>
            </a:prstGeom>
            <a:effectLst/>
          </p:spPr>
        </p:pic>
        <p:pic>
          <p:nvPicPr>
            <p:cNvPr id="350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792524" y="1446187"/>
              <a:ext cx="822003" cy="4337035"/>
            </a:xfrm>
            <a:prstGeom prst="rect">
              <a:avLst/>
            </a:prstGeom>
            <a:effectLst/>
          </p:spPr>
        </p:pic>
        <p:pic>
          <p:nvPicPr>
            <p:cNvPr id="350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494380" y="1477215"/>
              <a:ext cx="653873" cy="4372350"/>
            </a:xfrm>
            <a:prstGeom prst="rect">
              <a:avLst/>
            </a:prstGeom>
            <a:effectLst/>
          </p:spPr>
        </p:pic>
        <p:pic>
          <p:nvPicPr>
            <p:cNvPr id="350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437769" y="1541269"/>
              <a:ext cx="842517" cy="4198761"/>
            </a:xfrm>
            <a:prstGeom prst="rect">
              <a:avLst/>
            </a:prstGeom>
            <a:effectLst/>
          </p:spPr>
        </p:pic>
        <p:pic>
          <p:nvPicPr>
            <p:cNvPr id="351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805409" y="1568933"/>
              <a:ext cx="928686" cy="4157905"/>
            </a:xfrm>
            <a:prstGeom prst="rect">
              <a:avLst/>
            </a:prstGeom>
            <a:effectLst/>
          </p:spPr>
        </p:pic>
        <p:pic>
          <p:nvPicPr>
            <p:cNvPr id="351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028357" y="1502934"/>
              <a:ext cx="1049280" cy="4216295"/>
            </a:xfrm>
            <a:prstGeom prst="rect">
              <a:avLst/>
            </a:prstGeom>
            <a:effectLst/>
          </p:spPr>
        </p:pic>
        <p:pic>
          <p:nvPicPr>
            <p:cNvPr id="351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441757" y="1507716"/>
              <a:ext cx="1095316" cy="4157845"/>
            </a:xfrm>
            <a:prstGeom prst="rect">
              <a:avLst/>
            </a:prstGeom>
            <a:effectLst/>
          </p:spPr>
        </p:pic>
        <p:pic>
          <p:nvPicPr>
            <p:cNvPr id="351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548047" y="5849353"/>
              <a:ext cx="7528370" cy="368220"/>
            </a:xfrm>
            <a:prstGeom prst="rect">
              <a:avLst/>
            </a:prstGeom>
            <a:effectLst/>
          </p:spPr>
        </p:pic>
        <p:pic>
          <p:nvPicPr>
            <p:cNvPr id="351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989413" y="2522624"/>
              <a:ext cx="467210" cy="129869"/>
            </a:xfrm>
            <a:prstGeom prst="rect">
              <a:avLst/>
            </a:prstGeom>
            <a:effectLst/>
          </p:spPr>
        </p:pic>
        <p:pic>
          <p:nvPicPr>
            <p:cNvPr id="352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050748" y="2514957"/>
              <a:ext cx="451876" cy="168203"/>
            </a:xfrm>
            <a:prstGeom prst="rect">
              <a:avLst/>
            </a:prstGeom>
            <a:effectLst/>
          </p:spPr>
        </p:pic>
        <p:pic>
          <p:nvPicPr>
            <p:cNvPr id="3523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786765" y="2399954"/>
              <a:ext cx="313873" cy="106869"/>
            </a:xfrm>
            <a:prstGeom prst="rect">
              <a:avLst/>
            </a:prstGeom>
            <a:effectLst/>
          </p:spPr>
        </p:pic>
        <p:pic>
          <p:nvPicPr>
            <p:cNvPr id="352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817432" y="2438289"/>
              <a:ext cx="336874" cy="114535"/>
            </a:xfrm>
            <a:prstGeom prst="rect">
              <a:avLst/>
            </a:prstGeom>
            <a:effectLst/>
          </p:spPr>
        </p:pic>
        <p:pic>
          <p:nvPicPr>
            <p:cNvPr id="352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028793" y="2450390"/>
              <a:ext cx="313873" cy="102434"/>
            </a:xfrm>
            <a:prstGeom prst="rect">
              <a:avLst/>
            </a:prstGeom>
            <a:effectLst/>
          </p:spPr>
        </p:pic>
        <p:pic>
          <p:nvPicPr>
            <p:cNvPr id="352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067127" y="2468956"/>
              <a:ext cx="405875" cy="145203"/>
            </a:xfrm>
            <a:prstGeom prst="rect">
              <a:avLst/>
            </a:prstGeom>
            <a:effectLst/>
          </p:spPr>
        </p:pic>
        <p:pic>
          <p:nvPicPr>
            <p:cNvPr id="3531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703475" y="2361620"/>
              <a:ext cx="267871" cy="106869"/>
            </a:xfrm>
            <a:prstGeom prst="rect">
              <a:avLst/>
            </a:prstGeom>
            <a:effectLst/>
          </p:spPr>
        </p:pic>
        <p:pic>
          <p:nvPicPr>
            <p:cNvPr id="3533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757143" y="2415288"/>
              <a:ext cx="275538" cy="106869"/>
            </a:xfrm>
            <a:prstGeom prst="rect">
              <a:avLst/>
            </a:prstGeom>
            <a:effectLst/>
          </p:spPr>
        </p:pic>
        <p:pic>
          <p:nvPicPr>
            <p:cNvPr id="353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302709" y="2453622"/>
              <a:ext cx="474876" cy="152870"/>
            </a:xfrm>
            <a:prstGeom prst="rect">
              <a:avLst/>
            </a:prstGeom>
            <a:effectLst/>
          </p:spPr>
        </p:pic>
        <p:pic>
          <p:nvPicPr>
            <p:cNvPr id="3537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479046" y="2514957"/>
              <a:ext cx="283206" cy="129869"/>
            </a:xfrm>
            <a:prstGeom prst="rect">
              <a:avLst/>
            </a:prstGeom>
            <a:effectLst/>
          </p:spPr>
        </p:pic>
        <p:pic>
          <p:nvPicPr>
            <p:cNvPr id="353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795447" y="2291145"/>
              <a:ext cx="173809" cy="131343"/>
            </a:xfrm>
            <a:prstGeom prst="rect">
              <a:avLst/>
            </a:prstGeom>
            <a:effectLst/>
          </p:spPr>
        </p:pic>
        <p:pic>
          <p:nvPicPr>
            <p:cNvPr id="354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130727" y="2062285"/>
              <a:ext cx="114535" cy="383203"/>
            </a:xfrm>
            <a:prstGeom prst="rect">
              <a:avLst/>
            </a:prstGeom>
            <a:effectLst/>
          </p:spPr>
        </p:pic>
        <p:pic>
          <p:nvPicPr>
            <p:cNvPr id="354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839387" y="7123829"/>
              <a:ext cx="367541" cy="105767"/>
            </a:xfrm>
            <a:prstGeom prst="rect">
              <a:avLst/>
            </a:prstGeom>
            <a:effectLst/>
          </p:spPr>
        </p:pic>
        <p:pic>
          <p:nvPicPr>
            <p:cNvPr id="3545" name="Line Oval" descr="Line Oval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847054" y="7345066"/>
              <a:ext cx="329207" cy="76201"/>
            </a:xfrm>
            <a:prstGeom prst="rect">
              <a:avLst/>
            </a:prstGeom>
            <a:effectLst/>
          </p:spPr>
        </p:pic>
        <p:pic>
          <p:nvPicPr>
            <p:cNvPr id="354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561386" y="6839054"/>
              <a:ext cx="588563" cy="879172"/>
            </a:xfrm>
            <a:prstGeom prst="rect">
              <a:avLst/>
            </a:prstGeom>
            <a:effectLst/>
          </p:spPr>
        </p:pic>
        <p:pic>
          <p:nvPicPr>
            <p:cNvPr id="354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173418" y="7030726"/>
              <a:ext cx="467209" cy="650076"/>
            </a:xfrm>
            <a:prstGeom prst="rect">
              <a:avLst/>
            </a:prstGeom>
            <a:effectLst/>
          </p:spPr>
        </p:pic>
        <p:pic>
          <p:nvPicPr>
            <p:cNvPr id="355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204085" y="7082853"/>
              <a:ext cx="497877" cy="599087"/>
            </a:xfrm>
            <a:prstGeom prst="rect">
              <a:avLst/>
            </a:prstGeom>
            <a:effectLst/>
          </p:spPr>
        </p:pic>
        <p:pic>
          <p:nvPicPr>
            <p:cNvPr id="355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748430" y="6793028"/>
              <a:ext cx="427678" cy="950247"/>
            </a:xfrm>
            <a:prstGeom prst="rect">
              <a:avLst/>
            </a:prstGeom>
            <a:effectLst/>
          </p:spPr>
        </p:pic>
        <p:pic>
          <p:nvPicPr>
            <p:cNvPr id="355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239108" y="7582738"/>
              <a:ext cx="252539" cy="290873"/>
            </a:xfrm>
            <a:prstGeom prst="rect">
              <a:avLst/>
            </a:prstGeom>
            <a:effectLst/>
          </p:spPr>
        </p:pic>
        <p:pic>
          <p:nvPicPr>
            <p:cNvPr id="355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553448" y="7590405"/>
              <a:ext cx="229538" cy="275539"/>
            </a:xfrm>
            <a:prstGeom prst="rect">
              <a:avLst/>
            </a:prstGeom>
            <a:effectLst/>
          </p:spPr>
        </p:pic>
        <p:pic>
          <p:nvPicPr>
            <p:cNvPr id="355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576449" y="7590405"/>
              <a:ext cx="206537" cy="283206"/>
            </a:xfrm>
            <a:prstGeom prst="rect">
              <a:avLst/>
            </a:prstGeom>
            <a:effectLst/>
          </p:spPr>
        </p:pic>
        <p:pic>
          <p:nvPicPr>
            <p:cNvPr id="356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226330" y="7613406"/>
              <a:ext cx="96646" cy="221870"/>
            </a:xfrm>
            <a:prstGeom prst="rect">
              <a:avLst/>
            </a:prstGeom>
            <a:effectLst/>
          </p:spPr>
        </p:pic>
        <p:pic>
          <p:nvPicPr>
            <p:cNvPr id="356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268730" y="1004590"/>
              <a:ext cx="160537" cy="635880"/>
            </a:xfrm>
            <a:prstGeom prst="rect">
              <a:avLst/>
            </a:prstGeom>
            <a:effectLst/>
          </p:spPr>
        </p:pic>
        <p:pic>
          <p:nvPicPr>
            <p:cNvPr id="3565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215062" y="1479934"/>
              <a:ext cx="183537" cy="91534"/>
            </a:xfrm>
            <a:prstGeom prst="rect">
              <a:avLst/>
            </a:prstGeom>
            <a:effectLst/>
          </p:spPr>
        </p:pic>
        <p:pic>
          <p:nvPicPr>
            <p:cNvPr id="356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355621" y="1472267"/>
              <a:ext cx="173314" cy="244871"/>
            </a:xfrm>
            <a:prstGeom prst="rect">
              <a:avLst/>
            </a:prstGeom>
            <a:effectLst/>
          </p:spPr>
        </p:pic>
        <p:pic>
          <p:nvPicPr>
            <p:cNvPr id="356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891933" y="7531158"/>
              <a:ext cx="159393" cy="365453"/>
            </a:xfrm>
            <a:prstGeom prst="rect">
              <a:avLst/>
            </a:prstGeom>
            <a:effectLst/>
          </p:spPr>
        </p:pic>
        <p:pic>
          <p:nvPicPr>
            <p:cNvPr id="3571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067127" y="7605739"/>
              <a:ext cx="122202" cy="267872"/>
            </a:xfrm>
            <a:prstGeom prst="rect">
              <a:avLst/>
            </a:prstGeom>
            <a:effectLst/>
          </p:spPr>
        </p:pic>
        <p:pic>
          <p:nvPicPr>
            <p:cNvPr id="357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119429" y="7636406"/>
              <a:ext cx="169569" cy="221871"/>
            </a:xfrm>
            <a:prstGeom prst="rect">
              <a:avLst/>
            </a:prstGeom>
            <a:effectLst/>
          </p:spPr>
        </p:pic>
        <p:pic>
          <p:nvPicPr>
            <p:cNvPr id="3575" name="Line Line" descr="Line 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258798" y="7720741"/>
              <a:ext cx="183536" cy="76201"/>
            </a:xfrm>
            <a:prstGeom prst="rect">
              <a:avLst/>
            </a:prstGeom>
            <a:effectLst/>
          </p:spPr>
        </p:pic>
        <p:pic>
          <p:nvPicPr>
            <p:cNvPr id="357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331293" y="7644073"/>
              <a:ext cx="88041" cy="267872"/>
            </a:xfrm>
            <a:prstGeom prst="rect">
              <a:avLst/>
            </a:prstGeom>
            <a:effectLst/>
          </p:spPr>
        </p:pic>
        <p:pic>
          <p:nvPicPr>
            <p:cNvPr id="3579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404467" y="7690074"/>
              <a:ext cx="106869" cy="183537"/>
            </a:xfrm>
            <a:prstGeom prst="rect">
              <a:avLst/>
            </a:prstGeom>
            <a:effectLst/>
          </p:spPr>
        </p:pic>
        <p:pic>
          <p:nvPicPr>
            <p:cNvPr id="358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511803" y="7575072"/>
              <a:ext cx="173707" cy="390540"/>
            </a:xfrm>
            <a:prstGeom prst="rect">
              <a:avLst/>
            </a:prstGeom>
            <a:effectLst/>
          </p:spPr>
        </p:pic>
        <p:pic>
          <p:nvPicPr>
            <p:cNvPr id="358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048482" y="7038393"/>
              <a:ext cx="375208" cy="413541"/>
            </a:xfrm>
            <a:prstGeom prst="rect">
              <a:avLst/>
            </a:prstGeom>
            <a:effectLst/>
          </p:spPr>
        </p:pic>
        <p:pic>
          <p:nvPicPr>
            <p:cNvPr id="358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063938" y="7015392"/>
              <a:ext cx="398086" cy="500828"/>
            </a:xfrm>
            <a:prstGeom prst="rect">
              <a:avLst/>
            </a:prstGeom>
            <a:effectLst/>
          </p:spPr>
        </p:pic>
        <p:pic>
          <p:nvPicPr>
            <p:cNvPr id="358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717558" y="6767644"/>
              <a:ext cx="426815" cy="711423"/>
            </a:xfrm>
            <a:prstGeom prst="rect">
              <a:avLst/>
            </a:prstGeom>
            <a:effectLst/>
          </p:spPr>
        </p:pic>
        <p:pic>
          <p:nvPicPr>
            <p:cNvPr id="358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244829" y="6873943"/>
              <a:ext cx="387862" cy="846331"/>
            </a:xfrm>
            <a:prstGeom prst="rect">
              <a:avLst/>
            </a:prstGeom>
            <a:effectLst/>
          </p:spPr>
        </p:pic>
        <p:pic>
          <p:nvPicPr>
            <p:cNvPr id="359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337539" y="6537262"/>
              <a:ext cx="220844" cy="255324"/>
            </a:xfrm>
            <a:prstGeom prst="rect">
              <a:avLst/>
            </a:prstGeom>
            <a:effectLst/>
          </p:spPr>
        </p:pic>
        <p:pic>
          <p:nvPicPr>
            <p:cNvPr id="359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658519" y="6694344"/>
              <a:ext cx="210679" cy="779714"/>
            </a:xfrm>
            <a:prstGeom prst="rect">
              <a:avLst/>
            </a:prstGeom>
            <a:effectLst/>
          </p:spPr>
        </p:pic>
        <p:pic>
          <p:nvPicPr>
            <p:cNvPr id="359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883413" y="7391007"/>
              <a:ext cx="157980" cy="344601"/>
            </a:xfrm>
            <a:prstGeom prst="rect">
              <a:avLst/>
            </a:prstGeom>
            <a:effectLst/>
          </p:spPr>
        </p:pic>
        <p:pic>
          <p:nvPicPr>
            <p:cNvPr id="3597" name="Line Line" descr="Line 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049528" y="7421734"/>
              <a:ext cx="83868" cy="329207"/>
            </a:xfrm>
            <a:prstGeom prst="rect">
              <a:avLst/>
            </a:prstGeom>
            <a:effectLst/>
          </p:spPr>
        </p:pic>
        <p:pic>
          <p:nvPicPr>
            <p:cNvPr id="359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026619" y="7490736"/>
              <a:ext cx="206445" cy="229538"/>
            </a:xfrm>
            <a:prstGeom prst="rect">
              <a:avLst/>
            </a:prstGeom>
            <a:effectLst/>
          </p:spPr>
        </p:pic>
        <p:pic>
          <p:nvPicPr>
            <p:cNvPr id="360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179864" y="7598072"/>
              <a:ext cx="214204" cy="91535"/>
            </a:xfrm>
            <a:prstGeom prst="rect">
              <a:avLst/>
            </a:prstGeom>
            <a:effectLst/>
          </p:spPr>
        </p:pic>
        <p:pic>
          <p:nvPicPr>
            <p:cNvPr id="360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256532" y="7498403"/>
              <a:ext cx="76201" cy="275539"/>
            </a:xfrm>
            <a:prstGeom prst="rect">
              <a:avLst/>
            </a:prstGeom>
            <a:effectLst/>
          </p:spPr>
        </p:pic>
        <p:pic>
          <p:nvPicPr>
            <p:cNvPr id="3605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371534" y="7490736"/>
              <a:ext cx="91535" cy="252539"/>
            </a:xfrm>
            <a:prstGeom prst="rect">
              <a:avLst/>
            </a:prstGeom>
            <a:effectLst/>
          </p:spPr>
        </p:pic>
        <p:pic>
          <p:nvPicPr>
            <p:cNvPr id="360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425202" y="7391067"/>
              <a:ext cx="173793" cy="444209"/>
            </a:xfrm>
            <a:prstGeom prst="rect">
              <a:avLst/>
            </a:prstGeom>
            <a:effectLst/>
          </p:spPr>
        </p:pic>
        <p:pic>
          <p:nvPicPr>
            <p:cNvPr id="360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670542" y="7511732"/>
              <a:ext cx="252538" cy="246876"/>
            </a:xfrm>
            <a:prstGeom prst="rect">
              <a:avLst/>
            </a:prstGeom>
            <a:effectLst/>
          </p:spPr>
        </p:pic>
        <p:pic>
          <p:nvPicPr>
            <p:cNvPr id="361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739543" y="7521403"/>
              <a:ext cx="206537" cy="267872"/>
            </a:xfrm>
            <a:prstGeom prst="rect">
              <a:avLst/>
            </a:prstGeom>
            <a:effectLst/>
          </p:spPr>
        </p:pic>
        <p:pic>
          <p:nvPicPr>
            <p:cNvPr id="3613" name="Line Line" descr="Line 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076884" y="7506070"/>
              <a:ext cx="91534" cy="298539"/>
            </a:xfrm>
            <a:prstGeom prst="rect">
              <a:avLst/>
            </a:prstGeom>
            <a:effectLst/>
          </p:spPr>
        </p:pic>
        <p:pic>
          <p:nvPicPr>
            <p:cNvPr id="361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204085" y="7754865"/>
              <a:ext cx="137536" cy="364084"/>
            </a:xfrm>
            <a:prstGeom prst="rect">
              <a:avLst/>
            </a:prstGeom>
            <a:effectLst/>
          </p:spPr>
        </p:pic>
        <p:pic>
          <p:nvPicPr>
            <p:cNvPr id="3617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119749" y="8019748"/>
              <a:ext cx="183537" cy="152869"/>
            </a:xfrm>
            <a:prstGeom prst="rect">
              <a:avLst/>
            </a:prstGeom>
            <a:effectLst/>
          </p:spPr>
        </p:pic>
        <p:pic>
          <p:nvPicPr>
            <p:cNvPr id="3619" name="Line Line" descr="Line 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265420" y="8027414"/>
              <a:ext cx="221870" cy="175871"/>
            </a:xfrm>
            <a:prstGeom prst="rect">
              <a:avLst/>
            </a:prstGeom>
            <a:effectLst/>
          </p:spPr>
        </p:pic>
        <p:pic>
          <p:nvPicPr>
            <p:cNvPr id="362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2352930" y="8299274"/>
              <a:ext cx="404606" cy="1023369"/>
            </a:xfrm>
            <a:prstGeom prst="rect">
              <a:avLst/>
            </a:prstGeom>
            <a:effectLst/>
          </p:spPr>
        </p:pic>
        <p:pic>
          <p:nvPicPr>
            <p:cNvPr id="3623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579115" y="1477466"/>
              <a:ext cx="866531" cy="1137995"/>
            </a:xfrm>
            <a:prstGeom prst="rect">
              <a:avLst/>
            </a:prstGeom>
            <a:effectLst/>
          </p:spPr>
        </p:pic>
        <p:pic>
          <p:nvPicPr>
            <p:cNvPr id="362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496510" y="1530690"/>
              <a:ext cx="733425" cy="1229353"/>
            </a:xfrm>
            <a:prstGeom prst="rect">
              <a:avLst/>
            </a:prstGeom>
            <a:effectLst/>
          </p:spPr>
        </p:pic>
        <p:pic>
          <p:nvPicPr>
            <p:cNvPr id="3627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935115" y="1841930"/>
              <a:ext cx="552931" cy="689259"/>
            </a:xfrm>
            <a:prstGeom prst="rect">
              <a:avLst/>
            </a:prstGeom>
            <a:effectLst/>
          </p:spPr>
        </p:pic>
        <p:pic>
          <p:nvPicPr>
            <p:cNvPr id="3629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931389" y="8299479"/>
              <a:ext cx="104313" cy="279481"/>
            </a:xfrm>
            <a:prstGeom prst="rect">
              <a:avLst/>
            </a:prstGeom>
            <a:effectLst/>
          </p:spPr>
        </p:pic>
        <p:pic>
          <p:nvPicPr>
            <p:cNvPr id="363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3314732" y="8288087"/>
              <a:ext cx="237204" cy="306206"/>
            </a:xfrm>
            <a:prstGeom prst="rect">
              <a:avLst/>
            </a:prstGeom>
            <a:effectLst/>
          </p:spPr>
        </p:pic>
        <p:pic>
          <p:nvPicPr>
            <p:cNvPr id="3633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3376066" y="8296891"/>
              <a:ext cx="237205" cy="289735"/>
            </a:xfrm>
            <a:prstGeom prst="rect">
              <a:avLst/>
            </a:prstGeom>
            <a:effectLst/>
          </p:spPr>
        </p:pic>
        <p:pic>
          <p:nvPicPr>
            <p:cNvPr id="3635" name="Line Line" descr="Line 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3552403" y="8456758"/>
              <a:ext cx="83868" cy="191203"/>
            </a:xfrm>
            <a:prstGeom prst="rect">
              <a:avLst/>
            </a:prstGeom>
            <a:effectLst/>
          </p:spPr>
        </p:pic>
        <p:pic>
          <p:nvPicPr>
            <p:cNvPr id="3637" name="Line Line" descr="Line 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3583071" y="8188419"/>
              <a:ext cx="83868" cy="175869"/>
            </a:xfrm>
            <a:prstGeom prst="rect">
              <a:avLst/>
            </a:prstGeom>
            <a:effectLst/>
          </p:spPr>
        </p:pic>
        <p:pic>
          <p:nvPicPr>
            <p:cNvPr id="3639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4089082" y="8349422"/>
              <a:ext cx="221871" cy="290872"/>
            </a:xfrm>
            <a:prstGeom prst="rect">
              <a:avLst/>
            </a:prstGeom>
            <a:effectLst/>
          </p:spPr>
        </p:pic>
        <p:pic>
          <p:nvPicPr>
            <p:cNvPr id="3641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4104416" y="8341755"/>
              <a:ext cx="221871" cy="352207"/>
            </a:xfrm>
            <a:prstGeom prst="rect">
              <a:avLst/>
            </a:prstGeom>
            <a:effectLst/>
          </p:spPr>
        </p:pic>
        <p:pic>
          <p:nvPicPr>
            <p:cNvPr id="3643" name="Line Line" descr="Line 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4311421" y="8556426"/>
              <a:ext cx="83867" cy="168203"/>
            </a:xfrm>
            <a:prstGeom prst="rect">
              <a:avLst/>
            </a:prstGeom>
            <a:effectLst/>
          </p:spPr>
        </p:pic>
        <p:pic>
          <p:nvPicPr>
            <p:cNvPr id="3645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4311421" y="8272753"/>
              <a:ext cx="214204" cy="190690"/>
            </a:xfrm>
            <a:prstGeom prst="rect">
              <a:avLst/>
            </a:prstGeom>
            <a:effectLst/>
          </p:spPr>
        </p:pic>
        <p:pic>
          <p:nvPicPr>
            <p:cNvPr id="3647" name="Line Line" descr="Line 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4886434" y="8571760"/>
              <a:ext cx="198870" cy="91535"/>
            </a:xfrm>
            <a:prstGeom prst="rect">
              <a:avLst/>
            </a:prstGeom>
            <a:effectLst/>
          </p:spPr>
        </p:pic>
        <p:pic>
          <p:nvPicPr>
            <p:cNvPr id="3649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5185674" y="857176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651" name="Line Line" descr="Line 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5392445" y="8579427"/>
              <a:ext cx="168203" cy="91535"/>
            </a:xfrm>
            <a:prstGeom prst="rect">
              <a:avLst/>
            </a:prstGeom>
            <a:effectLst/>
          </p:spPr>
        </p:pic>
        <p:pic>
          <p:nvPicPr>
            <p:cNvPr id="3653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5798787" y="8389959"/>
              <a:ext cx="290873" cy="296336"/>
            </a:xfrm>
            <a:prstGeom prst="rect">
              <a:avLst/>
            </a:prstGeom>
            <a:effectLst/>
          </p:spPr>
        </p:pic>
        <p:pic>
          <p:nvPicPr>
            <p:cNvPr id="365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5860122" y="8357089"/>
              <a:ext cx="244872" cy="367540"/>
            </a:xfrm>
            <a:prstGeom prst="rect">
              <a:avLst/>
            </a:prstGeom>
            <a:effectLst/>
          </p:spPr>
        </p:pic>
        <p:pic>
          <p:nvPicPr>
            <p:cNvPr id="3657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6097794" y="8556426"/>
              <a:ext cx="76201" cy="198871"/>
            </a:xfrm>
            <a:prstGeom prst="rect">
              <a:avLst/>
            </a:prstGeom>
            <a:effectLst/>
          </p:spPr>
        </p:pic>
        <p:pic>
          <p:nvPicPr>
            <p:cNvPr id="3659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6136129" y="8188419"/>
              <a:ext cx="76201" cy="260205"/>
            </a:xfrm>
            <a:prstGeom prst="rect">
              <a:avLst/>
            </a:prstGeom>
            <a:effectLst/>
          </p:spPr>
        </p:pic>
        <p:pic>
          <p:nvPicPr>
            <p:cNvPr id="3661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6145874" y="8219086"/>
              <a:ext cx="189125" cy="175870"/>
            </a:xfrm>
            <a:prstGeom prst="rect">
              <a:avLst/>
            </a:prstGeom>
            <a:effectLst/>
          </p:spPr>
        </p:pic>
        <p:pic>
          <p:nvPicPr>
            <p:cNvPr id="3663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6335466" y="8273631"/>
              <a:ext cx="369009" cy="1154924"/>
            </a:xfrm>
            <a:prstGeom prst="rect">
              <a:avLst/>
            </a:prstGeom>
            <a:effectLst/>
          </p:spPr>
        </p:pic>
        <p:pic>
          <p:nvPicPr>
            <p:cNvPr id="3665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2831955" y="865609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667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2877956" y="881709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669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2893289" y="890910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671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2831720" y="9001103"/>
              <a:ext cx="129869" cy="290953"/>
            </a:xfrm>
            <a:prstGeom prst="rect">
              <a:avLst/>
            </a:prstGeom>
            <a:effectLst/>
          </p:spPr>
        </p:pic>
        <p:pic>
          <p:nvPicPr>
            <p:cNvPr id="3673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3238063" y="9070105"/>
              <a:ext cx="252538" cy="298539"/>
            </a:xfrm>
            <a:prstGeom prst="rect">
              <a:avLst/>
            </a:prstGeom>
            <a:effectLst/>
          </p:spPr>
        </p:pic>
        <p:pic>
          <p:nvPicPr>
            <p:cNvPr id="3675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3322398" y="9041492"/>
              <a:ext cx="175870" cy="365487"/>
            </a:xfrm>
            <a:prstGeom prst="rect">
              <a:avLst/>
            </a:prstGeom>
            <a:effectLst/>
          </p:spPr>
        </p:pic>
        <p:pic>
          <p:nvPicPr>
            <p:cNvPr id="3677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3492028" y="9228577"/>
              <a:ext cx="189392" cy="178402"/>
            </a:xfrm>
            <a:prstGeom prst="rect">
              <a:avLst/>
            </a:prstGeom>
            <a:effectLst/>
          </p:spPr>
        </p:pic>
        <p:pic>
          <p:nvPicPr>
            <p:cNvPr id="3679" name="Line Line" descr="Line 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3552403" y="8847767"/>
              <a:ext cx="91535" cy="214204"/>
            </a:xfrm>
            <a:prstGeom prst="rect">
              <a:avLst/>
            </a:prstGeom>
            <a:effectLst/>
          </p:spPr>
        </p:pic>
        <p:pic>
          <p:nvPicPr>
            <p:cNvPr id="3681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3882078" y="9031771"/>
              <a:ext cx="313872" cy="336873"/>
            </a:xfrm>
            <a:prstGeom prst="rect">
              <a:avLst/>
            </a:prstGeom>
            <a:effectLst/>
          </p:spPr>
        </p:pic>
        <p:pic>
          <p:nvPicPr>
            <p:cNvPr id="3683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3951018" y="9024104"/>
              <a:ext cx="229599" cy="382875"/>
            </a:xfrm>
            <a:prstGeom prst="rect">
              <a:avLst/>
            </a:prstGeom>
            <a:effectLst/>
          </p:spPr>
        </p:pic>
        <p:pic>
          <p:nvPicPr>
            <p:cNvPr id="3685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4150417" y="9218946"/>
              <a:ext cx="175870" cy="180366"/>
            </a:xfrm>
            <a:prstGeom prst="rect">
              <a:avLst/>
            </a:prstGeom>
            <a:effectLst/>
          </p:spPr>
        </p:pic>
        <p:pic>
          <p:nvPicPr>
            <p:cNvPr id="3687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4181084" y="8894869"/>
              <a:ext cx="244872" cy="220770"/>
            </a:xfrm>
            <a:prstGeom prst="rect">
              <a:avLst/>
            </a:prstGeom>
            <a:effectLst/>
          </p:spPr>
        </p:pic>
        <p:pic>
          <p:nvPicPr>
            <p:cNvPr id="3689" name="Line Line" descr="Line 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4894100" y="9231108"/>
              <a:ext cx="237205" cy="106869"/>
            </a:xfrm>
            <a:prstGeom prst="rect">
              <a:avLst/>
            </a:prstGeom>
            <a:effectLst/>
          </p:spPr>
        </p:pic>
        <p:pic>
          <p:nvPicPr>
            <p:cNvPr id="3691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5392679" y="923877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693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5507682" y="923877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695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5683785" y="9077772"/>
              <a:ext cx="260205" cy="275538"/>
            </a:xfrm>
            <a:prstGeom prst="rect">
              <a:avLst/>
            </a:prstGeom>
            <a:effectLst/>
          </p:spPr>
        </p:pic>
        <p:pic>
          <p:nvPicPr>
            <p:cNvPr id="3697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5712447" y="9054771"/>
              <a:ext cx="246877" cy="382875"/>
            </a:xfrm>
            <a:prstGeom prst="rect">
              <a:avLst/>
            </a:prstGeom>
            <a:effectLst/>
          </p:spPr>
        </p:pic>
        <p:pic>
          <p:nvPicPr>
            <p:cNvPr id="3699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5860897" y="9221050"/>
              <a:ext cx="203207" cy="201262"/>
            </a:xfrm>
            <a:prstGeom prst="rect">
              <a:avLst/>
            </a:prstGeom>
            <a:effectLst/>
          </p:spPr>
        </p:pic>
        <p:pic>
          <p:nvPicPr>
            <p:cNvPr id="3701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6036460" y="8886101"/>
              <a:ext cx="114535" cy="306206"/>
            </a:xfrm>
            <a:prstGeom prst="rect">
              <a:avLst/>
            </a:prstGeom>
            <a:effectLst/>
          </p:spPr>
        </p:pic>
        <p:pic>
          <p:nvPicPr>
            <p:cNvPr id="3703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6064659" y="8916768"/>
              <a:ext cx="216672" cy="198871"/>
            </a:xfrm>
            <a:prstGeom prst="rect">
              <a:avLst/>
            </a:prstGeom>
            <a:effectLst/>
          </p:spPr>
        </p:pic>
        <p:pic>
          <p:nvPicPr>
            <p:cNvPr id="3705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7804704" y="7613406"/>
              <a:ext cx="585008" cy="651214"/>
            </a:xfrm>
            <a:prstGeom prst="rect">
              <a:avLst/>
            </a:prstGeom>
            <a:effectLst/>
          </p:spPr>
        </p:pic>
        <p:pic>
          <p:nvPicPr>
            <p:cNvPr id="3707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8229175" y="8065749"/>
              <a:ext cx="161823" cy="321540"/>
            </a:xfrm>
            <a:prstGeom prst="rect">
              <a:avLst/>
            </a:prstGeom>
            <a:effectLst/>
          </p:spPr>
        </p:pic>
        <p:pic>
          <p:nvPicPr>
            <p:cNvPr id="3709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8372050" y="8001859"/>
              <a:ext cx="569674" cy="1271290"/>
            </a:xfrm>
            <a:prstGeom prst="rect">
              <a:avLst/>
            </a:prstGeom>
            <a:effectLst/>
          </p:spPr>
        </p:pic>
        <p:pic>
          <p:nvPicPr>
            <p:cNvPr id="3711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8965631" y="8019126"/>
              <a:ext cx="230282" cy="450216"/>
            </a:xfrm>
            <a:prstGeom prst="rect">
              <a:avLst/>
            </a:prstGeom>
            <a:effectLst/>
          </p:spPr>
        </p:pic>
        <p:pic>
          <p:nvPicPr>
            <p:cNvPr id="3713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9137319" y="8288087"/>
              <a:ext cx="142426" cy="136398"/>
            </a:xfrm>
            <a:prstGeom prst="rect">
              <a:avLst/>
            </a:prstGeom>
            <a:effectLst/>
          </p:spPr>
        </p:pic>
        <p:pic>
          <p:nvPicPr>
            <p:cNvPr id="3715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9065374" y="7855130"/>
              <a:ext cx="175357" cy="202484"/>
            </a:xfrm>
            <a:prstGeom prst="rect">
              <a:avLst/>
            </a:prstGeom>
            <a:effectLst/>
          </p:spPr>
        </p:pic>
        <p:pic>
          <p:nvPicPr>
            <p:cNvPr id="3717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8926858" y="8545246"/>
              <a:ext cx="190103" cy="394055"/>
            </a:xfrm>
            <a:prstGeom prst="rect">
              <a:avLst/>
            </a:prstGeom>
            <a:effectLst/>
          </p:spPr>
        </p:pic>
        <p:pic>
          <p:nvPicPr>
            <p:cNvPr id="3719" name="Line Line" descr="Line 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9087862" y="8694430"/>
              <a:ext cx="106868" cy="152870"/>
            </a:xfrm>
            <a:prstGeom prst="rect">
              <a:avLst/>
            </a:prstGeom>
            <a:effectLst/>
          </p:spPr>
        </p:pic>
        <p:pic>
          <p:nvPicPr>
            <p:cNvPr id="3721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8979049" y="8435181"/>
              <a:ext cx="177347" cy="189780"/>
            </a:xfrm>
            <a:prstGeom prst="rect">
              <a:avLst/>
            </a:prstGeom>
            <a:effectLst/>
          </p:spPr>
        </p:pic>
        <p:pic>
          <p:nvPicPr>
            <p:cNvPr id="3723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034428" y="890910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725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034428" y="903177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727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8896190" y="9103594"/>
              <a:ext cx="311814" cy="464388"/>
            </a:xfrm>
            <a:prstGeom prst="rect">
              <a:avLst/>
            </a:prstGeom>
            <a:effectLst/>
          </p:spPr>
        </p:pic>
        <p:pic>
          <p:nvPicPr>
            <p:cNvPr id="3729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187531" y="9238775"/>
              <a:ext cx="76201" cy="198871"/>
            </a:xfrm>
            <a:prstGeom prst="rect">
              <a:avLst/>
            </a:prstGeom>
            <a:effectLst/>
          </p:spPr>
        </p:pic>
        <p:pic>
          <p:nvPicPr>
            <p:cNvPr id="3731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9212594" y="9250877"/>
              <a:ext cx="173807" cy="171435"/>
            </a:xfrm>
            <a:prstGeom prst="rect">
              <a:avLst/>
            </a:prstGeom>
            <a:effectLst/>
          </p:spPr>
        </p:pic>
        <p:pic>
          <p:nvPicPr>
            <p:cNvPr id="3733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9084303" y="8975547"/>
              <a:ext cx="210096" cy="159367"/>
            </a:xfrm>
            <a:prstGeom prst="rect">
              <a:avLst/>
            </a:prstGeom>
            <a:effectLst/>
          </p:spPr>
        </p:pic>
        <p:pic>
          <p:nvPicPr>
            <p:cNvPr id="3735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9425202" y="8032219"/>
              <a:ext cx="355822" cy="1359426"/>
            </a:xfrm>
            <a:prstGeom prst="rect">
              <a:avLst/>
            </a:prstGeom>
            <a:effectLst/>
          </p:spPr>
        </p:pic>
        <p:pic>
          <p:nvPicPr>
            <p:cNvPr id="3737" name="Line Line" descr="Line 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3061726" y="7989080"/>
              <a:ext cx="191203" cy="76201"/>
            </a:xfrm>
            <a:prstGeom prst="rect">
              <a:avLst/>
            </a:prstGeom>
            <a:effectLst/>
          </p:spPr>
        </p:pic>
        <p:pic>
          <p:nvPicPr>
            <p:cNvPr id="3739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2877956" y="804274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741" name="Line Line" descr="Line 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2655383" y="8288087"/>
              <a:ext cx="83868" cy="175870"/>
            </a:xfrm>
            <a:prstGeom prst="rect">
              <a:avLst/>
            </a:prstGeom>
            <a:effectLst/>
          </p:spPr>
        </p:pic>
        <p:pic>
          <p:nvPicPr>
            <p:cNvPr id="3743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2659992" y="8472091"/>
              <a:ext cx="217262" cy="191204"/>
            </a:xfrm>
            <a:prstGeom prst="rect">
              <a:avLst/>
            </a:prstGeom>
            <a:effectLst/>
          </p:spPr>
        </p:pic>
        <p:pic>
          <p:nvPicPr>
            <p:cNvPr id="3745" name="Line Line" descr="Line 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2985057" y="8633095"/>
              <a:ext cx="306206" cy="83868"/>
            </a:xfrm>
            <a:prstGeom prst="rect">
              <a:avLst/>
            </a:prstGeom>
            <a:effectLst/>
          </p:spPr>
        </p:pic>
        <p:pic>
          <p:nvPicPr>
            <p:cNvPr id="3747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3644406" y="8671429"/>
              <a:ext cx="451876" cy="99202"/>
            </a:xfrm>
            <a:prstGeom prst="rect">
              <a:avLst/>
            </a:prstGeom>
            <a:effectLst/>
          </p:spPr>
        </p:pic>
        <p:pic>
          <p:nvPicPr>
            <p:cNvPr id="3749" name="Line Line" descr="Line 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4388089" y="8717430"/>
              <a:ext cx="329207" cy="99202"/>
            </a:xfrm>
            <a:prstGeom prst="rect">
              <a:avLst/>
            </a:prstGeom>
            <a:effectLst/>
          </p:spPr>
        </p:pic>
        <p:pic>
          <p:nvPicPr>
            <p:cNvPr id="3751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5131772" y="8725097"/>
              <a:ext cx="382875" cy="91535"/>
            </a:xfrm>
            <a:prstGeom prst="rect">
              <a:avLst/>
            </a:prstGeom>
            <a:effectLst/>
          </p:spPr>
        </p:pic>
        <p:pic>
          <p:nvPicPr>
            <p:cNvPr id="3753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5898456" y="8748098"/>
              <a:ext cx="313874" cy="99202"/>
            </a:xfrm>
            <a:prstGeom prst="rect">
              <a:avLst/>
            </a:prstGeom>
            <a:effectLst/>
          </p:spPr>
        </p:pic>
        <p:pic>
          <p:nvPicPr>
            <p:cNvPr id="3755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6450468" y="8349422"/>
              <a:ext cx="160537" cy="237204"/>
            </a:xfrm>
            <a:prstGeom prst="rect">
              <a:avLst/>
            </a:prstGeom>
            <a:effectLst/>
          </p:spPr>
        </p:pic>
        <p:pic>
          <p:nvPicPr>
            <p:cNvPr id="3757" name="Line Line" descr="Line 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6143795" y="8035081"/>
              <a:ext cx="237205" cy="83868"/>
            </a:xfrm>
            <a:prstGeom prst="rect">
              <a:avLst/>
            </a:prstGeom>
            <a:effectLst/>
          </p:spPr>
        </p:pic>
        <p:pic>
          <p:nvPicPr>
            <p:cNvPr id="3759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4863433" y="8030871"/>
              <a:ext cx="551545" cy="118746"/>
            </a:xfrm>
            <a:prstGeom prst="rect">
              <a:avLst/>
            </a:prstGeom>
            <a:effectLst/>
          </p:spPr>
        </p:pic>
        <p:pic>
          <p:nvPicPr>
            <p:cNvPr id="3761" name="Line Line" descr="Line 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3399067" y="7958413"/>
              <a:ext cx="382874" cy="99201"/>
            </a:xfrm>
            <a:prstGeom prst="rect">
              <a:avLst/>
            </a:prstGeom>
            <a:effectLst/>
          </p:spPr>
        </p:pic>
        <p:pic>
          <p:nvPicPr>
            <p:cNvPr id="3763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8919191" y="7791621"/>
              <a:ext cx="336874" cy="150991"/>
            </a:xfrm>
            <a:prstGeom prst="rect">
              <a:avLst/>
            </a:prstGeom>
            <a:effectLst/>
          </p:spPr>
        </p:pic>
        <p:pic>
          <p:nvPicPr>
            <p:cNvPr id="3765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8470573" y="7743742"/>
              <a:ext cx="1198104" cy="1848606"/>
            </a:xfrm>
            <a:prstGeom prst="rect">
              <a:avLst/>
            </a:prstGeom>
            <a:effectLst/>
          </p:spPr>
        </p:pic>
        <p:pic>
          <p:nvPicPr>
            <p:cNvPr id="3767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1835031" y="1066438"/>
              <a:ext cx="10359224" cy="20307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3" name="Drawing"/>
          <p:cNvGrpSpPr/>
          <p:nvPr/>
        </p:nvGrpSpPr>
        <p:grpSpPr>
          <a:xfrm>
            <a:off x="337340" y="284811"/>
            <a:ext cx="12128942" cy="9262484"/>
            <a:chOff x="0" y="0"/>
            <a:chExt cx="12128939" cy="9262482"/>
          </a:xfrm>
        </p:grpSpPr>
        <p:sp>
          <p:nvSpPr>
            <p:cNvPr id="3771" name="Line"/>
            <p:cNvSpPr/>
            <p:nvPr/>
          </p:nvSpPr>
          <p:spPr>
            <a:xfrm>
              <a:off x="1357030" y="489539"/>
              <a:ext cx="322008" cy="35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0"/>
                  </a:moveTo>
                  <a:cubicBezTo>
                    <a:pt x="1543" y="926"/>
                    <a:pt x="3086" y="1851"/>
                    <a:pt x="5314" y="4166"/>
                  </a:cubicBezTo>
                  <a:cubicBezTo>
                    <a:pt x="7543" y="6480"/>
                    <a:pt x="10457" y="10183"/>
                    <a:pt x="12771" y="13269"/>
                  </a:cubicBezTo>
                  <a:cubicBezTo>
                    <a:pt x="15086" y="16354"/>
                    <a:pt x="16800" y="18823"/>
                    <a:pt x="18086" y="20134"/>
                  </a:cubicBezTo>
                  <a:cubicBezTo>
                    <a:pt x="19371" y="21446"/>
                    <a:pt x="20229" y="21600"/>
                    <a:pt x="20743" y="21291"/>
                  </a:cubicBezTo>
                  <a:cubicBezTo>
                    <a:pt x="21257" y="20983"/>
                    <a:pt x="21429" y="20211"/>
                    <a:pt x="21600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1660119" y="474205"/>
              <a:ext cx="164589" cy="76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40" fill="norm" stroke="1" extrusionOk="0">
                  <a:moveTo>
                    <a:pt x="21401" y="0"/>
                  </a:moveTo>
                  <a:cubicBezTo>
                    <a:pt x="19739" y="1788"/>
                    <a:pt x="18078" y="3576"/>
                    <a:pt x="16084" y="5793"/>
                  </a:cubicBezTo>
                  <a:cubicBezTo>
                    <a:pt x="14090" y="8011"/>
                    <a:pt x="11764" y="10657"/>
                    <a:pt x="9438" y="12910"/>
                  </a:cubicBezTo>
                  <a:cubicBezTo>
                    <a:pt x="7112" y="15163"/>
                    <a:pt x="4786" y="17023"/>
                    <a:pt x="3290" y="18131"/>
                  </a:cubicBezTo>
                  <a:cubicBezTo>
                    <a:pt x="1795" y="19240"/>
                    <a:pt x="1130" y="19597"/>
                    <a:pt x="632" y="19955"/>
                  </a:cubicBezTo>
                  <a:cubicBezTo>
                    <a:pt x="133" y="20313"/>
                    <a:pt x="-199" y="20670"/>
                    <a:pt x="133" y="20992"/>
                  </a:cubicBezTo>
                  <a:cubicBezTo>
                    <a:pt x="466" y="21314"/>
                    <a:pt x="1463" y="21600"/>
                    <a:pt x="2626" y="21528"/>
                  </a:cubicBezTo>
                  <a:cubicBezTo>
                    <a:pt x="3789" y="21457"/>
                    <a:pt x="5118" y="21028"/>
                    <a:pt x="6447" y="205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1557453" y="0"/>
              <a:ext cx="182920" cy="31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37" fill="norm" stroke="1" extrusionOk="0">
                  <a:moveTo>
                    <a:pt x="3473" y="9405"/>
                  </a:moveTo>
                  <a:cubicBezTo>
                    <a:pt x="2873" y="12215"/>
                    <a:pt x="2273" y="15024"/>
                    <a:pt x="1673" y="17307"/>
                  </a:cubicBezTo>
                  <a:cubicBezTo>
                    <a:pt x="1073" y="19590"/>
                    <a:pt x="473" y="21346"/>
                    <a:pt x="173" y="21434"/>
                  </a:cubicBezTo>
                  <a:cubicBezTo>
                    <a:pt x="-127" y="21522"/>
                    <a:pt x="-127" y="19942"/>
                    <a:pt x="923" y="16693"/>
                  </a:cubicBezTo>
                  <a:cubicBezTo>
                    <a:pt x="1973" y="13444"/>
                    <a:pt x="4073" y="8527"/>
                    <a:pt x="5573" y="5629"/>
                  </a:cubicBezTo>
                  <a:cubicBezTo>
                    <a:pt x="7073" y="2732"/>
                    <a:pt x="7973" y="1854"/>
                    <a:pt x="9023" y="1151"/>
                  </a:cubicBezTo>
                  <a:cubicBezTo>
                    <a:pt x="10073" y="449"/>
                    <a:pt x="11273" y="-78"/>
                    <a:pt x="12323" y="10"/>
                  </a:cubicBezTo>
                  <a:cubicBezTo>
                    <a:pt x="13373" y="98"/>
                    <a:pt x="14273" y="800"/>
                    <a:pt x="15173" y="3434"/>
                  </a:cubicBezTo>
                  <a:cubicBezTo>
                    <a:pt x="16073" y="6068"/>
                    <a:pt x="16973" y="10634"/>
                    <a:pt x="18023" y="13883"/>
                  </a:cubicBezTo>
                  <a:cubicBezTo>
                    <a:pt x="19073" y="17132"/>
                    <a:pt x="20273" y="19063"/>
                    <a:pt x="21473" y="209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2407387" y="780879"/>
              <a:ext cx="260674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2499389" y="967438"/>
              <a:ext cx="245340" cy="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0800"/>
                    <a:pt x="12150" y="0"/>
                    <a:pt x="15750" y="0"/>
                  </a:cubicBezTo>
                  <a:cubicBezTo>
                    <a:pt x="19350" y="0"/>
                    <a:pt x="20475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3864087" y="642876"/>
              <a:ext cx="345009" cy="477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0"/>
                  </a:moveTo>
                  <a:cubicBezTo>
                    <a:pt x="2720" y="1838"/>
                    <a:pt x="5440" y="3677"/>
                    <a:pt x="8080" y="6377"/>
                  </a:cubicBezTo>
                  <a:cubicBezTo>
                    <a:pt x="10720" y="9077"/>
                    <a:pt x="13280" y="12638"/>
                    <a:pt x="15040" y="14994"/>
                  </a:cubicBezTo>
                  <a:cubicBezTo>
                    <a:pt x="16800" y="17349"/>
                    <a:pt x="17760" y="18498"/>
                    <a:pt x="18480" y="19474"/>
                  </a:cubicBezTo>
                  <a:cubicBezTo>
                    <a:pt x="19200" y="20451"/>
                    <a:pt x="19680" y="21255"/>
                    <a:pt x="20160" y="21428"/>
                  </a:cubicBezTo>
                  <a:cubicBezTo>
                    <a:pt x="20640" y="21600"/>
                    <a:pt x="21120" y="21140"/>
                    <a:pt x="21600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3938517" y="604541"/>
              <a:ext cx="354914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21427" y="0"/>
                  </a:moveTo>
                  <a:cubicBezTo>
                    <a:pt x="19267" y="1440"/>
                    <a:pt x="17107" y="2880"/>
                    <a:pt x="14793" y="5136"/>
                  </a:cubicBezTo>
                  <a:cubicBezTo>
                    <a:pt x="12478" y="7392"/>
                    <a:pt x="10010" y="10464"/>
                    <a:pt x="7541" y="13008"/>
                  </a:cubicBezTo>
                  <a:cubicBezTo>
                    <a:pt x="5073" y="15552"/>
                    <a:pt x="2604" y="17568"/>
                    <a:pt x="1293" y="18864"/>
                  </a:cubicBezTo>
                  <a:cubicBezTo>
                    <a:pt x="-19" y="20160"/>
                    <a:pt x="-173" y="20736"/>
                    <a:pt x="136" y="21072"/>
                  </a:cubicBezTo>
                  <a:cubicBezTo>
                    <a:pt x="444" y="21408"/>
                    <a:pt x="1216" y="21504"/>
                    <a:pt x="198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4814775" y="903548"/>
              <a:ext cx="18400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400"/>
                    <a:pt x="9600" y="8800"/>
                    <a:pt x="13200" y="12400"/>
                  </a:cubicBezTo>
                  <a:cubicBezTo>
                    <a:pt x="16800" y="16000"/>
                    <a:pt x="19200" y="18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4906777" y="857547"/>
              <a:ext cx="92003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2090"/>
                    <a:pt x="13200" y="4181"/>
                    <a:pt x="9600" y="7781"/>
                  </a:cubicBezTo>
                  <a:cubicBezTo>
                    <a:pt x="6000" y="11381"/>
                    <a:pt x="3000" y="1649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5495646" y="622903"/>
              <a:ext cx="301066" cy="73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511" fill="norm" stroke="1" extrusionOk="0">
                  <a:moveTo>
                    <a:pt x="1194" y="21511"/>
                  </a:moveTo>
                  <a:cubicBezTo>
                    <a:pt x="1012" y="19261"/>
                    <a:pt x="831" y="17011"/>
                    <a:pt x="558" y="14798"/>
                  </a:cubicBezTo>
                  <a:cubicBezTo>
                    <a:pt x="286" y="12586"/>
                    <a:pt x="-77" y="10411"/>
                    <a:pt x="14" y="8311"/>
                  </a:cubicBezTo>
                  <a:cubicBezTo>
                    <a:pt x="105" y="6211"/>
                    <a:pt x="649" y="4186"/>
                    <a:pt x="1647" y="2799"/>
                  </a:cubicBezTo>
                  <a:cubicBezTo>
                    <a:pt x="2646" y="1411"/>
                    <a:pt x="4098" y="661"/>
                    <a:pt x="5550" y="286"/>
                  </a:cubicBezTo>
                  <a:cubicBezTo>
                    <a:pt x="7002" y="-89"/>
                    <a:pt x="8454" y="-89"/>
                    <a:pt x="9725" y="249"/>
                  </a:cubicBezTo>
                  <a:cubicBezTo>
                    <a:pt x="10995" y="586"/>
                    <a:pt x="12084" y="1261"/>
                    <a:pt x="12447" y="2124"/>
                  </a:cubicBezTo>
                  <a:cubicBezTo>
                    <a:pt x="12810" y="2986"/>
                    <a:pt x="12447" y="4036"/>
                    <a:pt x="11903" y="4786"/>
                  </a:cubicBezTo>
                  <a:cubicBezTo>
                    <a:pt x="11358" y="5536"/>
                    <a:pt x="10632" y="5986"/>
                    <a:pt x="9997" y="6361"/>
                  </a:cubicBezTo>
                  <a:cubicBezTo>
                    <a:pt x="9362" y="6736"/>
                    <a:pt x="8817" y="7036"/>
                    <a:pt x="8999" y="7224"/>
                  </a:cubicBezTo>
                  <a:cubicBezTo>
                    <a:pt x="9180" y="7411"/>
                    <a:pt x="10088" y="7486"/>
                    <a:pt x="11994" y="7823"/>
                  </a:cubicBezTo>
                  <a:cubicBezTo>
                    <a:pt x="13899" y="8161"/>
                    <a:pt x="16804" y="8761"/>
                    <a:pt x="18619" y="9436"/>
                  </a:cubicBezTo>
                  <a:cubicBezTo>
                    <a:pt x="20434" y="10111"/>
                    <a:pt x="21160" y="10861"/>
                    <a:pt x="21341" y="11423"/>
                  </a:cubicBezTo>
                  <a:cubicBezTo>
                    <a:pt x="21523" y="11986"/>
                    <a:pt x="21160" y="12361"/>
                    <a:pt x="19163" y="12736"/>
                  </a:cubicBezTo>
                  <a:cubicBezTo>
                    <a:pt x="17167" y="13111"/>
                    <a:pt x="13536" y="13486"/>
                    <a:pt x="11358" y="13524"/>
                  </a:cubicBezTo>
                  <a:cubicBezTo>
                    <a:pt x="9180" y="13561"/>
                    <a:pt x="8454" y="13261"/>
                    <a:pt x="7728" y="129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5574930" y="283675"/>
              <a:ext cx="152200" cy="15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47" fill="norm" stroke="1" extrusionOk="0">
                  <a:moveTo>
                    <a:pt x="6320" y="11161"/>
                  </a:moveTo>
                  <a:cubicBezTo>
                    <a:pt x="4880" y="12190"/>
                    <a:pt x="3440" y="13218"/>
                    <a:pt x="2180" y="14590"/>
                  </a:cubicBezTo>
                  <a:cubicBezTo>
                    <a:pt x="920" y="15961"/>
                    <a:pt x="-160" y="17676"/>
                    <a:pt x="20" y="17333"/>
                  </a:cubicBezTo>
                  <a:cubicBezTo>
                    <a:pt x="200" y="16990"/>
                    <a:pt x="1640" y="14590"/>
                    <a:pt x="3440" y="11847"/>
                  </a:cubicBezTo>
                  <a:cubicBezTo>
                    <a:pt x="5240" y="9104"/>
                    <a:pt x="7400" y="6018"/>
                    <a:pt x="9020" y="3790"/>
                  </a:cubicBezTo>
                  <a:cubicBezTo>
                    <a:pt x="10640" y="1561"/>
                    <a:pt x="11720" y="190"/>
                    <a:pt x="12980" y="18"/>
                  </a:cubicBezTo>
                  <a:cubicBezTo>
                    <a:pt x="14240" y="-153"/>
                    <a:pt x="15680" y="876"/>
                    <a:pt x="16400" y="2933"/>
                  </a:cubicBezTo>
                  <a:cubicBezTo>
                    <a:pt x="17120" y="4990"/>
                    <a:pt x="17120" y="8076"/>
                    <a:pt x="17840" y="11333"/>
                  </a:cubicBezTo>
                  <a:cubicBezTo>
                    <a:pt x="18560" y="14590"/>
                    <a:pt x="20000" y="18018"/>
                    <a:pt x="21440" y="21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1855375" y="1272195"/>
              <a:ext cx="122670" cy="160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0" fill="norm" stroke="1" extrusionOk="0">
                  <a:moveTo>
                    <a:pt x="2700" y="9591"/>
                  </a:moveTo>
                  <a:cubicBezTo>
                    <a:pt x="1800" y="13782"/>
                    <a:pt x="900" y="17973"/>
                    <a:pt x="450" y="19262"/>
                  </a:cubicBezTo>
                  <a:cubicBezTo>
                    <a:pt x="0" y="20552"/>
                    <a:pt x="0" y="18940"/>
                    <a:pt x="0" y="16200"/>
                  </a:cubicBezTo>
                  <a:cubicBezTo>
                    <a:pt x="0" y="13459"/>
                    <a:pt x="0" y="9591"/>
                    <a:pt x="450" y="6851"/>
                  </a:cubicBezTo>
                  <a:cubicBezTo>
                    <a:pt x="900" y="4110"/>
                    <a:pt x="1800" y="2498"/>
                    <a:pt x="3150" y="1209"/>
                  </a:cubicBezTo>
                  <a:cubicBezTo>
                    <a:pt x="4500" y="-81"/>
                    <a:pt x="6300" y="-1048"/>
                    <a:pt x="9450" y="2176"/>
                  </a:cubicBezTo>
                  <a:cubicBezTo>
                    <a:pt x="12600" y="5400"/>
                    <a:pt x="17100" y="12815"/>
                    <a:pt x="21600" y="202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2024045" y="1309891"/>
              <a:ext cx="138004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0"/>
                    <a:pt x="4000" y="0"/>
                    <a:pt x="7600" y="3600"/>
                  </a:cubicBezTo>
                  <a:cubicBezTo>
                    <a:pt x="11200" y="7200"/>
                    <a:pt x="16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2062379" y="1279223"/>
              <a:ext cx="69003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2215716" y="1279223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4247867" y="1283506"/>
              <a:ext cx="114565" cy="13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0515" fill="norm" stroke="1" extrusionOk="0">
                  <a:moveTo>
                    <a:pt x="2798" y="2930"/>
                  </a:moveTo>
                  <a:cubicBezTo>
                    <a:pt x="2798" y="4930"/>
                    <a:pt x="2798" y="6930"/>
                    <a:pt x="2318" y="10530"/>
                  </a:cubicBezTo>
                  <a:cubicBezTo>
                    <a:pt x="1838" y="14130"/>
                    <a:pt x="878" y="19330"/>
                    <a:pt x="398" y="20330"/>
                  </a:cubicBezTo>
                  <a:cubicBezTo>
                    <a:pt x="-82" y="21330"/>
                    <a:pt x="-82" y="18130"/>
                    <a:pt x="158" y="14530"/>
                  </a:cubicBezTo>
                  <a:cubicBezTo>
                    <a:pt x="398" y="10930"/>
                    <a:pt x="878" y="6930"/>
                    <a:pt x="2078" y="4330"/>
                  </a:cubicBezTo>
                  <a:cubicBezTo>
                    <a:pt x="3278" y="1730"/>
                    <a:pt x="5198" y="530"/>
                    <a:pt x="7358" y="130"/>
                  </a:cubicBezTo>
                  <a:cubicBezTo>
                    <a:pt x="9518" y="-270"/>
                    <a:pt x="11918" y="130"/>
                    <a:pt x="14318" y="3130"/>
                  </a:cubicBezTo>
                  <a:cubicBezTo>
                    <a:pt x="16718" y="6130"/>
                    <a:pt x="19118" y="11730"/>
                    <a:pt x="21518" y="173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4377765" y="1309891"/>
              <a:ext cx="122670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4431433" y="1325224"/>
              <a:ext cx="61336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4597832" y="1286027"/>
              <a:ext cx="101941" cy="16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fill="norm" stroke="1" extrusionOk="0">
                  <a:moveTo>
                    <a:pt x="21015" y="3919"/>
                  </a:moveTo>
                  <a:cubicBezTo>
                    <a:pt x="19435" y="2648"/>
                    <a:pt x="17854" y="1378"/>
                    <a:pt x="15747" y="584"/>
                  </a:cubicBezTo>
                  <a:cubicBezTo>
                    <a:pt x="13639" y="-210"/>
                    <a:pt x="11005" y="-528"/>
                    <a:pt x="8108" y="1854"/>
                  </a:cubicBezTo>
                  <a:cubicBezTo>
                    <a:pt x="5210" y="4237"/>
                    <a:pt x="2049" y="9319"/>
                    <a:pt x="732" y="12813"/>
                  </a:cubicBezTo>
                  <a:cubicBezTo>
                    <a:pt x="-585" y="16307"/>
                    <a:pt x="-58" y="18213"/>
                    <a:pt x="1786" y="19325"/>
                  </a:cubicBezTo>
                  <a:cubicBezTo>
                    <a:pt x="3630" y="20437"/>
                    <a:pt x="6791" y="20754"/>
                    <a:pt x="9952" y="210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4707439" y="1325224"/>
              <a:ext cx="1533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4722773" y="1340558"/>
              <a:ext cx="6133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662"/>
                    <a:pt x="14400" y="3323"/>
                    <a:pt x="9900" y="6092"/>
                  </a:cubicBezTo>
                  <a:cubicBezTo>
                    <a:pt x="5400" y="8862"/>
                    <a:pt x="0" y="12738"/>
                    <a:pt x="0" y="15508"/>
                  </a:cubicBezTo>
                  <a:cubicBezTo>
                    <a:pt x="0" y="18277"/>
                    <a:pt x="5400" y="19938"/>
                    <a:pt x="10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4822442" y="1409560"/>
              <a:ext cx="84336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4876109" y="1355892"/>
              <a:ext cx="15335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4945111" y="1355892"/>
              <a:ext cx="15335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5006446" y="1294557"/>
              <a:ext cx="112122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0" y="0"/>
                  </a:moveTo>
                  <a:cubicBezTo>
                    <a:pt x="6240" y="2880"/>
                    <a:pt x="12480" y="5760"/>
                    <a:pt x="16320" y="8640"/>
                  </a:cubicBezTo>
                  <a:cubicBezTo>
                    <a:pt x="20160" y="11520"/>
                    <a:pt x="21600" y="14400"/>
                    <a:pt x="20880" y="16560"/>
                  </a:cubicBezTo>
                  <a:cubicBezTo>
                    <a:pt x="20160" y="18720"/>
                    <a:pt x="17280" y="20160"/>
                    <a:pt x="14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5944235" y="1242031"/>
              <a:ext cx="104902" cy="21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85" fill="norm" stroke="1" extrusionOk="0">
                  <a:moveTo>
                    <a:pt x="21110" y="2199"/>
                  </a:moveTo>
                  <a:cubicBezTo>
                    <a:pt x="19567" y="1171"/>
                    <a:pt x="18024" y="142"/>
                    <a:pt x="15967" y="14"/>
                  </a:cubicBezTo>
                  <a:cubicBezTo>
                    <a:pt x="13910" y="-115"/>
                    <a:pt x="11339" y="656"/>
                    <a:pt x="8510" y="2585"/>
                  </a:cubicBezTo>
                  <a:cubicBezTo>
                    <a:pt x="5681" y="4514"/>
                    <a:pt x="2596" y="7599"/>
                    <a:pt x="1053" y="10042"/>
                  </a:cubicBezTo>
                  <a:cubicBezTo>
                    <a:pt x="-490" y="12485"/>
                    <a:pt x="-490" y="14285"/>
                    <a:pt x="2081" y="16085"/>
                  </a:cubicBezTo>
                  <a:cubicBezTo>
                    <a:pt x="4653" y="17885"/>
                    <a:pt x="9796" y="19685"/>
                    <a:pt x="14939" y="21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6125804" y="1225555"/>
              <a:ext cx="46002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560"/>
                    <a:pt x="7200" y="9120"/>
                    <a:pt x="10800" y="12720"/>
                  </a:cubicBezTo>
                  <a:cubicBezTo>
                    <a:pt x="14400" y="16320"/>
                    <a:pt x="18000" y="189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8" name="Line"/>
            <p:cNvSpPr/>
            <p:nvPr/>
          </p:nvSpPr>
          <p:spPr>
            <a:xfrm>
              <a:off x="6171825" y="1271556"/>
              <a:ext cx="68983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600" fill="norm" stroke="1" extrusionOk="0">
                  <a:moveTo>
                    <a:pt x="18509" y="0"/>
                  </a:moveTo>
                  <a:cubicBezTo>
                    <a:pt x="13109" y="4114"/>
                    <a:pt x="7709" y="8229"/>
                    <a:pt x="4237" y="11829"/>
                  </a:cubicBezTo>
                  <a:cubicBezTo>
                    <a:pt x="766" y="15429"/>
                    <a:pt x="-777" y="18514"/>
                    <a:pt x="380" y="20057"/>
                  </a:cubicBezTo>
                  <a:cubicBezTo>
                    <a:pt x="1537" y="21600"/>
                    <a:pt x="5394" y="21600"/>
                    <a:pt x="9252" y="21600"/>
                  </a:cubicBezTo>
                  <a:cubicBezTo>
                    <a:pt x="13109" y="21600"/>
                    <a:pt x="16966" y="21600"/>
                    <a:pt x="2082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9" name="Line"/>
            <p:cNvSpPr/>
            <p:nvPr/>
          </p:nvSpPr>
          <p:spPr>
            <a:xfrm>
              <a:off x="6317476" y="1355892"/>
              <a:ext cx="122670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0" name="Line"/>
            <p:cNvSpPr/>
            <p:nvPr/>
          </p:nvSpPr>
          <p:spPr>
            <a:xfrm>
              <a:off x="6385797" y="1263890"/>
              <a:ext cx="23682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771"/>
                    <a:pt x="-1585" y="7543"/>
                    <a:pt x="575" y="11143"/>
                  </a:cubicBezTo>
                  <a:cubicBezTo>
                    <a:pt x="2735" y="14743"/>
                    <a:pt x="11375" y="18171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1" name="Line"/>
            <p:cNvSpPr/>
            <p:nvPr/>
          </p:nvSpPr>
          <p:spPr>
            <a:xfrm>
              <a:off x="6470812" y="1279223"/>
              <a:ext cx="46002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2" name="Line"/>
            <p:cNvSpPr/>
            <p:nvPr/>
          </p:nvSpPr>
          <p:spPr>
            <a:xfrm>
              <a:off x="6524480" y="1225555"/>
              <a:ext cx="9795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0" y="0"/>
                  </a:moveTo>
                  <a:cubicBezTo>
                    <a:pt x="2700" y="225"/>
                    <a:pt x="5400" y="450"/>
                    <a:pt x="9180" y="2700"/>
                  </a:cubicBezTo>
                  <a:cubicBezTo>
                    <a:pt x="12960" y="4950"/>
                    <a:pt x="17820" y="9225"/>
                    <a:pt x="19710" y="12488"/>
                  </a:cubicBezTo>
                  <a:cubicBezTo>
                    <a:pt x="21600" y="15750"/>
                    <a:pt x="20520" y="18000"/>
                    <a:pt x="18630" y="19350"/>
                  </a:cubicBezTo>
                  <a:cubicBezTo>
                    <a:pt x="16740" y="20700"/>
                    <a:pt x="14040" y="21150"/>
                    <a:pt x="113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3" name="Line"/>
            <p:cNvSpPr/>
            <p:nvPr/>
          </p:nvSpPr>
          <p:spPr>
            <a:xfrm>
              <a:off x="6746818" y="1286890"/>
              <a:ext cx="176339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22" y="3240"/>
                    <a:pt x="10643" y="6480"/>
                    <a:pt x="14243" y="10080"/>
                  </a:cubicBezTo>
                  <a:cubicBezTo>
                    <a:pt x="17843" y="13680"/>
                    <a:pt x="19722" y="176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4" name="Line"/>
            <p:cNvSpPr/>
            <p:nvPr/>
          </p:nvSpPr>
          <p:spPr>
            <a:xfrm>
              <a:off x="6800486" y="1263890"/>
              <a:ext cx="84337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5" name="Line"/>
            <p:cNvSpPr/>
            <p:nvPr/>
          </p:nvSpPr>
          <p:spPr>
            <a:xfrm>
              <a:off x="7107160" y="1225555"/>
              <a:ext cx="30668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4339431" y="2068908"/>
              <a:ext cx="1702039" cy="2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9" fill="norm" stroke="1" extrusionOk="0">
                  <a:moveTo>
                    <a:pt x="0" y="800"/>
                  </a:moveTo>
                  <a:cubicBezTo>
                    <a:pt x="32" y="5867"/>
                    <a:pt x="65" y="10933"/>
                    <a:pt x="211" y="14533"/>
                  </a:cubicBezTo>
                  <a:cubicBezTo>
                    <a:pt x="357" y="18133"/>
                    <a:pt x="616" y="20267"/>
                    <a:pt x="1054" y="20933"/>
                  </a:cubicBezTo>
                  <a:cubicBezTo>
                    <a:pt x="1492" y="21600"/>
                    <a:pt x="2108" y="20800"/>
                    <a:pt x="2789" y="18400"/>
                  </a:cubicBezTo>
                  <a:cubicBezTo>
                    <a:pt x="3470" y="16000"/>
                    <a:pt x="4216" y="12000"/>
                    <a:pt x="5043" y="10133"/>
                  </a:cubicBezTo>
                  <a:cubicBezTo>
                    <a:pt x="5870" y="8267"/>
                    <a:pt x="6778" y="8533"/>
                    <a:pt x="7703" y="9200"/>
                  </a:cubicBezTo>
                  <a:cubicBezTo>
                    <a:pt x="8627" y="9867"/>
                    <a:pt x="9568" y="10933"/>
                    <a:pt x="10508" y="11067"/>
                  </a:cubicBezTo>
                  <a:cubicBezTo>
                    <a:pt x="11449" y="11200"/>
                    <a:pt x="12389" y="10400"/>
                    <a:pt x="13314" y="9467"/>
                  </a:cubicBezTo>
                  <a:cubicBezTo>
                    <a:pt x="14238" y="8533"/>
                    <a:pt x="15146" y="7467"/>
                    <a:pt x="16103" y="6133"/>
                  </a:cubicBezTo>
                  <a:cubicBezTo>
                    <a:pt x="17059" y="4800"/>
                    <a:pt x="18065" y="3200"/>
                    <a:pt x="18989" y="2133"/>
                  </a:cubicBezTo>
                  <a:cubicBezTo>
                    <a:pt x="19914" y="1067"/>
                    <a:pt x="20757" y="53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4715106" y="1608897"/>
              <a:ext cx="26834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4400"/>
                    <a:pt x="12343" y="7200"/>
                    <a:pt x="15943" y="3600"/>
                  </a:cubicBezTo>
                  <a:cubicBezTo>
                    <a:pt x="19543" y="0"/>
                    <a:pt x="2057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4807108" y="1662565"/>
              <a:ext cx="161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5995468" y="1578230"/>
              <a:ext cx="38334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88" y="16200"/>
                    <a:pt x="7776" y="10800"/>
                    <a:pt x="11376" y="7200"/>
                  </a:cubicBezTo>
                  <a:cubicBezTo>
                    <a:pt x="14976" y="3600"/>
                    <a:pt x="18288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6026135" y="1593564"/>
              <a:ext cx="329676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4616654" y="2470139"/>
              <a:ext cx="481795" cy="70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41" fill="norm" stroke="1" extrusionOk="0">
                  <a:moveTo>
                    <a:pt x="21546" y="628"/>
                  </a:moveTo>
                  <a:cubicBezTo>
                    <a:pt x="18232" y="314"/>
                    <a:pt x="14917" y="0"/>
                    <a:pt x="12632" y="0"/>
                  </a:cubicBezTo>
                  <a:cubicBezTo>
                    <a:pt x="10346" y="0"/>
                    <a:pt x="9089" y="314"/>
                    <a:pt x="7889" y="1335"/>
                  </a:cubicBezTo>
                  <a:cubicBezTo>
                    <a:pt x="6689" y="2356"/>
                    <a:pt x="5546" y="4084"/>
                    <a:pt x="4403" y="6441"/>
                  </a:cubicBezTo>
                  <a:cubicBezTo>
                    <a:pt x="3260" y="8797"/>
                    <a:pt x="2117" y="11782"/>
                    <a:pt x="1375" y="14177"/>
                  </a:cubicBezTo>
                  <a:cubicBezTo>
                    <a:pt x="632" y="16573"/>
                    <a:pt x="289" y="18380"/>
                    <a:pt x="117" y="19519"/>
                  </a:cubicBezTo>
                  <a:cubicBezTo>
                    <a:pt x="-54" y="20657"/>
                    <a:pt x="-54" y="21129"/>
                    <a:pt x="232" y="21364"/>
                  </a:cubicBezTo>
                  <a:cubicBezTo>
                    <a:pt x="517" y="21600"/>
                    <a:pt x="1089" y="21600"/>
                    <a:pt x="2975" y="21364"/>
                  </a:cubicBezTo>
                  <a:cubicBezTo>
                    <a:pt x="4860" y="21129"/>
                    <a:pt x="8060" y="20657"/>
                    <a:pt x="11260" y="20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5665794" y="2556507"/>
              <a:ext cx="422985" cy="815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46" fill="norm" stroke="1" extrusionOk="0">
                  <a:moveTo>
                    <a:pt x="0" y="688"/>
                  </a:moveTo>
                  <a:cubicBezTo>
                    <a:pt x="388" y="419"/>
                    <a:pt x="776" y="149"/>
                    <a:pt x="2587" y="47"/>
                  </a:cubicBezTo>
                  <a:cubicBezTo>
                    <a:pt x="4398" y="-54"/>
                    <a:pt x="7631" y="14"/>
                    <a:pt x="10606" y="182"/>
                  </a:cubicBezTo>
                  <a:cubicBezTo>
                    <a:pt x="13581" y="351"/>
                    <a:pt x="16297" y="621"/>
                    <a:pt x="18043" y="823"/>
                  </a:cubicBezTo>
                  <a:cubicBezTo>
                    <a:pt x="19789" y="1026"/>
                    <a:pt x="20565" y="1161"/>
                    <a:pt x="21018" y="1431"/>
                  </a:cubicBezTo>
                  <a:cubicBezTo>
                    <a:pt x="21471" y="1701"/>
                    <a:pt x="21600" y="2106"/>
                    <a:pt x="21018" y="2916"/>
                  </a:cubicBezTo>
                  <a:cubicBezTo>
                    <a:pt x="20436" y="3726"/>
                    <a:pt x="19143" y="4941"/>
                    <a:pt x="18172" y="6696"/>
                  </a:cubicBezTo>
                  <a:cubicBezTo>
                    <a:pt x="17202" y="8451"/>
                    <a:pt x="16556" y="10746"/>
                    <a:pt x="16556" y="13108"/>
                  </a:cubicBezTo>
                  <a:cubicBezTo>
                    <a:pt x="16556" y="15471"/>
                    <a:pt x="17202" y="17901"/>
                    <a:pt x="17526" y="19285"/>
                  </a:cubicBezTo>
                  <a:cubicBezTo>
                    <a:pt x="17849" y="20668"/>
                    <a:pt x="17849" y="21006"/>
                    <a:pt x="17526" y="21208"/>
                  </a:cubicBezTo>
                  <a:cubicBezTo>
                    <a:pt x="17202" y="21411"/>
                    <a:pt x="16556" y="21478"/>
                    <a:pt x="15068" y="21512"/>
                  </a:cubicBezTo>
                  <a:cubicBezTo>
                    <a:pt x="13581" y="21546"/>
                    <a:pt x="11253" y="21546"/>
                    <a:pt x="8925" y="21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4091131" y="1167201"/>
              <a:ext cx="286635" cy="42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25" fill="norm" stroke="1" extrusionOk="0">
                  <a:moveTo>
                    <a:pt x="21251" y="4045"/>
                  </a:moveTo>
                  <a:cubicBezTo>
                    <a:pt x="20304" y="2774"/>
                    <a:pt x="19356" y="1504"/>
                    <a:pt x="17746" y="741"/>
                  </a:cubicBezTo>
                  <a:cubicBezTo>
                    <a:pt x="16135" y="-21"/>
                    <a:pt x="13862" y="-275"/>
                    <a:pt x="11493" y="360"/>
                  </a:cubicBezTo>
                  <a:cubicBezTo>
                    <a:pt x="9125" y="996"/>
                    <a:pt x="6662" y="2520"/>
                    <a:pt x="4577" y="4871"/>
                  </a:cubicBezTo>
                  <a:cubicBezTo>
                    <a:pt x="2493" y="7221"/>
                    <a:pt x="788" y="10398"/>
                    <a:pt x="219" y="12939"/>
                  </a:cubicBezTo>
                  <a:cubicBezTo>
                    <a:pt x="-349" y="15480"/>
                    <a:pt x="219" y="17386"/>
                    <a:pt x="1546" y="18847"/>
                  </a:cubicBezTo>
                  <a:cubicBezTo>
                    <a:pt x="2872" y="20309"/>
                    <a:pt x="4956" y="21325"/>
                    <a:pt x="7798" y="21325"/>
                  </a:cubicBezTo>
                  <a:cubicBezTo>
                    <a:pt x="10640" y="21325"/>
                    <a:pt x="14240" y="20309"/>
                    <a:pt x="16609" y="17894"/>
                  </a:cubicBezTo>
                  <a:cubicBezTo>
                    <a:pt x="18977" y="15480"/>
                    <a:pt x="20114" y="11669"/>
                    <a:pt x="20588" y="9064"/>
                  </a:cubicBezTo>
                  <a:cubicBezTo>
                    <a:pt x="21062" y="6459"/>
                    <a:pt x="20872" y="5061"/>
                    <a:pt x="19167" y="4363"/>
                  </a:cubicBezTo>
                  <a:cubicBezTo>
                    <a:pt x="17462" y="3664"/>
                    <a:pt x="14240" y="3664"/>
                    <a:pt x="11019" y="36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6976823" y="1075300"/>
              <a:ext cx="292167" cy="50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080" fill="norm" stroke="1" extrusionOk="0">
                  <a:moveTo>
                    <a:pt x="16062" y="1778"/>
                  </a:moveTo>
                  <a:cubicBezTo>
                    <a:pt x="14954" y="1143"/>
                    <a:pt x="13846" y="507"/>
                    <a:pt x="12738" y="190"/>
                  </a:cubicBezTo>
                  <a:cubicBezTo>
                    <a:pt x="11631" y="-128"/>
                    <a:pt x="10523" y="-128"/>
                    <a:pt x="8769" y="825"/>
                  </a:cubicBezTo>
                  <a:cubicBezTo>
                    <a:pt x="7015" y="1778"/>
                    <a:pt x="4615" y="3684"/>
                    <a:pt x="2862" y="6172"/>
                  </a:cubicBezTo>
                  <a:cubicBezTo>
                    <a:pt x="1108" y="8660"/>
                    <a:pt x="0" y="11731"/>
                    <a:pt x="0" y="14272"/>
                  </a:cubicBezTo>
                  <a:cubicBezTo>
                    <a:pt x="0" y="16813"/>
                    <a:pt x="1108" y="18825"/>
                    <a:pt x="3692" y="19990"/>
                  </a:cubicBezTo>
                  <a:cubicBezTo>
                    <a:pt x="6277" y="21154"/>
                    <a:pt x="10338" y="21472"/>
                    <a:pt x="13662" y="20519"/>
                  </a:cubicBezTo>
                  <a:cubicBezTo>
                    <a:pt x="16985" y="19566"/>
                    <a:pt x="19569" y="17343"/>
                    <a:pt x="20585" y="14748"/>
                  </a:cubicBezTo>
                  <a:cubicBezTo>
                    <a:pt x="21600" y="12154"/>
                    <a:pt x="21046" y="9190"/>
                    <a:pt x="19662" y="7125"/>
                  </a:cubicBezTo>
                  <a:cubicBezTo>
                    <a:pt x="18277" y="5060"/>
                    <a:pt x="16062" y="3896"/>
                    <a:pt x="14400" y="3472"/>
                  </a:cubicBezTo>
                  <a:cubicBezTo>
                    <a:pt x="12738" y="3048"/>
                    <a:pt x="11631" y="3366"/>
                    <a:pt x="10523" y="36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6149682" y="3360127"/>
              <a:ext cx="144794" cy="23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206" fill="norm" stroke="1" extrusionOk="0">
                  <a:moveTo>
                    <a:pt x="6691" y="6607"/>
                  </a:moveTo>
                  <a:cubicBezTo>
                    <a:pt x="5175" y="10743"/>
                    <a:pt x="3659" y="14879"/>
                    <a:pt x="2523" y="17522"/>
                  </a:cubicBezTo>
                  <a:cubicBezTo>
                    <a:pt x="1386" y="20164"/>
                    <a:pt x="628" y="21313"/>
                    <a:pt x="249" y="21198"/>
                  </a:cubicBezTo>
                  <a:cubicBezTo>
                    <a:pt x="-130" y="21083"/>
                    <a:pt x="-130" y="19704"/>
                    <a:pt x="628" y="16487"/>
                  </a:cubicBezTo>
                  <a:cubicBezTo>
                    <a:pt x="1386" y="13270"/>
                    <a:pt x="2902" y="8215"/>
                    <a:pt x="4228" y="5113"/>
                  </a:cubicBezTo>
                  <a:cubicBezTo>
                    <a:pt x="5554" y="2011"/>
                    <a:pt x="6691" y="862"/>
                    <a:pt x="8396" y="287"/>
                  </a:cubicBezTo>
                  <a:cubicBezTo>
                    <a:pt x="10102" y="-287"/>
                    <a:pt x="12375" y="-287"/>
                    <a:pt x="14649" y="3045"/>
                  </a:cubicBezTo>
                  <a:cubicBezTo>
                    <a:pt x="16923" y="6377"/>
                    <a:pt x="19196" y="13041"/>
                    <a:pt x="21470" y="197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6363477" y="3441272"/>
              <a:ext cx="161004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6401811" y="3402938"/>
              <a:ext cx="107336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248"/>
                    <a:pt x="16457" y="497"/>
                    <a:pt x="12857" y="4097"/>
                  </a:cubicBezTo>
                  <a:cubicBezTo>
                    <a:pt x="9257" y="7697"/>
                    <a:pt x="4629" y="146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6670150" y="3372271"/>
              <a:ext cx="23001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533"/>
                    <a:pt x="7200" y="9067"/>
                    <a:pt x="3600" y="12667"/>
                  </a:cubicBezTo>
                  <a:cubicBezTo>
                    <a:pt x="0" y="16267"/>
                    <a:pt x="0" y="189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1740372" y="1593564"/>
              <a:ext cx="47534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8" y="14400"/>
                    <a:pt x="7897" y="7200"/>
                    <a:pt x="11497" y="3600"/>
                  </a:cubicBezTo>
                  <a:cubicBezTo>
                    <a:pt x="15097" y="0"/>
                    <a:pt x="1834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1924376" y="1593564"/>
              <a:ext cx="41401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7432"/>
                    <a:pt x="8000" y="13263"/>
                    <a:pt x="11600" y="9663"/>
                  </a:cubicBezTo>
                  <a:cubicBezTo>
                    <a:pt x="15200" y="6063"/>
                    <a:pt x="18400" y="303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881064" y="3839948"/>
              <a:ext cx="284296" cy="556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490" fill="norm" stroke="1" extrusionOk="0">
                  <a:moveTo>
                    <a:pt x="21078" y="888"/>
                  </a:moveTo>
                  <a:cubicBezTo>
                    <a:pt x="20320" y="592"/>
                    <a:pt x="19562" y="296"/>
                    <a:pt x="18710" y="148"/>
                  </a:cubicBezTo>
                  <a:cubicBezTo>
                    <a:pt x="17857" y="0"/>
                    <a:pt x="16910" y="0"/>
                    <a:pt x="15962" y="0"/>
                  </a:cubicBezTo>
                  <a:cubicBezTo>
                    <a:pt x="15015" y="0"/>
                    <a:pt x="14067" y="0"/>
                    <a:pt x="12646" y="444"/>
                  </a:cubicBezTo>
                  <a:cubicBezTo>
                    <a:pt x="11225" y="888"/>
                    <a:pt x="9331" y="1775"/>
                    <a:pt x="6962" y="3649"/>
                  </a:cubicBezTo>
                  <a:cubicBezTo>
                    <a:pt x="4594" y="5523"/>
                    <a:pt x="1752" y="8384"/>
                    <a:pt x="615" y="11293"/>
                  </a:cubicBezTo>
                  <a:cubicBezTo>
                    <a:pt x="-522" y="14203"/>
                    <a:pt x="46" y="17162"/>
                    <a:pt x="1278" y="18937"/>
                  </a:cubicBezTo>
                  <a:cubicBezTo>
                    <a:pt x="2510" y="20712"/>
                    <a:pt x="4404" y="21304"/>
                    <a:pt x="6299" y="21452"/>
                  </a:cubicBezTo>
                  <a:cubicBezTo>
                    <a:pt x="8194" y="21600"/>
                    <a:pt x="10089" y="21304"/>
                    <a:pt x="11604" y="20712"/>
                  </a:cubicBezTo>
                  <a:cubicBezTo>
                    <a:pt x="13120" y="20121"/>
                    <a:pt x="14257" y="19233"/>
                    <a:pt x="14825" y="18542"/>
                  </a:cubicBezTo>
                  <a:cubicBezTo>
                    <a:pt x="15394" y="17852"/>
                    <a:pt x="15394" y="17359"/>
                    <a:pt x="14920" y="16915"/>
                  </a:cubicBezTo>
                  <a:cubicBezTo>
                    <a:pt x="14446" y="16471"/>
                    <a:pt x="13499" y="16077"/>
                    <a:pt x="12552" y="15830"/>
                  </a:cubicBezTo>
                  <a:cubicBezTo>
                    <a:pt x="11604" y="15584"/>
                    <a:pt x="10657" y="15485"/>
                    <a:pt x="9899" y="15633"/>
                  </a:cubicBezTo>
                  <a:cubicBezTo>
                    <a:pt x="9141" y="15781"/>
                    <a:pt x="8573" y="16175"/>
                    <a:pt x="8004" y="165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1235320" y="4184955"/>
              <a:ext cx="82237" cy="147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201" fill="norm" stroke="1" extrusionOk="0">
                  <a:moveTo>
                    <a:pt x="9572" y="0"/>
                  </a:moveTo>
                  <a:cubicBezTo>
                    <a:pt x="6299" y="3661"/>
                    <a:pt x="3027" y="7322"/>
                    <a:pt x="1390" y="10068"/>
                  </a:cubicBezTo>
                  <a:cubicBezTo>
                    <a:pt x="-246" y="12814"/>
                    <a:pt x="-246" y="14644"/>
                    <a:pt x="409" y="16475"/>
                  </a:cubicBezTo>
                  <a:cubicBezTo>
                    <a:pt x="1063" y="18305"/>
                    <a:pt x="2372" y="20136"/>
                    <a:pt x="4990" y="20868"/>
                  </a:cubicBezTo>
                  <a:cubicBezTo>
                    <a:pt x="7609" y="21600"/>
                    <a:pt x="11536" y="21234"/>
                    <a:pt x="14809" y="18671"/>
                  </a:cubicBezTo>
                  <a:cubicBezTo>
                    <a:pt x="18081" y="16108"/>
                    <a:pt x="20699" y="11349"/>
                    <a:pt x="21027" y="8054"/>
                  </a:cubicBezTo>
                  <a:cubicBezTo>
                    <a:pt x="21354" y="4759"/>
                    <a:pt x="19390" y="2929"/>
                    <a:pt x="16118" y="2563"/>
                  </a:cubicBezTo>
                  <a:cubicBezTo>
                    <a:pt x="12845" y="2197"/>
                    <a:pt x="8263" y="3295"/>
                    <a:pt x="6627" y="4942"/>
                  </a:cubicBezTo>
                  <a:cubicBezTo>
                    <a:pt x="4990" y="6590"/>
                    <a:pt x="6299" y="8786"/>
                    <a:pt x="7609" y="109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1431427" y="3980859"/>
              <a:ext cx="329391" cy="38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36" fill="norm" stroke="1" extrusionOk="0">
                  <a:moveTo>
                    <a:pt x="7624" y="14092"/>
                  </a:moveTo>
                  <a:cubicBezTo>
                    <a:pt x="7624" y="13372"/>
                    <a:pt x="7624" y="12652"/>
                    <a:pt x="6877" y="12364"/>
                  </a:cubicBezTo>
                  <a:cubicBezTo>
                    <a:pt x="6129" y="12076"/>
                    <a:pt x="4633" y="12220"/>
                    <a:pt x="3387" y="12868"/>
                  </a:cubicBezTo>
                  <a:cubicBezTo>
                    <a:pt x="2141" y="13516"/>
                    <a:pt x="1144" y="14668"/>
                    <a:pt x="563" y="15676"/>
                  </a:cubicBezTo>
                  <a:cubicBezTo>
                    <a:pt x="-19" y="16684"/>
                    <a:pt x="-185" y="17548"/>
                    <a:pt x="230" y="17980"/>
                  </a:cubicBezTo>
                  <a:cubicBezTo>
                    <a:pt x="646" y="18412"/>
                    <a:pt x="1643" y="18412"/>
                    <a:pt x="2473" y="18196"/>
                  </a:cubicBezTo>
                  <a:cubicBezTo>
                    <a:pt x="3304" y="17980"/>
                    <a:pt x="3969" y="17548"/>
                    <a:pt x="4633" y="17116"/>
                  </a:cubicBezTo>
                  <a:cubicBezTo>
                    <a:pt x="5298" y="16684"/>
                    <a:pt x="5963" y="16252"/>
                    <a:pt x="6544" y="16468"/>
                  </a:cubicBezTo>
                  <a:cubicBezTo>
                    <a:pt x="7126" y="16684"/>
                    <a:pt x="7624" y="17548"/>
                    <a:pt x="8289" y="18052"/>
                  </a:cubicBezTo>
                  <a:cubicBezTo>
                    <a:pt x="8953" y="18556"/>
                    <a:pt x="9784" y="18700"/>
                    <a:pt x="10864" y="18196"/>
                  </a:cubicBezTo>
                  <a:cubicBezTo>
                    <a:pt x="11944" y="17692"/>
                    <a:pt x="13273" y="16540"/>
                    <a:pt x="15018" y="14236"/>
                  </a:cubicBezTo>
                  <a:cubicBezTo>
                    <a:pt x="16763" y="11932"/>
                    <a:pt x="18923" y="8476"/>
                    <a:pt x="20086" y="6244"/>
                  </a:cubicBezTo>
                  <a:cubicBezTo>
                    <a:pt x="21249" y="4012"/>
                    <a:pt x="21415" y="3004"/>
                    <a:pt x="21415" y="2068"/>
                  </a:cubicBezTo>
                  <a:cubicBezTo>
                    <a:pt x="21415" y="1132"/>
                    <a:pt x="21249" y="268"/>
                    <a:pt x="20750" y="52"/>
                  </a:cubicBezTo>
                  <a:cubicBezTo>
                    <a:pt x="20252" y="-164"/>
                    <a:pt x="19421" y="268"/>
                    <a:pt x="18757" y="1780"/>
                  </a:cubicBezTo>
                  <a:cubicBezTo>
                    <a:pt x="18092" y="3292"/>
                    <a:pt x="17593" y="5884"/>
                    <a:pt x="18009" y="9340"/>
                  </a:cubicBezTo>
                  <a:cubicBezTo>
                    <a:pt x="18424" y="12796"/>
                    <a:pt x="19753" y="17116"/>
                    <a:pt x="21083" y="214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1042690" y="4603017"/>
              <a:ext cx="452344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783" y="11918"/>
                    <a:pt x="7566" y="3818"/>
                    <a:pt x="11166" y="1118"/>
                  </a:cubicBezTo>
                  <a:cubicBezTo>
                    <a:pt x="14766" y="-1582"/>
                    <a:pt x="18183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1331474" y="4637299"/>
              <a:ext cx="316897" cy="4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1742" y="18000"/>
                  </a:moveTo>
                  <a:cubicBezTo>
                    <a:pt x="871" y="19200"/>
                    <a:pt x="0" y="20400"/>
                    <a:pt x="0" y="21000"/>
                  </a:cubicBezTo>
                  <a:cubicBezTo>
                    <a:pt x="0" y="21600"/>
                    <a:pt x="871" y="21600"/>
                    <a:pt x="3745" y="19800"/>
                  </a:cubicBezTo>
                  <a:cubicBezTo>
                    <a:pt x="6619" y="18000"/>
                    <a:pt x="11497" y="14400"/>
                    <a:pt x="14806" y="10800"/>
                  </a:cubicBezTo>
                  <a:cubicBezTo>
                    <a:pt x="18116" y="7200"/>
                    <a:pt x="19858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2146714" y="4253957"/>
              <a:ext cx="1" cy="15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2169080" y="4414961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2681918" y="4169622"/>
              <a:ext cx="32144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20897" y="0"/>
                  </a:moveTo>
                  <a:cubicBezTo>
                    <a:pt x="15912" y="3600"/>
                    <a:pt x="10928" y="7200"/>
                    <a:pt x="6774" y="10575"/>
                  </a:cubicBezTo>
                  <a:cubicBezTo>
                    <a:pt x="2620" y="13950"/>
                    <a:pt x="-703" y="17100"/>
                    <a:pt x="128" y="18900"/>
                  </a:cubicBezTo>
                  <a:cubicBezTo>
                    <a:pt x="959" y="20700"/>
                    <a:pt x="5943" y="21150"/>
                    <a:pt x="1092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2668060" y="4100620"/>
              <a:ext cx="360342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326"/>
                    <a:pt x="0" y="17053"/>
                    <a:pt x="2145" y="13642"/>
                  </a:cubicBezTo>
                  <a:cubicBezTo>
                    <a:pt x="4289" y="10232"/>
                    <a:pt x="8579" y="5684"/>
                    <a:pt x="12179" y="3221"/>
                  </a:cubicBezTo>
                  <a:cubicBezTo>
                    <a:pt x="15779" y="758"/>
                    <a:pt x="18689" y="37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2729394" y="4391960"/>
              <a:ext cx="22234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0" y="17280"/>
                    <a:pt x="11421" y="12960"/>
                    <a:pt x="15021" y="9360"/>
                  </a:cubicBezTo>
                  <a:cubicBezTo>
                    <a:pt x="18621" y="5760"/>
                    <a:pt x="2011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3066735" y="4422627"/>
              <a:ext cx="1" cy="168672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3063503" y="4315292"/>
              <a:ext cx="26234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21600"/>
                  </a:moveTo>
                  <a:cubicBezTo>
                    <a:pt x="521" y="17100"/>
                    <a:pt x="-1443" y="12600"/>
                    <a:pt x="1502" y="9000"/>
                  </a:cubicBezTo>
                  <a:cubicBezTo>
                    <a:pt x="4448" y="5400"/>
                    <a:pt x="12302" y="2700"/>
                    <a:pt x="2015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3159696" y="4355544"/>
              <a:ext cx="137046" cy="237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20" fill="norm" stroke="1" extrusionOk="0">
                  <a:moveTo>
                    <a:pt x="8250" y="3275"/>
                  </a:moveTo>
                  <a:cubicBezTo>
                    <a:pt x="6250" y="8560"/>
                    <a:pt x="4250" y="13845"/>
                    <a:pt x="2850" y="17062"/>
                  </a:cubicBezTo>
                  <a:cubicBezTo>
                    <a:pt x="1450" y="20279"/>
                    <a:pt x="650" y="21428"/>
                    <a:pt x="250" y="21313"/>
                  </a:cubicBezTo>
                  <a:cubicBezTo>
                    <a:pt x="-150" y="21198"/>
                    <a:pt x="-150" y="19819"/>
                    <a:pt x="850" y="16488"/>
                  </a:cubicBezTo>
                  <a:cubicBezTo>
                    <a:pt x="1850" y="13156"/>
                    <a:pt x="3850" y="7871"/>
                    <a:pt x="5650" y="4768"/>
                  </a:cubicBezTo>
                  <a:cubicBezTo>
                    <a:pt x="7450" y="1666"/>
                    <a:pt x="9050" y="747"/>
                    <a:pt x="10850" y="288"/>
                  </a:cubicBezTo>
                  <a:cubicBezTo>
                    <a:pt x="12650" y="-172"/>
                    <a:pt x="14650" y="-172"/>
                    <a:pt x="16050" y="977"/>
                  </a:cubicBezTo>
                  <a:cubicBezTo>
                    <a:pt x="17450" y="2126"/>
                    <a:pt x="18250" y="4424"/>
                    <a:pt x="19050" y="6262"/>
                  </a:cubicBezTo>
                  <a:cubicBezTo>
                    <a:pt x="19850" y="8100"/>
                    <a:pt x="20650" y="9479"/>
                    <a:pt x="21450" y="108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3414299" y="3991180"/>
              <a:ext cx="227450" cy="59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fill="norm" stroke="1" extrusionOk="0">
                  <a:moveTo>
                    <a:pt x="17231" y="13688"/>
                  </a:moveTo>
                  <a:cubicBezTo>
                    <a:pt x="16989" y="13235"/>
                    <a:pt x="16746" y="12781"/>
                    <a:pt x="15897" y="12509"/>
                  </a:cubicBezTo>
                  <a:cubicBezTo>
                    <a:pt x="15047" y="12236"/>
                    <a:pt x="13591" y="12146"/>
                    <a:pt x="11164" y="12463"/>
                  </a:cubicBezTo>
                  <a:cubicBezTo>
                    <a:pt x="8737" y="12781"/>
                    <a:pt x="5339" y="13507"/>
                    <a:pt x="3155" y="14823"/>
                  </a:cubicBezTo>
                  <a:cubicBezTo>
                    <a:pt x="971" y="16139"/>
                    <a:pt x="0" y="18045"/>
                    <a:pt x="0" y="19225"/>
                  </a:cubicBezTo>
                  <a:cubicBezTo>
                    <a:pt x="0" y="20404"/>
                    <a:pt x="971" y="20858"/>
                    <a:pt x="2184" y="21085"/>
                  </a:cubicBezTo>
                  <a:cubicBezTo>
                    <a:pt x="3398" y="21312"/>
                    <a:pt x="4854" y="21312"/>
                    <a:pt x="6795" y="20631"/>
                  </a:cubicBezTo>
                  <a:cubicBezTo>
                    <a:pt x="8737" y="19951"/>
                    <a:pt x="11164" y="18589"/>
                    <a:pt x="13348" y="16320"/>
                  </a:cubicBezTo>
                  <a:cubicBezTo>
                    <a:pt x="15533" y="14051"/>
                    <a:pt x="17474" y="10875"/>
                    <a:pt x="18566" y="8561"/>
                  </a:cubicBezTo>
                  <a:cubicBezTo>
                    <a:pt x="19658" y="6246"/>
                    <a:pt x="19901" y="4794"/>
                    <a:pt x="20022" y="3388"/>
                  </a:cubicBezTo>
                  <a:cubicBezTo>
                    <a:pt x="20144" y="1981"/>
                    <a:pt x="20144" y="620"/>
                    <a:pt x="19780" y="166"/>
                  </a:cubicBezTo>
                  <a:cubicBezTo>
                    <a:pt x="19416" y="-288"/>
                    <a:pt x="18688" y="166"/>
                    <a:pt x="18081" y="1845"/>
                  </a:cubicBezTo>
                  <a:cubicBezTo>
                    <a:pt x="17474" y="3524"/>
                    <a:pt x="16989" y="6428"/>
                    <a:pt x="17596" y="9332"/>
                  </a:cubicBezTo>
                  <a:cubicBezTo>
                    <a:pt x="18202" y="12236"/>
                    <a:pt x="19901" y="15141"/>
                    <a:pt x="21600" y="180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4520923" y="4281905"/>
              <a:ext cx="237629" cy="70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90" fill="norm" stroke="1" extrusionOk="0">
                  <a:moveTo>
                    <a:pt x="1604" y="7831"/>
                  </a:moveTo>
                  <a:cubicBezTo>
                    <a:pt x="1834" y="10492"/>
                    <a:pt x="2064" y="13153"/>
                    <a:pt x="2294" y="15305"/>
                  </a:cubicBezTo>
                  <a:cubicBezTo>
                    <a:pt x="2523" y="17457"/>
                    <a:pt x="2753" y="19101"/>
                    <a:pt x="2868" y="20118"/>
                  </a:cubicBezTo>
                  <a:cubicBezTo>
                    <a:pt x="2983" y="21136"/>
                    <a:pt x="2983" y="21527"/>
                    <a:pt x="2868" y="21488"/>
                  </a:cubicBezTo>
                  <a:cubicBezTo>
                    <a:pt x="2753" y="21449"/>
                    <a:pt x="2523" y="20979"/>
                    <a:pt x="2064" y="19375"/>
                  </a:cubicBezTo>
                  <a:cubicBezTo>
                    <a:pt x="1604" y="17770"/>
                    <a:pt x="915" y="15031"/>
                    <a:pt x="455" y="12644"/>
                  </a:cubicBezTo>
                  <a:cubicBezTo>
                    <a:pt x="-4" y="10257"/>
                    <a:pt x="-234" y="8223"/>
                    <a:pt x="340" y="6344"/>
                  </a:cubicBezTo>
                  <a:cubicBezTo>
                    <a:pt x="915" y="4466"/>
                    <a:pt x="2294" y="2744"/>
                    <a:pt x="3328" y="1727"/>
                  </a:cubicBezTo>
                  <a:cubicBezTo>
                    <a:pt x="4362" y="710"/>
                    <a:pt x="5051" y="397"/>
                    <a:pt x="6200" y="201"/>
                  </a:cubicBezTo>
                  <a:cubicBezTo>
                    <a:pt x="7349" y="5"/>
                    <a:pt x="8957" y="-73"/>
                    <a:pt x="10221" y="84"/>
                  </a:cubicBezTo>
                  <a:cubicBezTo>
                    <a:pt x="11485" y="240"/>
                    <a:pt x="12404" y="631"/>
                    <a:pt x="12979" y="1297"/>
                  </a:cubicBezTo>
                  <a:cubicBezTo>
                    <a:pt x="13553" y="1962"/>
                    <a:pt x="13783" y="2901"/>
                    <a:pt x="13553" y="3644"/>
                  </a:cubicBezTo>
                  <a:cubicBezTo>
                    <a:pt x="13323" y="4388"/>
                    <a:pt x="12634" y="4936"/>
                    <a:pt x="12979" y="5170"/>
                  </a:cubicBezTo>
                  <a:cubicBezTo>
                    <a:pt x="13323" y="5405"/>
                    <a:pt x="14702" y="5327"/>
                    <a:pt x="15966" y="5327"/>
                  </a:cubicBezTo>
                  <a:cubicBezTo>
                    <a:pt x="17230" y="5327"/>
                    <a:pt x="18379" y="5405"/>
                    <a:pt x="19413" y="5836"/>
                  </a:cubicBezTo>
                  <a:cubicBezTo>
                    <a:pt x="20447" y="6266"/>
                    <a:pt x="21366" y="7049"/>
                    <a:pt x="21366" y="7831"/>
                  </a:cubicBezTo>
                  <a:cubicBezTo>
                    <a:pt x="21366" y="8614"/>
                    <a:pt x="20447" y="9397"/>
                    <a:pt x="19528" y="9905"/>
                  </a:cubicBezTo>
                  <a:cubicBezTo>
                    <a:pt x="18609" y="10414"/>
                    <a:pt x="17689" y="10649"/>
                    <a:pt x="15966" y="10492"/>
                  </a:cubicBezTo>
                  <a:cubicBezTo>
                    <a:pt x="14243" y="10336"/>
                    <a:pt x="11715" y="9788"/>
                    <a:pt x="9187" y="9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4547074" y="4030993"/>
              <a:ext cx="145032" cy="11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601" fill="norm" stroke="1" extrusionOk="0">
                  <a:moveTo>
                    <a:pt x="4452" y="110"/>
                  </a:moveTo>
                  <a:cubicBezTo>
                    <a:pt x="3694" y="5060"/>
                    <a:pt x="2937" y="10010"/>
                    <a:pt x="2179" y="13835"/>
                  </a:cubicBezTo>
                  <a:cubicBezTo>
                    <a:pt x="1421" y="17660"/>
                    <a:pt x="663" y="20360"/>
                    <a:pt x="284" y="20585"/>
                  </a:cubicBezTo>
                  <a:cubicBezTo>
                    <a:pt x="-95" y="20810"/>
                    <a:pt x="-95" y="18560"/>
                    <a:pt x="284" y="15860"/>
                  </a:cubicBezTo>
                  <a:cubicBezTo>
                    <a:pt x="663" y="13160"/>
                    <a:pt x="1421" y="10010"/>
                    <a:pt x="2368" y="7310"/>
                  </a:cubicBezTo>
                  <a:cubicBezTo>
                    <a:pt x="3316" y="4610"/>
                    <a:pt x="4452" y="2360"/>
                    <a:pt x="5968" y="1010"/>
                  </a:cubicBezTo>
                  <a:cubicBezTo>
                    <a:pt x="7484" y="-340"/>
                    <a:pt x="9379" y="-790"/>
                    <a:pt x="12031" y="2585"/>
                  </a:cubicBezTo>
                  <a:cubicBezTo>
                    <a:pt x="14684" y="5960"/>
                    <a:pt x="18094" y="13160"/>
                    <a:pt x="21505" y="20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4869867" y="4676771"/>
              <a:ext cx="98245" cy="21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86" fill="norm" stroke="1" extrusionOk="0">
                  <a:moveTo>
                    <a:pt x="21291" y="1429"/>
                  </a:moveTo>
                  <a:cubicBezTo>
                    <a:pt x="19076" y="657"/>
                    <a:pt x="16860" y="-114"/>
                    <a:pt x="14645" y="15"/>
                  </a:cubicBezTo>
                  <a:cubicBezTo>
                    <a:pt x="12429" y="143"/>
                    <a:pt x="10214" y="1172"/>
                    <a:pt x="7722" y="4000"/>
                  </a:cubicBezTo>
                  <a:cubicBezTo>
                    <a:pt x="5229" y="6829"/>
                    <a:pt x="2460" y="11457"/>
                    <a:pt x="1076" y="14415"/>
                  </a:cubicBezTo>
                  <a:cubicBezTo>
                    <a:pt x="-309" y="17372"/>
                    <a:pt x="-309" y="18657"/>
                    <a:pt x="799" y="19686"/>
                  </a:cubicBezTo>
                  <a:cubicBezTo>
                    <a:pt x="1906" y="20715"/>
                    <a:pt x="4122" y="21486"/>
                    <a:pt x="6614" y="21486"/>
                  </a:cubicBezTo>
                  <a:cubicBezTo>
                    <a:pt x="9106" y="21486"/>
                    <a:pt x="11876" y="20715"/>
                    <a:pt x="14645" y="199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5014113" y="4713967"/>
              <a:ext cx="38335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472"/>
                    <a:pt x="8640" y="10944"/>
                    <a:pt x="12240" y="14544"/>
                  </a:cubicBezTo>
                  <a:cubicBezTo>
                    <a:pt x="15840" y="18144"/>
                    <a:pt x="18720" y="1987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5042270" y="4736968"/>
              <a:ext cx="71513" cy="10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465" fill="norm" stroke="1" extrusionOk="0">
                  <a:moveTo>
                    <a:pt x="18607" y="0"/>
                  </a:moveTo>
                  <a:cubicBezTo>
                    <a:pt x="12649" y="3600"/>
                    <a:pt x="6690" y="7200"/>
                    <a:pt x="3339" y="10800"/>
                  </a:cubicBezTo>
                  <a:cubicBezTo>
                    <a:pt x="-13" y="14400"/>
                    <a:pt x="-758" y="18000"/>
                    <a:pt x="732" y="19800"/>
                  </a:cubicBezTo>
                  <a:cubicBezTo>
                    <a:pt x="2221" y="21600"/>
                    <a:pt x="5945" y="21600"/>
                    <a:pt x="9670" y="21343"/>
                  </a:cubicBezTo>
                  <a:cubicBezTo>
                    <a:pt x="13394" y="21086"/>
                    <a:pt x="17118" y="20571"/>
                    <a:pt x="20842" y="20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5152116" y="4805969"/>
              <a:ext cx="107336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5205783" y="4744635"/>
              <a:ext cx="30669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5303976" y="4744635"/>
              <a:ext cx="1681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9" y="5506"/>
                    <a:pt x="-1303" y="11012"/>
                    <a:pt x="240" y="14612"/>
                  </a:cubicBezTo>
                  <a:cubicBezTo>
                    <a:pt x="1783" y="18212"/>
                    <a:pt x="11040" y="19906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5343787" y="4683300"/>
              <a:ext cx="96150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0" y="0"/>
                  </a:moveTo>
                  <a:cubicBezTo>
                    <a:pt x="6253" y="3343"/>
                    <a:pt x="12505" y="6686"/>
                    <a:pt x="16200" y="9643"/>
                  </a:cubicBezTo>
                  <a:cubicBezTo>
                    <a:pt x="19895" y="12600"/>
                    <a:pt x="21032" y="15171"/>
                    <a:pt x="21316" y="17100"/>
                  </a:cubicBezTo>
                  <a:cubicBezTo>
                    <a:pt x="21600" y="19029"/>
                    <a:pt x="21032" y="20314"/>
                    <a:pt x="19326" y="20957"/>
                  </a:cubicBezTo>
                  <a:cubicBezTo>
                    <a:pt x="17621" y="21600"/>
                    <a:pt x="14779" y="21600"/>
                    <a:pt x="1193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5504790" y="4736968"/>
              <a:ext cx="13800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684"/>
                    <a:pt x="12000" y="11368"/>
                    <a:pt x="15600" y="14968"/>
                  </a:cubicBezTo>
                  <a:cubicBezTo>
                    <a:pt x="19200" y="18568"/>
                    <a:pt x="20400" y="2008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5566125" y="4736968"/>
              <a:ext cx="76670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4200"/>
                    <a:pt x="8640" y="8400"/>
                    <a:pt x="5040" y="12000"/>
                  </a:cubicBezTo>
                  <a:cubicBezTo>
                    <a:pt x="1440" y="15600"/>
                    <a:pt x="720" y="18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5765463" y="4698634"/>
              <a:ext cx="7668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6417703" y="4348057"/>
              <a:ext cx="114445" cy="2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289" fill="norm" stroke="1" extrusionOk="0">
                  <a:moveTo>
                    <a:pt x="20580" y="2809"/>
                  </a:moveTo>
                  <a:cubicBezTo>
                    <a:pt x="19661" y="1819"/>
                    <a:pt x="18742" y="828"/>
                    <a:pt x="15754" y="332"/>
                  </a:cubicBezTo>
                  <a:cubicBezTo>
                    <a:pt x="12767" y="-163"/>
                    <a:pt x="7712" y="-163"/>
                    <a:pt x="4265" y="729"/>
                  </a:cubicBezTo>
                  <a:cubicBezTo>
                    <a:pt x="818" y="1620"/>
                    <a:pt x="-1020" y="3404"/>
                    <a:pt x="589" y="5485"/>
                  </a:cubicBezTo>
                  <a:cubicBezTo>
                    <a:pt x="2197" y="7565"/>
                    <a:pt x="7252" y="9943"/>
                    <a:pt x="11159" y="11826"/>
                  </a:cubicBezTo>
                  <a:cubicBezTo>
                    <a:pt x="15065" y="13709"/>
                    <a:pt x="17823" y="15096"/>
                    <a:pt x="19201" y="16285"/>
                  </a:cubicBezTo>
                  <a:cubicBezTo>
                    <a:pt x="20580" y="17474"/>
                    <a:pt x="20580" y="18465"/>
                    <a:pt x="18512" y="19356"/>
                  </a:cubicBezTo>
                  <a:cubicBezTo>
                    <a:pt x="16444" y="20248"/>
                    <a:pt x="12308" y="21041"/>
                    <a:pt x="9091" y="21239"/>
                  </a:cubicBezTo>
                  <a:cubicBezTo>
                    <a:pt x="5874" y="21437"/>
                    <a:pt x="3576" y="21041"/>
                    <a:pt x="2657" y="20149"/>
                  </a:cubicBezTo>
                  <a:cubicBezTo>
                    <a:pt x="1737" y="19257"/>
                    <a:pt x="2197" y="17870"/>
                    <a:pt x="2657" y="16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6616482" y="4397071"/>
              <a:ext cx="161005" cy="188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0" y="2880"/>
                  </a:moveTo>
                  <a:cubicBezTo>
                    <a:pt x="1029" y="1440"/>
                    <a:pt x="2057" y="0"/>
                    <a:pt x="2229" y="0"/>
                  </a:cubicBezTo>
                  <a:cubicBezTo>
                    <a:pt x="2400" y="0"/>
                    <a:pt x="1714" y="1440"/>
                    <a:pt x="1200" y="4464"/>
                  </a:cubicBezTo>
                  <a:cubicBezTo>
                    <a:pt x="686" y="7488"/>
                    <a:pt x="343" y="12096"/>
                    <a:pt x="514" y="15264"/>
                  </a:cubicBezTo>
                  <a:cubicBezTo>
                    <a:pt x="686" y="18432"/>
                    <a:pt x="1371" y="20160"/>
                    <a:pt x="2571" y="20880"/>
                  </a:cubicBezTo>
                  <a:cubicBezTo>
                    <a:pt x="3771" y="21600"/>
                    <a:pt x="5486" y="21312"/>
                    <a:pt x="7200" y="19584"/>
                  </a:cubicBezTo>
                  <a:cubicBezTo>
                    <a:pt x="8914" y="17856"/>
                    <a:pt x="10629" y="14688"/>
                    <a:pt x="11829" y="11952"/>
                  </a:cubicBezTo>
                  <a:cubicBezTo>
                    <a:pt x="13029" y="9216"/>
                    <a:pt x="13714" y="6912"/>
                    <a:pt x="14057" y="7200"/>
                  </a:cubicBezTo>
                  <a:cubicBezTo>
                    <a:pt x="14400" y="7488"/>
                    <a:pt x="14400" y="10368"/>
                    <a:pt x="15600" y="12240"/>
                  </a:cubicBezTo>
                  <a:cubicBezTo>
                    <a:pt x="16800" y="14112"/>
                    <a:pt x="19200" y="14976"/>
                    <a:pt x="21600" y="158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6827659" y="4414961"/>
              <a:ext cx="103165" cy="133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270" fill="norm" stroke="1" extrusionOk="0">
                  <a:moveTo>
                    <a:pt x="11784" y="0"/>
                  </a:moveTo>
                  <a:cubicBezTo>
                    <a:pt x="9150" y="408"/>
                    <a:pt x="6516" y="815"/>
                    <a:pt x="4409" y="3260"/>
                  </a:cubicBezTo>
                  <a:cubicBezTo>
                    <a:pt x="2301" y="5706"/>
                    <a:pt x="721" y="10189"/>
                    <a:pt x="194" y="13449"/>
                  </a:cubicBezTo>
                  <a:cubicBezTo>
                    <a:pt x="-333" y="16709"/>
                    <a:pt x="194" y="18747"/>
                    <a:pt x="2038" y="19970"/>
                  </a:cubicBezTo>
                  <a:cubicBezTo>
                    <a:pt x="3882" y="21192"/>
                    <a:pt x="7043" y="21600"/>
                    <a:pt x="10467" y="20989"/>
                  </a:cubicBezTo>
                  <a:cubicBezTo>
                    <a:pt x="13891" y="20377"/>
                    <a:pt x="17579" y="18747"/>
                    <a:pt x="21267" y="171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6939003" y="4199775"/>
              <a:ext cx="134935" cy="368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334" fill="norm" stroke="1" extrusionOk="0">
                  <a:moveTo>
                    <a:pt x="10922" y="3137"/>
                  </a:moveTo>
                  <a:cubicBezTo>
                    <a:pt x="11329" y="1805"/>
                    <a:pt x="11737" y="474"/>
                    <a:pt x="11126" y="104"/>
                  </a:cubicBezTo>
                  <a:cubicBezTo>
                    <a:pt x="10514" y="-266"/>
                    <a:pt x="8884" y="326"/>
                    <a:pt x="7050" y="2323"/>
                  </a:cubicBezTo>
                  <a:cubicBezTo>
                    <a:pt x="5216" y="4320"/>
                    <a:pt x="3178" y="7723"/>
                    <a:pt x="1956" y="10682"/>
                  </a:cubicBezTo>
                  <a:cubicBezTo>
                    <a:pt x="733" y="13641"/>
                    <a:pt x="326" y="16156"/>
                    <a:pt x="122" y="17931"/>
                  </a:cubicBezTo>
                  <a:cubicBezTo>
                    <a:pt x="-82" y="19707"/>
                    <a:pt x="-82" y="20742"/>
                    <a:pt x="529" y="20890"/>
                  </a:cubicBezTo>
                  <a:cubicBezTo>
                    <a:pt x="1141" y="21038"/>
                    <a:pt x="2363" y="20298"/>
                    <a:pt x="4605" y="18967"/>
                  </a:cubicBezTo>
                  <a:cubicBezTo>
                    <a:pt x="6846" y="17635"/>
                    <a:pt x="10107" y="15712"/>
                    <a:pt x="12960" y="14529"/>
                  </a:cubicBezTo>
                  <a:cubicBezTo>
                    <a:pt x="15812" y="13345"/>
                    <a:pt x="18258" y="12901"/>
                    <a:pt x="19684" y="13123"/>
                  </a:cubicBezTo>
                  <a:cubicBezTo>
                    <a:pt x="21110" y="13345"/>
                    <a:pt x="21518" y="14233"/>
                    <a:pt x="21518" y="15712"/>
                  </a:cubicBezTo>
                  <a:cubicBezTo>
                    <a:pt x="21518" y="17192"/>
                    <a:pt x="21110" y="19263"/>
                    <a:pt x="20703" y="213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7739094" y="4154288"/>
              <a:ext cx="311088" cy="4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68" fill="norm" stroke="1" extrusionOk="0">
                  <a:moveTo>
                    <a:pt x="13474" y="0"/>
                  </a:moveTo>
                  <a:cubicBezTo>
                    <a:pt x="11366" y="3187"/>
                    <a:pt x="9259" y="6374"/>
                    <a:pt x="8030" y="9325"/>
                  </a:cubicBezTo>
                  <a:cubicBezTo>
                    <a:pt x="6800" y="12275"/>
                    <a:pt x="6449" y="14990"/>
                    <a:pt x="6274" y="16879"/>
                  </a:cubicBezTo>
                  <a:cubicBezTo>
                    <a:pt x="6098" y="18767"/>
                    <a:pt x="6098" y="19830"/>
                    <a:pt x="6449" y="20538"/>
                  </a:cubicBezTo>
                  <a:cubicBezTo>
                    <a:pt x="6800" y="21246"/>
                    <a:pt x="7503" y="21600"/>
                    <a:pt x="7942" y="21423"/>
                  </a:cubicBezTo>
                  <a:cubicBezTo>
                    <a:pt x="8381" y="21246"/>
                    <a:pt x="8557" y="20538"/>
                    <a:pt x="8117" y="19298"/>
                  </a:cubicBezTo>
                  <a:cubicBezTo>
                    <a:pt x="7678" y="18059"/>
                    <a:pt x="6625" y="16289"/>
                    <a:pt x="5747" y="15226"/>
                  </a:cubicBezTo>
                  <a:cubicBezTo>
                    <a:pt x="4869" y="14164"/>
                    <a:pt x="4166" y="13810"/>
                    <a:pt x="3025" y="13574"/>
                  </a:cubicBezTo>
                  <a:cubicBezTo>
                    <a:pt x="1883" y="13338"/>
                    <a:pt x="303" y="13220"/>
                    <a:pt x="39" y="13102"/>
                  </a:cubicBezTo>
                  <a:cubicBezTo>
                    <a:pt x="-224" y="12984"/>
                    <a:pt x="830" y="12866"/>
                    <a:pt x="2849" y="11980"/>
                  </a:cubicBezTo>
                  <a:cubicBezTo>
                    <a:pt x="4869" y="11095"/>
                    <a:pt x="7854" y="9443"/>
                    <a:pt x="10225" y="7613"/>
                  </a:cubicBezTo>
                  <a:cubicBezTo>
                    <a:pt x="12596" y="5784"/>
                    <a:pt x="14352" y="3777"/>
                    <a:pt x="15493" y="2538"/>
                  </a:cubicBezTo>
                  <a:cubicBezTo>
                    <a:pt x="16635" y="1298"/>
                    <a:pt x="17161" y="826"/>
                    <a:pt x="17074" y="1180"/>
                  </a:cubicBezTo>
                  <a:cubicBezTo>
                    <a:pt x="16986" y="1534"/>
                    <a:pt x="16283" y="2715"/>
                    <a:pt x="15581" y="5489"/>
                  </a:cubicBezTo>
                  <a:cubicBezTo>
                    <a:pt x="14878" y="8262"/>
                    <a:pt x="14176" y="12630"/>
                    <a:pt x="13737" y="15167"/>
                  </a:cubicBezTo>
                  <a:cubicBezTo>
                    <a:pt x="13298" y="17705"/>
                    <a:pt x="13122" y="18413"/>
                    <a:pt x="13035" y="19062"/>
                  </a:cubicBezTo>
                  <a:cubicBezTo>
                    <a:pt x="12947" y="19711"/>
                    <a:pt x="12947" y="20302"/>
                    <a:pt x="13035" y="20302"/>
                  </a:cubicBezTo>
                  <a:cubicBezTo>
                    <a:pt x="13122" y="20302"/>
                    <a:pt x="13298" y="19711"/>
                    <a:pt x="13649" y="19062"/>
                  </a:cubicBezTo>
                  <a:cubicBezTo>
                    <a:pt x="14000" y="18413"/>
                    <a:pt x="14527" y="17705"/>
                    <a:pt x="15054" y="17115"/>
                  </a:cubicBezTo>
                  <a:cubicBezTo>
                    <a:pt x="15581" y="16525"/>
                    <a:pt x="16108" y="16052"/>
                    <a:pt x="16547" y="16170"/>
                  </a:cubicBezTo>
                  <a:cubicBezTo>
                    <a:pt x="16986" y="16289"/>
                    <a:pt x="17337" y="16997"/>
                    <a:pt x="18127" y="17823"/>
                  </a:cubicBezTo>
                  <a:cubicBezTo>
                    <a:pt x="18917" y="18649"/>
                    <a:pt x="20147" y="19593"/>
                    <a:pt x="21376" y="20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8105765" y="4163182"/>
              <a:ext cx="327759" cy="431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31" fill="norm" stroke="1" extrusionOk="0">
                  <a:moveTo>
                    <a:pt x="7409" y="15948"/>
                  </a:moveTo>
                  <a:cubicBezTo>
                    <a:pt x="6907" y="15440"/>
                    <a:pt x="6404" y="14932"/>
                    <a:pt x="5651" y="14805"/>
                  </a:cubicBezTo>
                  <a:cubicBezTo>
                    <a:pt x="4897" y="14678"/>
                    <a:pt x="3893" y="14932"/>
                    <a:pt x="2888" y="15758"/>
                  </a:cubicBezTo>
                  <a:cubicBezTo>
                    <a:pt x="1883" y="16584"/>
                    <a:pt x="879" y="17981"/>
                    <a:pt x="376" y="18998"/>
                  </a:cubicBezTo>
                  <a:cubicBezTo>
                    <a:pt x="-126" y="20014"/>
                    <a:pt x="-126" y="20650"/>
                    <a:pt x="376" y="20904"/>
                  </a:cubicBezTo>
                  <a:cubicBezTo>
                    <a:pt x="879" y="21158"/>
                    <a:pt x="1883" y="21031"/>
                    <a:pt x="2721" y="20713"/>
                  </a:cubicBezTo>
                  <a:cubicBezTo>
                    <a:pt x="3558" y="20395"/>
                    <a:pt x="4228" y="19887"/>
                    <a:pt x="4814" y="19379"/>
                  </a:cubicBezTo>
                  <a:cubicBezTo>
                    <a:pt x="5400" y="18871"/>
                    <a:pt x="5902" y="18363"/>
                    <a:pt x="6321" y="18490"/>
                  </a:cubicBezTo>
                  <a:cubicBezTo>
                    <a:pt x="6739" y="18617"/>
                    <a:pt x="7074" y="19379"/>
                    <a:pt x="7660" y="19824"/>
                  </a:cubicBezTo>
                  <a:cubicBezTo>
                    <a:pt x="8246" y="20268"/>
                    <a:pt x="9083" y="20395"/>
                    <a:pt x="9753" y="20205"/>
                  </a:cubicBezTo>
                  <a:cubicBezTo>
                    <a:pt x="10423" y="20014"/>
                    <a:pt x="10925" y="19506"/>
                    <a:pt x="12097" y="17283"/>
                  </a:cubicBezTo>
                  <a:cubicBezTo>
                    <a:pt x="13269" y="15059"/>
                    <a:pt x="15111" y="11120"/>
                    <a:pt x="16367" y="8325"/>
                  </a:cubicBezTo>
                  <a:cubicBezTo>
                    <a:pt x="17623" y="5530"/>
                    <a:pt x="18293" y="3878"/>
                    <a:pt x="18711" y="2480"/>
                  </a:cubicBezTo>
                  <a:cubicBezTo>
                    <a:pt x="19130" y="1083"/>
                    <a:pt x="19297" y="-61"/>
                    <a:pt x="19046" y="3"/>
                  </a:cubicBezTo>
                  <a:cubicBezTo>
                    <a:pt x="18795" y="66"/>
                    <a:pt x="18125" y="1337"/>
                    <a:pt x="17288" y="4068"/>
                  </a:cubicBezTo>
                  <a:cubicBezTo>
                    <a:pt x="16451" y="6800"/>
                    <a:pt x="15446" y="10993"/>
                    <a:pt x="15111" y="13979"/>
                  </a:cubicBezTo>
                  <a:cubicBezTo>
                    <a:pt x="14776" y="16965"/>
                    <a:pt x="15111" y="18744"/>
                    <a:pt x="15530" y="19887"/>
                  </a:cubicBezTo>
                  <a:cubicBezTo>
                    <a:pt x="15948" y="21031"/>
                    <a:pt x="16451" y="21539"/>
                    <a:pt x="17455" y="21412"/>
                  </a:cubicBezTo>
                  <a:cubicBezTo>
                    <a:pt x="18460" y="21285"/>
                    <a:pt x="19967" y="20523"/>
                    <a:pt x="21474" y="197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8249519" y="4345959"/>
              <a:ext cx="22233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6" y="14400"/>
                    <a:pt x="9931" y="7200"/>
                    <a:pt x="13531" y="3600"/>
                  </a:cubicBezTo>
                  <a:cubicBezTo>
                    <a:pt x="17131" y="0"/>
                    <a:pt x="1936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8855199" y="4364935"/>
              <a:ext cx="203481" cy="20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0994" fill="norm" stroke="1" extrusionOk="0">
                  <a:moveTo>
                    <a:pt x="0" y="5157"/>
                  </a:moveTo>
                  <a:cubicBezTo>
                    <a:pt x="270" y="9635"/>
                    <a:pt x="540" y="14113"/>
                    <a:pt x="540" y="17010"/>
                  </a:cubicBezTo>
                  <a:cubicBezTo>
                    <a:pt x="540" y="19908"/>
                    <a:pt x="270" y="21225"/>
                    <a:pt x="135" y="20962"/>
                  </a:cubicBezTo>
                  <a:cubicBezTo>
                    <a:pt x="0" y="20698"/>
                    <a:pt x="0" y="18854"/>
                    <a:pt x="945" y="15298"/>
                  </a:cubicBezTo>
                  <a:cubicBezTo>
                    <a:pt x="1890" y="11742"/>
                    <a:pt x="3780" y="6474"/>
                    <a:pt x="5265" y="3445"/>
                  </a:cubicBezTo>
                  <a:cubicBezTo>
                    <a:pt x="6750" y="415"/>
                    <a:pt x="7830" y="-375"/>
                    <a:pt x="8775" y="152"/>
                  </a:cubicBezTo>
                  <a:cubicBezTo>
                    <a:pt x="9720" y="679"/>
                    <a:pt x="10530" y="2523"/>
                    <a:pt x="10935" y="4103"/>
                  </a:cubicBezTo>
                  <a:cubicBezTo>
                    <a:pt x="11340" y="5684"/>
                    <a:pt x="11340" y="7001"/>
                    <a:pt x="11340" y="8318"/>
                  </a:cubicBezTo>
                  <a:cubicBezTo>
                    <a:pt x="11340" y="9635"/>
                    <a:pt x="11340" y="10952"/>
                    <a:pt x="11745" y="10952"/>
                  </a:cubicBezTo>
                  <a:cubicBezTo>
                    <a:pt x="12150" y="10952"/>
                    <a:pt x="12960" y="9635"/>
                    <a:pt x="13770" y="8318"/>
                  </a:cubicBezTo>
                  <a:cubicBezTo>
                    <a:pt x="14580" y="7001"/>
                    <a:pt x="15390" y="5684"/>
                    <a:pt x="16605" y="4630"/>
                  </a:cubicBezTo>
                  <a:cubicBezTo>
                    <a:pt x="17820" y="3576"/>
                    <a:pt x="19440" y="2786"/>
                    <a:pt x="20385" y="3445"/>
                  </a:cubicBezTo>
                  <a:cubicBezTo>
                    <a:pt x="21330" y="4103"/>
                    <a:pt x="21600" y="6210"/>
                    <a:pt x="21465" y="8318"/>
                  </a:cubicBezTo>
                  <a:cubicBezTo>
                    <a:pt x="21330" y="10425"/>
                    <a:pt x="20790" y="12532"/>
                    <a:pt x="20250" y="14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9108205" y="4391960"/>
              <a:ext cx="23001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9085204" y="4299958"/>
              <a:ext cx="766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8571526" y="4403352"/>
              <a:ext cx="92004" cy="84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9" fill="norm" stroke="1" extrusionOk="0">
                  <a:moveTo>
                    <a:pt x="0" y="16227"/>
                  </a:moveTo>
                  <a:cubicBezTo>
                    <a:pt x="1800" y="18768"/>
                    <a:pt x="3600" y="21309"/>
                    <a:pt x="3900" y="20991"/>
                  </a:cubicBezTo>
                  <a:cubicBezTo>
                    <a:pt x="4200" y="20674"/>
                    <a:pt x="3000" y="17497"/>
                    <a:pt x="2700" y="14321"/>
                  </a:cubicBezTo>
                  <a:cubicBezTo>
                    <a:pt x="2400" y="11144"/>
                    <a:pt x="3000" y="7968"/>
                    <a:pt x="4500" y="5109"/>
                  </a:cubicBezTo>
                  <a:cubicBezTo>
                    <a:pt x="6000" y="2250"/>
                    <a:pt x="8400" y="-291"/>
                    <a:pt x="10200" y="27"/>
                  </a:cubicBezTo>
                  <a:cubicBezTo>
                    <a:pt x="12000" y="344"/>
                    <a:pt x="13200" y="3521"/>
                    <a:pt x="14100" y="6697"/>
                  </a:cubicBezTo>
                  <a:cubicBezTo>
                    <a:pt x="15000" y="9874"/>
                    <a:pt x="15600" y="13050"/>
                    <a:pt x="16800" y="15274"/>
                  </a:cubicBezTo>
                  <a:cubicBezTo>
                    <a:pt x="18000" y="17497"/>
                    <a:pt x="19800" y="18768"/>
                    <a:pt x="21600" y="200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8568469" y="4016285"/>
              <a:ext cx="114008" cy="8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0866" fill="norm" stroke="1" extrusionOk="0">
                  <a:moveTo>
                    <a:pt x="562" y="1851"/>
                  </a:moveTo>
                  <a:cubicBezTo>
                    <a:pt x="562" y="4937"/>
                    <a:pt x="562" y="8023"/>
                    <a:pt x="327" y="11109"/>
                  </a:cubicBezTo>
                  <a:cubicBezTo>
                    <a:pt x="93" y="14194"/>
                    <a:pt x="-377" y="17280"/>
                    <a:pt x="562" y="19131"/>
                  </a:cubicBezTo>
                  <a:cubicBezTo>
                    <a:pt x="1501" y="20983"/>
                    <a:pt x="3849" y="21600"/>
                    <a:pt x="5727" y="19749"/>
                  </a:cubicBezTo>
                  <a:cubicBezTo>
                    <a:pt x="7606" y="17897"/>
                    <a:pt x="9014" y="13577"/>
                    <a:pt x="9719" y="12960"/>
                  </a:cubicBezTo>
                  <a:cubicBezTo>
                    <a:pt x="10423" y="12343"/>
                    <a:pt x="10423" y="15429"/>
                    <a:pt x="11597" y="17589"/>
                  </a:cubicBezTo>
                  <a:cubicBezTo>
                    <a:pt x="12771" y="19749"/>
                    <a:pt x="15119" y="20983"/>
                    <a:pt x="16997" y="19440"/>
                  </a:cubicBezTo>
                  <a:cubicBezTo>
                    <a:pt x="18875" y="17897"/>
                    <a:pt x="20284" y="13577"/>
                    <a:pt x="20753" y="9874"/>
                  </a:cubicBezTo>
                  <a:cubicBezTo>
                    <a:pt x="21223" y="6171"/>
                    <a:pt x="20753" y="3086"/>
                    <a:pt x="2028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8720822" y="3951911"/>
              <a:ext cx="134378" cy="187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363" fill="norm" stroke="1" extrusionOk="0">
                  <a:moveTo>
                    <a:pt x="1799" y="11731"/>
                  </a:moveTo>
                  <a:cubicBezTo>
                    <a:pt x="3763" y="10855"/>
                    <a:pt x="5726" y="9979"/>
                    <a:pt x="7101" y="8812"/>
                  </a:cubicBezTo>
                  <a:cubicBezTo>
                    <a:pt x="8475" y="7644"/>
                    <a:pt x="9261" y="6185"/>
                    <a:pt x="9850" y="4725"/>
                  </a:cubicBezTo>
                  <a:cubicBezTo>
                    <a:pt x="10439" y="3266"/>
                    <a:pt x="10832" y="1806"/>
                    <a:pt x="10046" y="931"/>
                  </a:cubicBezTo>
                  <a:cubicBezTo>
                    <a:pt x="9261" y="55"/>
                    <a:pt x="7297" y="-237"/>
                    <a:pt x="5530" y="201"/>
                  </a:cubicBezTo>
                  <a:cubicBezTo>
                    <a:pt x="3763" y="639"/>
                    <a:pt x="2192" y="1806"/>
                    <a:pt x="1014" y="4287"/>
                  </a:cubicBezTo>
                  <a:cubicBezTo>
                    <a:pt x="-165" y="6768"/>
                    <a:pt x="-950" y="10563"/>
                    <a:pt x="2388" y="13628"/>
                  </a:cubicBezTo>
                  <a:cubicBezTo>
                    <a:pt x="5726" y="16693"/>
                    <a:pt x="13188" y="19028"/>
                    <a:pt x="20650" y="21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9208975" y="4380353"/>
              <a:ext cx="83235" cy="15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40" fill="norm" stroke="1" extrusionOk="0">
                  <a:moveTo>
                    <a:pt x="3645" y="5763"/>
                  </a:moveTo>
                  <a:cubicBezTo>
                    <a:pt x="4300" y="7853"/>
                    <a:pt x="4954" y="9943"/>
                    <a:pt x="4300" y="12208"/>
                  </a:cubicBezTo>
                  <a:cubicBezTo>
                    <a:pt x="3645" y="14472"/>
                    <a:pt x="1682" y="16911"/>
                    <a:pt x="700" y="17259"/>
                  </a:cubicBezTo>
                  <a:cubicBezTo>
                    <a:pt x="-282" y="17608"/>
                    <a:pt x="-282" y="15866"/>
                    <a:pt x="1027" y="13079"/>
                  </a:cubicBezTo>
                  <a:cubicBezTo>
                    <a:pt x="2336" y="10292"/>
                    <a:pt x="4954" y="6459"/>
                    <a:pt x="7245" y="3846"/>
                  </a:cubicBezTo>
                  <a:cubicBezTo>
                    <a:pt x="9536" y="1234"/>
                    <a:pt x="11500" y="-160"/>
                    <a:pt x="13136" y="14"/>
                  </a:cubicBezTo>
                  <a:cubicBezTo>
                    <a:pt x="14773" y="188"/>
                    <a:pt x="16082" y="1930"/>
                    <a:pt x="17391" y="5763"/>
                  </a:cubicBezTo>
                  <a:cubicBezTo>
                    <a:pt x="18700" y="9595"/>
                    <a:pt x="20009" y="15517"/>
                    <a:pt x="21318" y="21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9330544" y="4437961"/>
              <a:ext cx="3066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9330544" y="4353626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9384649" y="4384293"/>
              <a:ext cx="122233" cy="16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43" fill="norm" stroke="1" extrusionOk="0">
                  <a:moveTo>
                    <a:pt x="5323" y="0"/>
                  </a:moveTo>
                  <a:cubicBezTo>
                    <a:pt x="4423" y="5738"/>
                    <a:pt x="3523" y="11475"/>
                    <a:pt x="2623" y="15356"/>
                  </a:cubicBezTo>
                  <a:cubicBezTo>
                    <a:pt x="1723" y="19237"/>
                    <a:pt x="823" y="21262"/>
                    <a:pt x="373" y="21431"/>
                  </a:cubicBezTo>
                  <a:cubicBezTo>
                    <a:pt x="-77" y="21600"/>
                    <a:pt x="-77" y="19913"/>
                    <a:pt x="148" y="17381"/>
                  </a:cubicBezTo>
                  <a:cubicBezTo>
                    <a:pt x="373" y="14850"/>
                    <a:pt x="823" y="11475"/>
                    <a:pt x="1273" y="8944"/>
                  </a:cubicBezTo>
                  <a:cubicBezTo>
                    <a:pt x="1723" y="6413"/>
                    <a:pt x="2173" y="4725"/>
                    <a:pt x="2848" y="4725"/>
                  </a:cubicBezTo>
                  <a:cubicBezTo>
                    <a:pt x="3523" y="4725"/>
                    <a:pt x="4423" y="6413"/>
                    <a:pt x="5998" y="6919"/>
                  </a:cubicBezTo>
                  <a:cubicBezTo>
                    <a:pt x="7573" y="7425"/>
                    <a:pt x="9823" y="6750"/>
                    <a:pt x="11623" y="5738"/>
                  </a:cubicBezTo>
                  <a:cubicBezTo>
                    <a:pt x="13423" y="4725"/>
                    <a:pt x="14773" y="3375"/>
                    <a:pt x="16348" y="2194"/>
                  </a:cubicBezTo>
                  <a:cubicBezTo>
                    <a:pt x="17923" y="1013"/>
                    <a:pt x="19723" y="0"/>
                    <a:pt x="20623" y="675"/>
                  </a:cubicBezTo>
                  <a:cubicBezTo>
                    <a:pt x="21523" y="1350"/>
                    <a:pt x="21523" y="3713"/>
                    <a:pt x="21523" y="5906"/>
                  </a:cubicBezTo>
                  <a:cubicBezTo>
                    <a:pt x="21523" y="8100"/>
                    <a:pt x="21523" y="10125"/>
                    <a:pt x="21523" y="12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9545215" y="4422627"/>
              <a:ext cx="15334" cy="9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9575882" y="4353626"/>
              <a:ext cx="15335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9656070" y="4352150"/>
              <a:ext cx="85928" cy="387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392" fill="norm" stroke="1" extrusionOk="0">
                  <a:moveTo>
                    <a:pt x="2937" y="505"/>
                  </a:moveTo>
                  <a:cubicBezTo>
                    <a:pt x="6113" y="222"/>
                    <a:pt x="9289" y="-60"/>
                    <a:pt x="12466" y="11"/>
                  </a:cubicBezTo>
                  <a:cubicBezTo>
                    <a:pt x="15642" y="81"/>
                    <a:pt x="18819" y="505"/>
                    <a:pt x="20089" y="1069"/>
                  </a:cubicBezTo>
                  <a:cubicBezTo>
                    <a:pt x="21360" y="1634"/>
                    <a:pt x="20725" y="2340"/>
                    <a:pt x="18501" y="3046"/>
                  </a:cubicBezTo>
                  <a:cubicBezTo>
                    <a:pt x="16278" y="3752"/>
                    <a:pt x="12466" y="4458"/>
                    <a:pt x="11831" y="5234"/>
                  </a:cubicBezTo>
                  <a:cubicBezTo>
                    <a:pt x="11195" y="6011"/>
                    <a:pt x="13736" y="6858"/>
                    <a:pt x="16278" y="8411"/>
                  </a:cubicBezTo>
                  <a:cubicBezTo>
                    <a:pt x="18819" y="9964"/>
                    <a:pt x="21360" y="12222"/>
                    <a:pt x="21360" y="14199"/>
                  </a:cubicBezTo>
                  <a:cubicBezTo>
                    <a:pt x="21360" y="16175"/>
                    <a:pt x="18819" y="17869"/>
                    <a:pt x="16595" y="18999"/>
                  </a:cubicBezTo>
                  <a:cubicBezTo>
                    <a:pt x="14372" y="20128"/>
                    <a:pt x="12466" y="20693"/>
                    <a:pt x="9925" y="21046"/>
                  </a:cubicBezTo>
                  <a:cubicBezTo>
                    <a:pt x="7384" y="21399"/>
                    <a:pt x="4207" y="21540"/>
                    <a:pt x="2301" y="21187"/>
                  </a:cubicBezTo>
                  <a:cubicBezTo>
                    <a:pt x="395" y="20834"/>
                    <a:pt x="-240" y="19987"/>
                    <a:pt x="78" y="19140"/>
                  </a:cubicBezTo>
                  <a:cubicBezTo>
                    <a:pt x="395" y="18293"/>
                    <a:pt x="1666" y="17446"/>
                    <a:pt x="2937" y="165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9828888" y="4361351"/>
              <a:ext cx="168671" cy="14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6" fill="norm" stroke="1" extrusionOk="0">
                  <a:moveTo>
                    <a:pt x="0" y="5777"/>
                  </a:moveTo>
                  <a:cubicBezTo>
                    <a:pt x="1309" y="7320"/>
                    <a:pt x="2618" y="8863"/>
                    <a:pt x="4091" y="9442"/>
                  </a:cubicBezTo>
                  <a:cubicBezTo>
                    <a:pt x="5564" y="10020"/>
                    <a:pt x="7200" y="9635"/>
                    <a:pt x="8673" y="8670"/>
                  </a:cubicBezTo>
                  <a:cubicBezTo>
                    <a:pt x="10146" y="7706"/>
                    <a:pt x="11455" y="6163"/>
                    <a:pt x="12109" y="4427"/>
                  </a:cubicBezTo>
                  <a:cubicBezTo>
                    <a:pt x="12764" y="2692"/>
                    <a:pt x="12764" y="763"/>
                    <a:pt x="11945" y="185"/>
                  </a:cubicBezTo>
                  <a:cubicBezTo>
                    <a:pt x="11127" y="-394"/>
                    <a:pt x="9491" y="377"/>
                    <a:pt x="7855" y="2692"/>
                  </a:cubicBezTo>
                  <a:cubicBezTo>
                    <a:pt x="6218" y="5006"/>
                    <a:pt x="4582" y="8863"/>
                    <a:pt x="3764" y="11949"/>
                  </a:cubicBezTo>
                  <a:cubicBezTo>
                    <a:pt x="2946" y="15035"/>
                    <a:pt x="2946" y="17349"/>
                    <a:pt x="3927" y="18892"/>
                  </a:cubicBezTo>
                  <a:cubicBezTo>
                    <a:pt x="4909" y="20435"/>
                    <a:pt x="6873" y="21206"/>
                    <a:pt x="9982" y="21206"/>
                  </a:cubicBezTo>
                  <a:cubicBezTo>
                    <a:pt x="13091" y="21206"/>
                    <a:pt x="17345" y="20435"/>
                    <a:pt x="21600" y="196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10496890" y="4255184"/>
              <a:ext cx="198352" cy="404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480" fill="norm" stroke="1" extrusionOk="0">
                  <a:moveTo>
                    <a:pt x="20697" y="2380"/>
                  </a:moveTo>
                  <a:cubicBezTo>
                    <a:pt x="18030" y="1158"/>
                    <a:pt x="15364" y="-65"/>
                    <a:pt x="11630" y="3"/>
                  </a:cubicBezTo>
                  <a:cubicBezTo>
                    <a:pt x="7897" y="71"/>
                    <a:pt x="3097" y="1429"/>
                    <a:pt x="1097" y="3263"/>
                  </a:cubicBezTo>
                  <a:cubicBezTo>
                    <a:pt x="-903" y="5097"/>
                    <a:pt x="-103" y="7407"/>
                    <a:pt x="2964" y="9512"/>
                  </a:cubicBezTo>
                  <a:cubicBezTo>
                    <a:pt x="6030" y="11618"/>
                    <a:pt x="11364" y="13520"/>
                    <a:pt x="14564" y="14743"/>
                  </a:cubicBezTo>
                  <a:cubicBezTo>
                    <a:pt x="17764" y="15965"/>
                    <a:pt x="18830" y="16509"/>
                    <a:pt x="19364" y="17120"/>
                  </a:cubicBezTo>
                  <a:cubicBezTo>
                    <a:pt x="19897" y="17731"/>
                    <a:pt x="19897" y="18410"/>
                    <a:pt x="18430" y="19158"/>
                  </a:cubicBezTo>
                  <a:cubicBezTo>
                    <a:pt x="16964" y="19905"/>
                    <a:pt x="14030" y="20720"/>
                    <a:pt x="11497" y="21127"/>
                  </a:cubicBezTo>
                  <a:cubicBezTo>
                    <a:pt x="8964" y="21535"/>
                    <a:pt x="6830" y="21535"/>
                    <a:pt x="5097" y="21399"/>
                  </a:cubicBezTo>
                  <a:cubicBezTo>
                    <a:pt x="3364" y="21263"/>
                    <a:pt x="2030" y="20992"/>
                    <a:pt x="1897" y="20176"/>
                  </a:cubicBezTo>
                  <a:cubicBezTo>
                    <a:pt x="1764" y="19361"/>
                    <a:pt x="2830" y="18003"/>
                    <a:pt x="4030" y="17120"/>
                  </a:cubicBezTo>
                  <a:cubicBezTo>
                    <a:pt x="5230" y="16237"/>
                    <a:pt x="6564" y="15829"/>
                    <a:pt x="7897" y="15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10787243" y="4460962"/>
              <a:ext cx="161004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10779576" y="4568298"/>
              <a:ext cx="230006" cy="30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4954"/>
                  </a:moveTo>
                  <a:cubicBezTo>
                    <a:pt x="3120" y="18277"/>
                    <a:pt x="6240" y="21600"/>
                    <a:pt x="9840" y="19108"/>
                  </a:cubicBezTo>
                  <a:cubicBezTo>
                    <a:pt x="13440" y="16615"/>
                    <a:pt x="17520" y="83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11144648" y="4279318"/>
              <a:ext cx="217609" cy="360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87" fill="norm" stroke="1" extrusionOk="0">
                  <a:moveTo>
                    <a:pt x="21386" y="1673"/>
                  </a:moveTo>
                  <a:cubicBezTo>
                    <a:pt x="20632" y="1068"/>
                    <a:pt x="19879" y="464"/>
                    <a:pt x="18623" y="162"/>
                  </a:cubicBezTo>
                  <a:cubicBezTo>
                    <a:pt x="17367" y="-140"/>
                    <a:pt x="15609" y="-140"/>
                    <a:pt x="12721" y="1219"/>
                  </a:cubicBezTo>
                  <a:cubicBezTo>
                    <a:pt x="9832" y="2579"/>
                    <a:pt x="5814" y="5298"/>
                    <a:pt x="3302" y="8168"/>
                  </a:cubicBezTo>
                  <a:cubicBezTo>
                    <a:pt x="791" y="11038"/>
                    <a:pt x="-214" y="14059"/>
                    <a:pt x="37" y="16324"/>
                  </a:cubicBezTo>
                  <a:cubicBezTo>
                    <a:pt x="288" y="18590"/>
                    <a:pt x="1795" y="20101"/>
                    <a:pt x="5060" y="20780"/>
                  </a:cubicBezTo>
                  <a:cubicBezTo>
                    <a:pt x="8326" y="21460"/>
                    <a:pt x="13349" y="21309"/>
                    <a:pt x="18372" y="211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11441832" y="4362271"/>
              <a:ext cx="273100" cy="267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18" fill="norm" stroke="1" extrusionOk="0">
                  <a:moveTo>
                    <a:pt x="21372" y="3590"/>
                  </a:moveTo>
                  <a:cubicBezTo>
                    <a:pt x="20972" y="2571"/>
                    <a:pt x="20572" y="1552"/>
                    <a:pt x="19372" y="839"/>
                  </a:cubicBezTo>
                  <a:cubicBezTo>
                    <a:pt x="18172" y="126"/>
                    <a:pt x="16172" y="-282"/>
                    <a:pt x="14372" y="227"/>
                  </a:cubicBezTo>
                  <a:cubicBezTo>
                    <a:pt x="12572" y="737"/>
                    <a:pt x="10972" y="2163"/>
                    <a:pt x="10072" y="3386"/>
                  </a:cubicBezTo>
                  <a:cubicBezTo>
                    <a:pt x="9172" y="4609"/>
                    <a:pt x="8972" y="5627"/>
                    <a:pt x="9272" y="6443"/>
                  </a:cubicBezTo>
                  <a:cubicBezTo>
                    <a:pt x="9572" y="7258"/>
                    <a:pt x="10372" y="7869"/>
                    <a:pt x="11272" y="8175"/>
                  </a:cubicBezTo>
                  <a:cubicBezTo>
                    <a:pt x="12172" y="8480"/>
                    <a:pt x="13172" y="8480"/>
                    <a:pt x="13172" y="8684"/>
                  </a:cubicBezTo>
                  <a:cubicBezTo>
                    <a:pt x="13172" y="8888"/>
                    <a:pt x="12172" y="9295"/>
                    <a:pt x="10272" y="10212"/>
                  </a:cubicBezTo>
                  <a:cubicBezTo>
                    <a:pt x="8372" y="11129"/>
                    <a:pt x="5572" y="12556"/>
                    <a:pt x="3572" y="13880"/>
                  </a:cubicBezTo>
                  <a:cubicBezTo>
                    <a:pt x="1572" y="15205"/>
                    <a:pt x="372" y="16427"/>
                    <a:pt x="72" y="17446"/>
                  </a:cubicBezTo>
                  <a:cubicBezTo>
                    <a:pt x="-228" y="18465"/>
                    <a:pt x="372" y="19280"/>
                    <a:pt x="2472" y="19790"/>
                  </a:cubicBezTo>
                  <a:cubicBezTo>
                    <a:pt x="4572" y="20299"/>
                    <a:pt x="8172" y="20503"/>
                    <a:pt x="10972" y="20707"/>
                  </a:cubicBezTo>
                  <a:cubicBezTo>
                    <a:pt x="13772" y="20910"/>
                    <a:pt x="15772" y="21114"/>
                    <a:pt x="17772" y="213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11707264" y="4706300"/>
              <a:ext cx="1533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11707264" y="4552964"/>
              <a:ext cx="15334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11598453" y="4186095"/>
              <a:ext cx="162480" cy="136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22" fill="norm" stroke="1" extrusionOk="0">
                  <a:moveTo>
                    <a:pt x="4245" y="4622"/>
                  </a:moveTo>
                  <a:cubicBezTo>
                    <a:pt x="3232" y="6222"/>
                    <a:pt x="2220" y="7822"/>
                    <a:pt x="1376" y="9822"/>
                  </a:cubicBezTo>
                  <a:cubicBezTo>
                    <a:pt x="532" y="11822"/>
                    <a:pt x="-143" y="14222"/>
                    <a:pt x="26" y="14622"/>
                  </a:cubicBezTo>
                  <a:cubicBezTo>
                    <a:pt x="195" y="15022"/>
                    <a:pt x="1207" y="13422"/>
                    <a:pt x="2557" y="11022"/>
                  </a:cubicBezTo>
                  <a:cubicBezTo>
                    <a:pt x="3907" y="8622"/>
                    <a:pt x="5595" y="5422"/>
                    <a:pt x="7113" y="3222"/>
                  </a:cubicBezTo>
                  <a:cubicBezTo>
                    <a:pt x="8632" y="1022"/>
                    <a:pt x="9982" y="-178"/>
                    <a:pt x="11163" y="22"/>
                  </a:cubicBezTo>
                  <a:cubicBezTo>
                    <a:pt x="12344" y="222"/>
                    <a:pt x="13357" y="1822"/>
                    <a:pt x="15044" y="5622"/>
                  </a:cubicBezTo>
                  <a:cubicBezTo>
                    <a:pt x="16732" y="9422"/>
                    <a:pt x="19095" y="15422"/>
                    <a:pt x="21457" y="21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11837600" y="4322959"/>
              <a:ext cx="109093" cy="370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420" fill="norm" stroke="1" extrusionOk="0">
                  <a:moveTo>
                    <a:pt x="0" y="0"/>
                  </a:moveTo>
                  <a:cubicBezTo>
                    <a:pt x="2455" y="148"/>
                    <a:pt x="4909" y="296"/>
                    <a:pt x="8345" y="1627"/>
                  </a:cubicBezTo>
                  <a:cubicBezTo>
                    <a:pt x="11782" y="2959"/>
                    <a:pt x="16200" y="5474"/>
                    <a:pt x="18655" y="8137"/>
                  </a:cubicBezTo>
                  <a:cubicBezTo>
                    <a:pt x="21109" y="10800"/>
                    <a:pt x="21600" y="13611"/>
                    <a:pt x="20127" y="15904"/>
                  </a:cubicBezTo>
                  <a:cubicBezTo>
                    <a:pt x="18655" y="18197"/>
                    <a:pt x="15218" y="19973"/>
                    <a:pt x="12273" y="20786"/>
                  </a:cubicBezTo>
                  <a:cubicBezTo>
                    <a:pt x="9327" y="21600"/>
                    <a:pt x="6873" y="21452"/>
                    <a:pt x="4418" y="21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11967936" y="4118008"/>
              <a:ext cx="161004" cy="197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1439"/>
                  </a:moveTo>
                  <a:cubicBezTo>
                    <a:pt x="2400" y="608"/>
                    <a:pt x="4800" y="-223"/>
                    <a:pt x="6686" y="54"/>
                  </a:cubicBezTo>
                  <a:cubicBezTo>
                    <a:pt x="8571" y="331"/>
                    <a:pt x="9943" y="1715"/>
                    <a:pt x="10457" y="3931"/>
                  </a:cubicBezTo>
                  <a:cubicBezTo>
                    <a:pt x="10971" y="6146"/>
                    <a:pt x="10629" y="9192"/>
                    <a:pt x="9771" y="11131"/>
                  </a:cubicBezTo>
                  <a:cubicBezTo>
                    <a:pt x="8914" y="13069"/>
                    <a:pt x="7543" y="13900"/>
                    <a:pt x="6171" y="15008"/>
                  </a:cubicBezTo>
                  <a:cubicBezTo>
                    <a:pt x="4800" y="16115"/>
                    <a:pt x="3429" y="17500"/>
                    <a:pt x="3771" y="18608"/>
                  </a:cubicBezTo>
                  <a:cubicBezTo>
                    <a:pt x="4114" y="19715"/>
                    <a:pt x="6171" y="20546"/>
                    <a:pt x="9429" y="20962"/>
                  </a:cubicBezTo>
                  <a:cubicBezTo>
                    <a:pt x="12686" y="21377"/>
                    <a:pt x="17143" y="21377"/>
                    <a:pt x="21600" y="21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6943798" y="5467946"/>
              <a:ext cx="274802" cy="359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273" fill="norm" stroke="1" extrusionOk="0">
                  <a:moveTo>
                    <a:pt x="20396" y="6642"/>
                  </a:moveTo>
                  <a:cubicBezTo>
                    <a:pt x="20793" y="5132"/>
                    <a:pt x="21189" y="3621"/>
                    <a:pt x="21288" y="2488"/>
                  </a:cubicBezTo>
                  <a:cubicBezTo>
                    <a:pt x="21387" y="1355"/>
                    <a:pt x="21189" y="600"/>
                    <a:pt x="19504" y="223"/>
                  </a:cubicBezTo>
                  <a:cubicBezTo>
                    <a:pt x="17820" y="-155"/>
                    <a:pt x="14649" y="-155"/>
                    <a:pt x="11578" y="1053"/>
                  </a:cubicBezTo>
                  <a:cubicBezTo>
                    <a:pt x="8506" y="2262"/>
                    <a:pt x="5534" y="4679"/>
                    <a:pt x="4345" y="6642"/>
                  </a:cubicBezTo>
                  <a:cubicBezTo>
                    <a:pt x="3156" y="8606"/>
                    <a:pt x="3750" y="10116"/>
                    <a:pt x="4543" y="11023"/>
                  </a:cubicBezTo>
                  <a:cubicBezTo>
                    <a:pt x="5336" y="11929"/>
                    <a:pt x="6326" y="12231"/>
                    <a:pt x="7416" y="12458"/>
                  </a:cubicBezTo>
                  <a:cubicBezTo>
                    <a:pt x="8506" y="12684"/>
                    <a:pt x="9695" y="12835"/>
                    <a:pt x="9695" y="13062"/>
                  </a:cubicBezTo>
                  <a:cubicBezTo>
                    <a:pt x="9695" y="13288"/>
                    <a:pt x="8506" y="13590"/>
                    <a:pt x="6723" y="14421"/>
                  </a:cubicBezTo>
                  <a:cubicBezTo>
                    <a:pt x="4939" y="15252"/>
                    <a:pt x="2561" y="16611"/>
                    <a:pt x="1273" y="17820"/>
                  </a:cubicBezTo>
                  <a:cubicBezTo>
                    <a:pt x="-15" y="19028"/>
                    <a:pt x="-213" y="20086"/>
                    <a:pt x="183" y="20690"/>
                  </a:cubicBezTo>
                  <a:cubicBezTo>
                    <a:pt x="580" y="21294"/>
                    <a:pt x="1570" y="21445"/>
                    <a:pt x="5137" y="21067"/>
                  </a:cubicBezTo>
                  <a:cubicBezTo>
                    <a:pt x="8704" y="20690"/>
                    <a:pt x="14848" y="19783"/>
                    <a:pt x="20991" y="188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7260496" y="5802659"/>
              <a:ext cx="766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7275830" y="5664655"/>
              <a:ext cx="5366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8900"/>
                    <a:pt x="7200" y="16200"/>
                    <a:pt x="3600" y="12600"/>
                  </a:cubicBezTo>
                  <a:cubicBezTo>
                    <a:pt x="0" y="9000"/>
                    <a:pt x="0" y="45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7145494" y="5273043"/>
              <a:ext cx="222339" cy="130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1" fill="norm" stroke="1" extrusionOk="0">
                  <a:moveTo>
                    <a:pt x="4469" y="2541"/>
                  </a:moveTo>
                  <a:cubicBezTo>
                    <a:pt x="3476" y="3764"/>
                    <a:pt x="2483" y="4987"/>
                    <a:pt x="1614" y="7228"/>
                  </a:cubicBezTo>
                  <a:cubicBezTo>
                    <a:pt x="745" y="9470"/>
                    <a:pt x="0" y="12730"/>
                    <a:pt x="0" y="13341"/>
                  </a:cubicBezTo>
                  <a:cubicBezTo>
                    <a:pt x="0" y="13953"/>
                    <a:pt x="745" y="11915"/>
                    <a:pt x="1862" y="9062"/>
                  </a:cubicBezTo>
                  <a:cubicBezTo>
                    <a:pt x="2979" y="6209"/>
                    <a:pt x="4469" y="2541"/>
                    <a:pt x="6579" y="911"/>
                  </a:cubicBezTo>
                  <a:cubicBezTo>
                    <a:pt x="8690" y="-719"/>
                    <a:pt x="11421" y="-311"/>
                    <a:pt x="14028" y="3356"/>
                  </a:cubicBezTo>
                  <a:cubicBezTo>
                    <a:pt x="16634" y="7024"/>
                    <a:pt x="19117" y="13953"/>
                    <a:pt x="21600" y="208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7758841" y="5672322"/>
              <a:ext cx="153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7798377" y="5725990"/>
              <a:ext cx="190470" cy="44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0700" fill="norm" stroke="1" extrusionOk="0">
                  <a:moveTo>
                    <a:pt x="719" y="0"/>
                  </a:moveTo>
                  <a:cubicBezTo>
                    <a:pt x="150" y="7200"/>
                    <a:pt x="-418" y="14400"/>
                    <a:pt x="435" y="18000"/>
                  </a:cubicBezTo>
                  <a:cubicBezTo>
                    <a:pt x="1287" y="21600"/>
                    <a:pt x="3561" y="21600"/>
                    <a:pt x="7256" y="18000"/>
                  </a:cubicBezTo>
                  <a:cubicBezTo>
                    <a:pt x="10950" y="14400"/>
                    <a:pt x="16066" y="7200"/>
                    <a:pt x="2118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8096182" y="5503652"/>
              <a:ext cx="168672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250"/>
                    <a:pt x="7200" y="4500"/>
                    <a:pt x="10800" y="8100"/>
                  </a:cubicBezTo>
                  <a:cubicBezTo>
                    <a:pt x="14400" y="11700"/>
                    <a:pt x="18000" y="166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8249538" y="5503652"/>
              <a:ext cx="99651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21056" y="0"/>
                  </a:moveTo>
                  <a:cubicBezTo>
                    <a:pt x="18356" y="164"/>
                    <a:pt x="15656" y="327"/>
                    <a:pt x="12416" y="1555"/>
                  </a:cubicBezTo>
                  <a:cubicBezTo>
                    <a:pt x="9176" y="2782"/>
                    <a:pt x="5396" y="5073"/>
                    <a:pt x="2966" y="8100"/>
                  </a:cubicBezTo>
                  <a:cubicBezTo>
                    <a:pt x="536" y="11127"/>
                    <a:pt x="-544" y="14891"/>
                    <a:pt x="266" y="17264"/>
                  </a:cubicBezTo>
                  <a:cubicBezTo>
                    <a:pt x="1076" y="19636"/>
                    <a:pt x="3776" y="20618"/>
                    <a:pt x="64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8379855" y="5771991"/>
              <a:ext cx="766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8395189" y="5664655"/>
              <a:ext cx="7668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8770864" y="5695323"/>
              <a:ext cx="24534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9039203" y="5549653"/>
              <a:ext cx="184006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1137"/>
                    <a:pt x="5400" y="2274"/>
                    <a:pt x="8850" y="5684"/>
                  </a:cubicBezTo>
                  <a:cubicBezTo>
                    <a:pt x="12300" y="9095"/>
                    <a:pt x="16500" y="14779"/>
                    <a:pt x="18750" y="17811"/>
                  </a:cubicBezTo>
                  <a:cubicBezTo>
                    <a:pt x="21000" y="20842"/>
                    <a:pt x="21300" y="2122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9147114" y="5549653"/>
              <a:ext cx="152763" cy="29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386" fill="norm" stroke="1" extrusionOk="0">
                  <a:moveTo>
                    <a:pt x="21166" y="0"/>
                  </a:moveTo>
                  <a:cubicBezTo>
                    <a:pt x="19396" y="0"/>
                    <a:pt x="17625" y="0"/>
                    <a:pt x="15500" y="1098"/>
                  </a:cubicBezTo>
                  <a:cubicBezTo>
                    <a:pt x="13376" y="2197"/>
                    <a:pt x="10897" y="4393"/>
                    <a:pt x="8418" y="7505"/>
                  </a:cubicBezTo>
                  <a:cubicBezTo>
                    <a:pt x="5940" y="10617"/>
                    <a:pt x="3461" y="14644"/>
                    <a:pt x="1868" y="17207"/>
                  </a:cubicBezTo>
                  <a:cubicBezTo>
                    <a:pt x="274" y="19770"/>
                    <a:pt x="-434" y="20868"/>
                    <a:pt x="274" y="21234"/>
                  </a:cubicBezTo>
                  <a:cubicBezTo>
                    <a:pt x="982" y="21600"/>
                    <a:pt x="3107" y="21234"/>
                    <a:pt x="5232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9353544" y="5787325"/>
              <a:ext cx="1" cy="130337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9384798" y="5664655"/>
              <a:ext cx="47560" cy="43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2" h="20640" fill="norm" stroke="1" extrusionOk="0">
                  <a:moveTo>
                    <a:pt x="9021" y="14400"/>
                  </a:moveTo>
                  <a:cubicBezTo>
                    <a:pt x="3878" y="14400"/>
                    <a:pt x="-1265" y="14400"/>
                    <a:pt x="278" y="16200"/>
                  </a:cubicBezTo>
                  <a:cubicBezTo>
                    <a:pt x="1821" y="18000"/>
                    <a:pt x="10049" y="21600"/>
                    <a:pt x="14678" y="20400"/>
                  </a:cubicBezTo>
                  <a:cubicBezTo>
                    <a:pt x="19306" y="19200"/>
                    <a:pt x="20335" y="13200"/>
                    <a:pt x="17764" y="9000"/>
                  </a:cubicBezTo>
                  <a:cubicBezTo>
                    <a:pt x="15192" y="4800"/>
                    <a:pt x="9021" y="2400"/>
                    <a:pt x="284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9101677" y="5320789"/>
              <a:ext cx="213534" cy="114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588" fill="norm" stroke="1" extrusionOk="0">
                  <a:moveTo>
                    <a:pt x="5285" y="3931"/>
                  </a:moveTo>
                  <a:cubicBezTo>
                    <a:pt x="4256" y="6229"/>
                    <a:pt x="3228" y="8527"/>
                    <a:pt x="2199" y="11744"/>
                  </a:cubicBezTo>
                  <a:cubicBezTo>
                    <a:pt x="1171" y="14961"/>
                    <a:pt x="142" y="19097"/>
                    <a:pt x="14" y="20246"/>
                  </a:cubicBezTo>
                  <a:cubicBezTo>
                    <a:pt x="-115" y="21395"/>
                    <a:pt x="656" y="19557"/>
                    <a:pt x="1685" y="16110"/>
                  </a:cubicBezTo>
                  <a:cubicBezTo>
                    <a:pt x="2714" y="12663"/>
                    <a:pt x="3999" y="7608"/>
                    <a:pt x="5156" y="4391"/>
                  </a:cubicBezTo>
                  <a:cubicBezTo>
                    <a:pt x="6314" y="1174"/>
                    <a:pt x="7342" y="-205"/>
                    <a:pt x="8885" y="25"/>
                  </a:cubicBezTo>
                  <a:cubicBezTo>
                    <a:pt x="10428" y="255"/>
                    <a:pt x="12485" y="2093"/>
                    <a:pt x="14671" y="5080"/>
                  </a:cubicBezTo>
                  <a:cubicBezTo>
                    <a:pt x="16856" y="8067"/>
                    <a:pt x="19171" y="12204"/>
                    <a:pt x="21485" y="163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0" y="6469673"/>
              <a:ext cx="11684264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" y="20631"/>
                    <a:pt x="85" y="19662"/>
                    <a:pt x="194" y="18900"/>
                  </a:cubicBezTo>
                  <a:cubicBezTo>
                    <a:pt x="302" y="18138"/>
                    <a:pt x="477" y="17585"/>
                    <a:pt x="669" y="17238"/>
                  </a:cubicBezTo>
                  <a:cubicBezTo>
                    <a:pt x="860" y="16892"/>
                    <a:pt x="1068" y="16754"/>
                    <a:pt x="1264" y="16477"/>
                  </a:cubicBezTo>
                  <a:cubicBezTo>
                    <a:pt x="1460" y="16200"/>
                    <a:pt x="1644" y="15785"/>
                    <a:pt x="1828" y="15508"/>
                  </a:cubicBezTo>
                  <a:cubicBezTo>
                    <a:pt x="2013" y="15231"/>
                    <a:pt x="2197" y="15092"/>
                    <a:pt x="2376" y="14954"/>
                  </a:cubicBezTo>
                  <a:cubicBezTo>
                    <a:pt x="2556" y="14815"/>
                    <a:pt x="2731" y="14677"/>
                    <a:pt x="2915" y="14538"/>
                  </a:cubicBezTo>
                  <a:cubicBezTo>
                    <a:pt x="3099" y="14400"/>
                    <a:pt x="3293" y="14262"/>
                    <a:pt x="3468" y="14054"/>
                  </a:cubicBezTo>
                  <a:cubicBezTo>
                    <a:pt x="3643" y="13846"/>
                    <a:pt x="3798" y="13569"/>
                    <a:pt x="3957" y="13292"/>
                  </a:cubicBezTo>
                  <a:cubicBezTo>
                    <a:pt x="4115" y="13015"/>
                    <a:pt x="4276" y="12738"/>
                    <a:pt x="4446" y="12392"/>
                  </a:cubicBezTo>
                  <a:cubicBezTo>
                    <a:pt x="4616" y="12046"/>
                    <a:pt x="4795" y="11631"/>
                    <a:pt x="4975" y="11285"/>
                  </a:cubicBezTo>
                  <a:cubicBezTo>
                    <a:pt x="5154" y="10938"/>
                    <a:pt x="5334" y="10662"/>
                    <a:pt x="5513" y="10385"/>
                  </a:cubicBezTo>
                  <a:cubicBezTo>
                    <a:pt x="5693" y="10108"/>
                    <a:pt x="5872" y="9831"/>
                    <a:pt x="6059" y="9623"/>
                  </a:cubicBezTo>
                  <a:cubicBezTo>
                    <a:pt x="6246" y="9415"/>
                    <a:pt x="6439" y="9277"/>
                    <a:pt x="6607" y="9138"/>
                  </a:cubicBezTo>
                  <a:cubicBezTo>
                    <a:pt x="6775" y="9000"/>
                    <a:pt x="6917" y="8862"/>
                    <a:pt x="7098" y="8585"/>
                  </a:cubicBezTo>
                  <a:cubicBezTo>
                    <a:pt x="7280" y="8308"/>
                    <a:pt x="7502" y="7892"/>
                    <a:pt x="7687" y="7615"/>
                  </a:cubicBezTo>
                  <a:cubicBezTo>
                    <a:pt x="7871" y="7338"/>
                    <a:pt x="8017" y="7200"/>
                    <a:pt x="8169" y="6923"/>
                  </a:cubicBezTo>
                  <a:cubicBezTo>
                    <a:pt x="8320" y="6646"/>
                    <a:pt x="8476" y="6231"/>
                    <a:pt x="8676" y="5746"/>
                  </a:cubicBezTo>
                  <a:cubicBezTo>
                    <a:pt x="8877" y="5262"/>
                    <a:pt x="9123" y="4708"/>
                    <a:pt x="9338" y="4223"/>
                  </a:cubicBezTo>
                  <a:cubicBezTo>
                    <a:pt x="9553" y="3738"/>
                    <a:pt x="9737" y="3323"/>
                    <a:pt x="9912" y="2977"/>
                  </a:cubicBezTo>
                  <a:cubicBezTo>
                    <a:pt x="10087" y="2631"/>
                    <a:pt x="10252" y="2354"/>
                    <a:pt x="10429" y="2077"/>
                  </a:cubicBezTo>
                  <a:cubicBezTo>
                    <a:pt x="10606" y="1800"/>
                    <a:pt x="10795" y="1523"/>
                    <a:pt x="10980" y="1246"/>
                  </a:cubicBezTo>
                  <a:cubicBezTo>
                    <a:pt x="11164" y="969"/>
                    <a:pt x="11343" y="692"/>
                    <a:pt x="11528" y="485"/>
                  </a:cubicBezTo>
                  <a:cubicBezTo>
                    <a:pt x="11712" y="277"/>
                    <a:pt x="11901" y="138"/>
                    <a:pt x="12087" y="69"/>
                  </a:cubicBezTo>
                  <a:cubicBezTo>
                    <a:pt x="12274" y="0"/>
                    <a:pt x="12458" y="0"/>
                    <a:pt x="12650" y="0"/>
                  </a:cubicBezTo>
                  <a:cubicBezTo>
                    <a:pt x="12841" y="0"/>
                    <a:pt x="13039" y="0"/>
                    <a:pt x="13233" y="0"/>
                  </a:cubicBezTo>
                  <a:cubicBezTo>
                    <a:pt x="13427" y="0"/>
                    <a:pt x="13616" y="0"/>
                    <a:pt x="13812" y="0"/>
                  </a:cubicBezTo>
                  <a:cubicBezTo>
                    <a:pt x="14008" y="0"/>
                    <a:pt x="14211" y="0"/>
                    <a:pt x="14417" y="0"/>
                  </a:cubicBezTo>
                  <a:cubicBezTo>
                    <a:pt x="14622" y="0"/>
                    <a:pt x="14830" y="0"/>
                    <a:pt x="15035" y="0"/>
                  </a:cubicBezTo>
                  <a:cubicBezTo>
                    <a:pt x="15241" y="0"/>
                    <a:pt x="15444" y="0"/>
                    <a:pt x="15650" y="138"/>
                  </a:cubicBezTo>
                  <a:cubicBezTo>
                    <a:pt x="15855" y="277"/>
                    <a:pt x="16063" y="554"/>
                    <a:pt x="16221" y="692"/>
                  </a:cubicBezTo>
                  <a:cubicBezTo>
                    <a:pt x="16380" y="831"/>
                    <a:pt x="16488" y="831"/>
                    <a:pt x="16594" y="900"/>
                  </a:cubicBezTo>
                  <a:cubicBezTo>
                    <a:pt x="16701" y="969"/>
                    <a:pt x="16805" y="1108"/>
                    <a:pt x="17015" y="1315"/>
                  </a:cubicBezTo>
                  <a:cubicBezTo>
                    <a:pt x="17225" y="1523"/>
                    <a:pt x="17542" y="1800"/>
                    <a:pt x="17802" y="2077"/>
                  </a:cubicBezTo>
                  <a:cubicBezTo>
                    <a:pt x="18061" y="2354"/>
                    <a:pt x="18265" y="2631"/>
                    <a:pt x="18461" y="2908"/>
                  </a:cubicBezTo>
                  <a:cubicBezTo>
                    <a:pt x="18657" y="3185"/>
                    <a:pt x="18846" y="3462"/>
                    <a:pt x="19032" y="3738"/>
                  </a:cubicBezTo>
                  <a:cubicBezTo>
                    <a:pt x="19219" y="4015"/>
                    <a:pt x="19403" y="4292"/>
                    <a:pt x="19571" y="4569"/>
                  </a:cubicBezTo>
                  <a:cubicBezTo>
                    <a:pt x="19739" y="4846"/>
                    <a:pt x="19890" y="5123"/>
                    <a:pt x="20098" y="5677"/>
                  </a:cubicBezTo>
                  <a:cubicBezTo>
                    <a:pt x="20306" y="6231"/>
                    <a:pt x="20570" y="7062"/>
                    <a:pt x="20804" y="8031"/>
                  </a:cubicBezTo>
                  <a:cubicBezTo>
                    <a:pt x="21038" y="9000"/>
                    <a:pt x="21241" y="10108"/>
                    <a:pt x="21369" y="10869"/>
                  </a:cubicBezTo>
                  <a:cubicBezTo>
                    <a:pt x="21496" y="11631"/>
                    <a:pt x="21548" y="12046"/>
                    <a:pt x="21600" y="12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798488" y="7160790"/>
              <a:ext cx="272953" cy="660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64" fill="norm" stroke="1" extrusionOk="0">
                  <a:moveTo>
                    <a:pt x="2911" y="5969"/>
                  </a:moveTo>
                  <a:cubicBezTo>
                    <a:pt x="2711" y="8387"/>
                    <a:pt x="2511" y="10806"/>
                    <a:pt x="2211" y="13266"/>
                  </a:cubicBezTo>
                  <a:cubicBezTo>
                    <a:pt x="1911" y="15726"/>
                    <a:pt x="1511" y="18228"/>
                    <a:pt x="1411" y="19688"/>
                  </a:cubicBezTo>
                  <a:cubicBezTo>
                    <a:pt x="1311" y="21147"/>
                    <a:pt x="1511" y="21564"/>
                    <a:pt x="1711" y="21564"/>
                  </a:cubicBezTo>
                  <a:cubicBezTo>
                    <a:pt x="1911" y="21564"/>
                    <a:pt x="2111" y="21147"/>
                    <a:pt x="2011" y="19771"/>
                  </a:cubicBezTo>
                  <a:cubicBezTo>
                    <a:pt x="1911" y="18395"/>
                    <a:pt x="1511" y="16060"/>
                    <a:pt x="1011" y="13349"/>
                  </a:cubicBezTo>
                  <a:cubicBezTo>
                    <a:pt x="511" y="10639"/>
                    <a:pt x="-89" y="7553"/>
                    <a:pt x="11" y="5385"/>
                  </a:cubicBezTo>
                  <a:cubicBezTo>
                    <a:pt x="111" y="3217"/>
                    <a:pt x="911" y="1966"/>
                    <a:pt x="1711" y="1215"/>
                  </a:cubicBezTo>
                  <a:cubicBezTo>
                    <a:pt x="2511" y="464"/>
                    <a:pt x="3311" y="214"/>
                    <a:pt x="4511" y="89"/>
                  </a:cubicBezTo>
                  <a:cubicBezTo>
                    <a:pt x="5711" y="-36"/>
                    <a:pt x="7311" y="-36"/>
                    <a:pt x="8511" y="131"/>
                  </a:cubicBezTo>
                  <a:cubicBezTo>
                    <a:pt x="9711" y="298"/>
                    <a:pt x="10511" y="631"/>
                    <a:pt x="11511" y="1173"/>
                  </a:cubicBezTo>
                  <a:cubicBezTo>
                    <a:pt x="12511" y="1715"/>
                    <a:pt x="13711" y="2466"/>
                    <a:pt x="14111" y="3258"/>
                  </a:cubicBezTo>
                  <a:cubicBezTo>
                    <a:pt x="14511" y="4050"/>
                    <a:pt x="14111" y="4884"/>
                    <a:pt x="13511" y="5427"/>
                  </a:cubicBezTo>
                  <a:cubicBezTo>
                    <a:pt x="12911" y="5969"/>
                    <a:pt x="12111" y="6219"/>
                    <a:pt x="11211" y="6427"/>
                  </a:cubicBezTo>
                  <a:cubicBezTo>
                    <a:pt x="10311" y="6636"/>
                    <a:pt x="9311" y="6803"/>
                    <a:pt x="9311" y="6803"/>
                  </a:cubicBezTo>
                  <a:cubicBezTo>
                    <a:pt x="9311" y="6803"/>
                    <a:pt x="10311" y="6636"/>
                    <a:pt x="11911" y="6719"/>
                  </a:cubicBezTo>
                  <a:cubicBezTo>
                    <a:pt x="13511" y="6803"/>
                    <a:pt x="15711" y="7136"/>
                    <a:pt x="17411" y="7720"/>
                  </a:cubicBezTo>
                  <a:cubicBezTo>
                    <a:pt x="19111" y="8304"/>
                    <a:pt x="20311" y="9138"/>
                    <a:pt x="20911" y="9805"/>
                  </a:cubicBezTo>
                  <a:cubicBezTo>
                    <a:pt x="21511" y="10472"/>
                    <a:pt x="21511" y="10972"/>
                    <a:pt x="20911" y="11431"/>
                  </a:cubicBezTo>
                  <a:cubicBezTo>
                    <a:pt x="20311" y="11890"/>
                    <a:pt x="19111" y="12307"/>
                    <a:pt x="17011" y="12390"/>
                  </a:cubicBezTo>
                  <a:cubicBezTo>
                    <a:pt x="14911" y="12474"/>
                    <a:pt x="11911" y="12223"/>
                    <a:pt x="10211" y="11890"/>
                  </a:cubicBezTo>
                  <a:cubicBezTo>
                    <a:pt x="8511" y="11556"/>
                    <a:pt x="8111" y="11139"/>
                    <a:pt x="7711" y="10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805531" y="6740558"/>
              <a:ext cx="183492" cy="28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0872" fill="norm" stroke="1" extrusionOk="0">
                  <a:moveTo>
                    <a:pt x="5340" y="12210"/>
                  </a:moveTo>
                  <a:cubicBezTo>
                    <a:pt x="5340" y="11270"/>
                    <a:pt x="5340" y="10331"/>
                    <a:pt x="4890" y="10237"/>
                  </a:cubicBezTo>
                  <a:cubicBezTo>
                    <a:pt x="4440" y="10143"/>
                    <a:pt x="3540" y="10895"/>
                    <a:pt x="2790" y="11740"/>
                  </a:cubicBezTo>
                  <a:cubicBezTo>
                    <a:pt x="2040" y="12585"/>
                    <a:pt x="1440" y="13524"/>
                    <a:pt x="990" y="15309"/>
                  </a:cubicBezTo>
                  <a:cubicBezTo>
                    <a:pt x="540" y="17093"/>
                    <a:pt x="240" y="19723"/>
                    <a:pt x="90" y="20568"/>
                  </a:cubicBezTo>
                  <a:cubicBezTo>
                    <a:pt x="-60" y="21413"/>
                    <a:pt x="-60" y="20474"/>
                    <a:pt x="390" y="18032"/>
                  </a:cubicBezTo>
                  <a:cubicBezTo>
                    <a:pt x="840" y="15590"/>
                    <a:pt x="1740" y="11646"/>
                    <a:pt x="2940" y="8735"/>
                  </a:cubicBezTo>
                  <a:cubicBezTo>
                    <a:pt x="4140" y="5823"/>
                    <a:pt x="5640" y="3945"/>
                    <a:pt x="6990" y="2630"/>
                  </a:cubicBezTo>
                  <a:cubicBezTo>
                    <a:pt x="8340" y="1316"/>
                    <a:pt x="9540" y="564"/>
                    <a:pt x="10890" y="189"/>
                  </a:cubicBezTo>
                  <a:cubicBezTo>
                    <a:pt x="12240" y="-187"/>
                    <a:pt x="13740" y="-187"/>
                    <a:pt x="15090" y="1973"/>
                  </a:cubicBezTo>
                  <a:cubicBezTo>
                    <a:pt x="16440" y="4133"/>
                    <a:pt x="17640" y="8453"/>
                    <a:pt x="18690" y="10989"/>
                  </a:cubicBezTo>
                  <a:cubicBezTo>
                    <a:pt x="19740" y="13524"/>
                    <a:pt x="20640" y="14276"/>
                    <a:pt x="21540" y="150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1158830" y="7598174"/>
              <a:ext cx="98007" cy="137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0815" fill="norm" stroke="1" extrusionOk="0">
                  <a:moveTo>
                    <a:pt x="14340" y="3248"/>
                  </a:moveTo>
                  <a:cubicBezTo>
                    <a:pt x="12720" y="1706"/>
                    <a:pt x="11100" y="163"/>
                    <a:pt x="9210" y="163"/>
                  </a:cubicBezTo>
                  <a:cubicBezTo>
                    <a:pt x="7320" y="163"/>
                    <a:pt x="5160" y="1706"/>
                    <a:pt x="3270" y="4020"/>
                  </a:cubicBezTo>
                  <a:cubicBezTo>
                    <a:pt x="1380" y="6334"/>
                    <a:pt x="-240" y="9420"/>
                    <a:pt x="30" y="12506"/>
                  </a:cubicBezTo>
                  <a:cubicBezTo>
                    <a:pt x="300" y="15591"/>
                    <a:pt x="2460" y="18677"/>
                    <a:pt x="4890" y="20027"/>
                  </a:cubicBezTo>
                  <a:cubicBezTo>
                    <a:pt x="7320" y="21377"/>
                    <a:pt x="10020" y="20991"/>
                    <a:pt x="12990" y="18870"/>
                  </a:cubicBezTo>
                  <a:cubicBezTo>
                    <a:pt x="15960" y="16748"/>
                    <a:pt x="19200" y="12891"/>
                    <a:pt x="20280" y="9420"/>
                  </a:cubicBezTo>
                  <a:cubicBezTo>
                    <a:pt x="21360" y="5948"/>
                    <a:pt x="20280" y="2863"/>
                    <a:pt x="18390" y="1320"/>
                  </a:cubicBezTo>
                  <a:cubicBezTo>
                    <a:pt x="16500" y="-223"/>
                    <a:pt x="13800" y="-223"/>
                    <a:pt x="13530" y="356"/>
                  </a:cubicBezTo>
                  <a:cubicBezTo>
                    <a:pt x="13260" y="934"/>
                    <a:pt x="15420" y="2091"/>
                    <a:pt x="17580" y="32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1303362" y="7589032"/>
              <a:ext cx="130338" cy="133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7" fill="norm" stroke="1" extrusionOk="0">
                  <a:moveTo>
                    <a:pt x="0" y="0"/>
                  </a:moveTo>
                  <a:cubicBezTo>
                    <a:pt x="847" y="4000"/>
                    <a:pt x="1694" y="8000"/>
                    <a:pt x="1906" y="11800"/>
                  </a:cubicBezTo>
                  <a:cubicBezTo>
                    <a:pt x="2118" y="15600"/>
                    <a:pt x="1694" y="19200"/>
                    <a:pt x="2541" y="20400"/>
                  </a:cubicBezTo>
                  <a:cubicBezTo>
                    <a:pt x="3388" y="21600"/>
                    <a:pt x="5506" y="20400"/>
                    <a:pt x="8894" y="19200"/>
                  </a:cubicBezTo>
                  <a:cubicBezTo>
                    <a:pt x="12282" y="18000"/>
                    <a:pt x="16941" y="16800"/>
                    <a:pt x="21600" y="15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9" name="Line"/>
            <p:cNvSpPr/>
            <p:nvPr/>
          </p:nvSpPr>
          <p:spPr>
            <a:xfrm>
              <a:off x="1433699" y="7536503"/>
              <a:ext cx="112811" cy="18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66" fill="norm" stroke="1" extrusionOk="0">
                  <a:moveTo>
                    <a:pt x="15840" y="6166"/>
                  </a:moveTo>
                  <a:cubicBezTo>
                    <a:pt x="16320" y="4666"/>
                    <a:pt x="16800" y="3166"/>
                    <a:pt x="16080" y="1966"/>
                  </a:cubicBezTo>
                  <a:cubicBezTo>
                    <a:pt x="15360" y="766"/>
                    <a:pt x="13440" y="-134"/>
                    <a:pt x="11520" y="16"/>
                  </a:cubicBezTo>
                  <a:cubicBezTo>
                    <a:pt x="9600" y="166"/>
                    <a:pt x="7680" y="1366"/>
                    <a:pt x="6720" y="2716"/>
                  </a:cubicBezTo>
                  <a:cubicBezTo>
                    <a:pt x="5760" y="4066"/>
                    <a:pt x="5760" y="5566"/>
                    <a:pt x="7200" y="6916"/>
                  </a:cubicBezTo>
                  <a:cubicBezTo>
                    <a:pt x="8640" y="8266"/>
                    <a:pt x="11520" y="9466"/>
                    <a:pt x="14160" y="10216"/>
                  </a:cubicBezTo>
                  <a:cubicBezTo>
                    <a:pt x="16800" y="10966"/>
                    <a:pt x="19200" y="11266"/>
                    <a:pt x="20400" y="12166"/>
                  </a:cubicBezTo>
                  <a:cubicBezTo>
                    <a:pt x="21600" y="13066"/>
                    <a:pt x="21600" y="14566"/>
                    <a:pt x="19200" y="16066"/>
                  </a:cubicBezTo>
                  <a:cubicBezTo>
                    <a:pt x="16800" y="17566"/>
                    <a:pt x="12000" y="19066"/>
                    <a:pt x="8400" y="19966"/>
                  </a:cubicBezTo>
                  <a:cubicBezTo>
                    <a:pt x="4800" y="20866"/>
                    <a:pt x="2400" y="21166"/>
                    <a:pt x="0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2154381" y="7397361"/>
              <a:ext cx="26067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2169715" y="7535364"/>
              <a:ext cx="207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9200"/>
                    <a:pt x="9600" y="16800"/>
                    <a:pt x="13200" y="13200"/>
                  </a:cubicBezTo>
                  <a:cubicBezTo>
                    <a:pt x="16800" y="9600"/>
                    <a:pt x="19200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3158737" y="7175023"/>
              <a:ext cx="322009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86" y="2125"/>
                    <a:pt x="3771" y="4249"/>
                    <a:pt x="6086" y="6551"/>
                  </a:cubicBezTo>
                  <a:cubicBezTo>
                    <a:pt x="8400" y="8852"/>
                    <a:pt x="11143" y="11331"/>
                    <a:pt x="13800" y="13574"/>
                  </a:cubicBezTo>
                  <a:cubicBezTo>
                    <a:pt x="16457" y="15816"/>
                    <a:pt x="19029" y="17823"/>
                    <a:pt x="20314" y="19121"/>
                  </a:cubicBezTo>
                  <a:cubicBezTo>
                    <a:pt x="21600" y="20420"/>
                    <a:pt x="21600" y="2101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3204738" y="7112322"/>
              <a:ext cx="363294" cy="56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54" fill="norm" stroke="1" extrusionOk="0">
                  <a:moveTo>
                    <a:pt x="21298" y="936"/>
                  </a:moveTo>
                  <a:cubicBezTo>
                    <a:pt x="21449" y="445"/>
                    <a:pt x="21600" y="-46"/>
                    <a:pt x="21298" y="3"/>
                  </a:cubicBezTo>
                  <a:cubicBezTo>
                    <a:pt x="20996" y="52"/>
                    <a:pt x="20241" y="641"/>
                    <a:pt x="18277" y="2359"/>
                  </a:cubicBezTo>
                  <a:cubicBezTo>
                    <a:pt x="16313" y="4078"/>
                    <a:pt x="13141" y="6925"/>
                    <a:pt x="10422" y="9625"/>
                  </a:cubicBezTo>
                  <a:cubicBezTo>
                    <a:pt x="7703" y="12325"/>
                    <a:pt x="5438" y="14878"/>
                    <a:pt x="3776" y="16841"/>
                  </a:cubicBezTo>
                  <a:cubicBezTo>
                    <a:pt x="2115" y="18805"/>
                    <a:pt x="1057" y="20179"/>
                    <a:pt x="0" y="21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3802752" y="6868349"/>
              <a:ext cx="766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472"/>
                    <a:pt x="14400" y="10944"/>
                    <a:pt x="18000" y="14544"/>
                  </a:cubicBezTo>
                  <a:cubicBezTo>
                    <a:pt x="21600" y="18144"/>
                    <a:pt x="21600" y="1987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3653906" y="6860683"/>
              <a:ext cx="240849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955" y="21600"/>
                  </a:moveTo>
                  <a:cubicBezTo>
                    <a:pt x="280" y="18400"/>
                    <a:pt x="-395" y="15200"/>
                    <a:pt x="280" y="12800"/>
                  </a:cubicBezTo>
                  <a:cubicBezTo>
                    <a:pt x="955" y="10400"/>
                    <a:pt x="2980" y="8800"/>
                    <a:pt x="6693" y="6800"/>
                  </a:cubicBezTo>
                  <a:cubicBezTo>
                    <a:pt x="10405" y="4800"/>
                    <a:pt x="15805" y="2400"/>
                    <a:pt x="2120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4216761" y="7187124"/>
              <a:ext cx="375676" cy="501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138"/>
                  </a:moveTo>
                  <a:cubicBezTo>
                    <a:pt x="735" y="29"/>
                    <a:pt x="1469" y="-81"/>
                    <a:pt x="2131" y="83"/>
                  </a:cubicBezTo>
                  <a:cubicBezTo>
                    <a:pt x="2792" y="248"/>
                    <a:pt x="3380" y="687"/>
                    <a:pt x="4702" y="2002"/>
                  </a:cubicBezTo>
                  <a:cubicBezTo>
                    <a:pt x="6024" y="3318"/>
                    <a:pt x="8082" y="5511"/>
                    <a:pt x="10653" y="8142"/>
                  </a:cubicBezTo>
                  <a:cubicBezTo>
                    <a:pt x="13224" y="10774"/>
                    <a:pt x="16310" y="13844"/>
                    <a:pt x="18220" y="16146"/>
                  </a:cubicBezTo>
                  <a:cubicBezTo>
                    <a:pt x="20131" y="18449"/>
                    <a:pt x="20865" y="19984"/>
                    <a:pt x="21600" y="21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4301096" y="7179739"/>
              <a:ext cx="360343" cy="534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21600" y="118"/>
                  </a:moveTo>
                  <a:cubicBezTo>
                    <a:pt x="20681" y="15"/>
                    <a:pt x="19762" y="-87"/>
                    <a:pt x="19072" y="118"/>
                  </a:cubicBezTo>
                  <a:cubicBezTo>
                    <a:pt x="18383" y="322"/>
                    <a:pt x="17923" y="834"/>
                    <a:pt x="16085" y="2677"/>
                  </a:cubicBezTo>
                  <a:cubicBezTo>
                    <a:pt x="14247" y="4520"/>
                    <a:pt x="11030" y="7693"/>
                    <a:pt x="8502" y="10355"/>
                  </a:cubicBezTo>
                  <a:cubicBezTo>
                    <a:pt x="5974" y="13016"/>
                    <a:pt x="4136" y="15166"/>
                    <a:pt x="3064" y="16702"/>
                  </a:cubicBezTo>
                  <a:cubicBezTo>
                    <a:pt x="1992" y="18237"/>
                    <a:pt x="1685" y="19158"/>
                    <a:pt x="1379" y="19926"/>
                  </a:cubicBezTo>
                  <a:cubicBezTo>
                    <a:pt x="1072" y="20694"/>
                    <a:pt x="766" y="21308"/>
                    <a:pt x="536" y="21411"/>
                  </a:cubicBezTo>
                  <a:cubicBezTo>
                    <a:pt x="306" y="21513"/>
                    <a:pt x="153" y="21104"/>
                    <a:pt x="0" y="206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4883776" y="6998625"/>
              <a:ext cx="203237" cy="789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32" fill="norm" stroke="1" extrusionOk="0">
                  <a:moveTo>
                    <a:pt x="0" y="211"/>
                  </a:moveTo>
                  <a:cubicBezTo>
                    <a:pt x="1350" y="71"/>
                    <a:pt x="2700" y="-68"/>
                    <a:pt x="3780" y="37"/>
                  </a:cubicBezTo>
                  <a:cubicBezTo>
                    <a:pt x="4860" y="141"/>
                    <a:pt x="5670" y="489"/>
                    <a:pt x="7965" y="1535"/>
                  </a:cubicBezTo>
                  <a:cubicBezTo>
                    <a:pt x="10260" y="2580"/>
                    <a:pt x="14040" y="4322"/>
                    <a:pt x="16875" y="6412"/>
                  </a:cubicBezTo>
                  <a:cubicBezTo>
                    <a:pt x="19710" y="8502"/>
                    <a:pt x="21600" y="10941"/>
                    <a:pt x="21465" y="13031"/>
                  </a:cubicBezTo>
                  <a:cubicBezTo>
                    <a:pt x="21330" y="15122"/>
                    <a:pt x="19170" y="16864"/>
                    <a:pt x="15255" y="18222"/>
                  </a:cubicBezTo>
                  <a:cubicBezTo>
                    <a:pt x="11340" y="19581"/>
                    <a:pt x="5670" y="20557"/>
                    <a:pt x="0" y="21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2784850" y="6964026"/>
              <a:ext cx="174551" cy="83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506" fill="norm" stroke="1" extrusionOk="0">
                  <a:moveTo>
                    <a:pt x="21076" y="1084"/>
                  </a:moveTo>
                  <a:cubicBezTo>
                    <a:pt x="20459" y="626"/>
                    <a:pt x="19842" y="168"/>
                    <a:pt x="18916" y="37"/>
                  </a:cubicBezTo>
                  <a:cubicBezTo>
                    <a:pt x="17990" y="-94"/>
                    <a:pt x="16756" y="102"/>
                    <a:pt x="14596" y="986"/>
                  </a:cubicBezTo>
                  <a:cubicBezTo>
                    <a:pt x="12436" y="1870"/>
                    <a:pt x="9350" y="3441"/>
                    <a:pt x="6573" y="5371"/>
                  </a:cubicBezTo>
                  <a:cubicBezTo>
                    <a:pt x="3796" y="7302"/>
                    <a:pt x="1327" y="9593"/>
                    <a:pt x="402" y="11688"/>
                  </a:cubicBezTo>
                  <a:cubicBezTo>
                    <a:pt x="-524" y="13782"/>
                    <a:pt x="93" y="15681"/>
                    <a:pt x="2870" y="17219"/>
                  </a:cubicBezTo>
                  <a:cubicBezTo>
                    <a:pt x="5647" y="18757"/>
                    <a:pt x="10585" y="19935"/>
                    <a:pt x="13825" y="20590"/>
                  </a:cubicBezTo>
                  <a:cubicBezTo>
                    <a:pt x="17065" y="21244"/>
                    <a:pt x="18607" y="21375"/>
                    <a:pt x="20150" y="21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5052447" y="6830015"/>
              <a:ext cx="145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5320786" y="6676679"/>
              <a:ext cx="30669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526"/>
                    <a:pt x="7200" y="9051"/>
                    <a:pt x="9000" y="12343"/>
                  </a:cubicBezTo>
                  <a:cubicBezTo>
                    <a:pt x="10800" y="15634"/>
                    <a:pt x="10800" y="17691"/>
                    <a:pt x="12600" y="19029"/>
                  </a:cubicBezTo>
                  <a:cubicBezTo>
                    <a:pt x="14400" y="20366"/>
                    <a:pt x="18000" y="2098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5466456" y="7489363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5826797" y="7090346"/>
              <a:ext cx="483013" cy="53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2163"/>
                  </a:moveTo>
                  <a:cubicBezTo>
                    <a:pt x="229" y="1447"/>
                    <a:pt x="457" y="730"/>
                    <a:pt x="857" y="321"/>
                  </a:cubicBezTo>
                  <a:cubicBezTo>
                    <a:pt x="1257" y="-89"/>
                    <a:pt x="1829" y="-191"/>
                    <a:pt x="2857" y="526"/>
                  </a:cubicBezTo>
                  <a:cubicBezTo>
                    <a:pt x="3886" y="1242"/>
                    <a:pt x="5371" y="2778"/>
                    <a:pt x="7486" y="5132"/>
                  </a:cubicBezTo>
                  <a:cubicBezTo>
                    <a:pt x="9600" y="7487"/>
                    <a:pt x="12343" y="10660"/>
                    <a:pt x="14400" y="13373"/>
                  </a:cubicBezTo>
                  <a:cubicBezTo>
                    <a:pt x="16457" y="16086"/>
                    <a:pt x="17829" y="18338"/>
                    <a:pt x="18743" y="19669"/>
                  </a:cubicBezTo>
                  <a:cubicBezTo>
                    <a:pt x="19657" y="21000"/>
                    <a:pt x="20114" y="21409"/>
                    <a:pt x="20514" y="21409"/>
                  </a:cubicBezTo>
                  <a:cubicBezTo>
                    <a:pt x="20914" y="21409"/>
                    <a:pt x="21257" y="21000"/>
                    <a:pt x="21600" y="205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5934134" y="7075354"/>
              <a:ext cx="322008" cy="55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2800"/>
                    <a:pt x="16457" y="5600"/>
                    <a:pt x="13800" y="8350"/>
                  </a:cubicBezTo>
                  <a:cubicBezTo>
                    <a:pt x="11143" y="11100"/>
                    <a:pt x="8400" y="13800"/>
                    <a:pt x="6086" y="16000"/>
                  </a:cubicBezTo>
                  <a:cubicBezTo>
                    <a:pt x="3771" y="18200"/>
                    <a:pt x="1886" y="199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6516813" y="6860683"/>
              <a:ext cx="7668" cy="237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21600" y="0"/>
                  </a:moveTo>
                  <a:cubicBezTo>
                    <a:pt x="21600" y="6204"/>
                    <a:pt x="21600" y="12409"/>
                    <a:pt x="21600" y="16085"/>
                  </a:cubicBezTo>
                  <a:cubicBezTo>
                    <a:pt x="21600" y="19762"/>
                    <a:pt x="21600" y="20911"/>
                    <a:pt x="18000" y="21255"/>
                  </a:cubicBezTo>
                  <a:cubicBezTo>
                    <a:pt x="14400" y="21600"/>
                    <a:pt x="7200" y="21140"/>
                    <a:pt x="0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6338066" y="6807015"/>
              <a:ext cx="401086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128" y="21600"/>
                  </a:moveTo>
                  <a:cubicBezTo>
                    <a:pt x="-8" y="18000"/>
                    <a:pt x="-145" y="14400"/>
                    <a:pt x="333" y="12240"/>
                  </a:cubicBezTo>
                  <a:cubicBezTo>
                    <a:pt x="812" y="10080"/>
                    <a:pt x="1906" y="9360"/>
                    <a:pt x="4845" y="7920"/>
                  </a:cubicBezTo>
                  <a:cubicBezTo>
                    <a:pt x="7784" y="6480"/>
                    <a:pt x="12569" y="4320"/>
                    <a:pt x="15645" y="2880"/>
                  </a:cubicBezTo>
                  <a:cubicBezTo>
                    <a:pt x="18721" y="1440"/>
                    <a:pt x="20088" y="720"/>
                    <a:pt x="2145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6953823" y="7075354"/>
              <a:ext cx="260673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12" y="4500"/>
                    <a:pt x="7624" y="9000"/>
                    <a:pt x="11224" y="12600"/>
                  </a:cubicBezTo>
                  <a:cubicBezTo>
                    <a:pt x="14824" y="16200"/>
                    <a:pt x="18212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7138968" y="7049798"/>
              <a:ext cx="198198" cy="70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21476" y="788"/>
                  </a:moveTo>
                  <a:cubicBezTo>
                    <a:pt x="20645" y="394"/>
                    <a:pt x="19814" y="0"/>
                    <a:pt x="19122" y="0"/>
                  </a:cubicBezTo>
                  <a:cubicBezTo>
                    <a:pt x="18430" y="0"/>
                    <a:pt x="17876" y="394"/>
                    <a:pt x="16353" y="1931"/>
                  </a:cubicBezTo>
                  <a:cubicBezTo>
                    <a:pt x="14830" y="3469"/>
                    <a:pt x="12338" y="6149"/>
                    <a:pt x="9707" y="8632"/>
                  </a:cubicBezTo>
                  <a:cubicBezTo>
                    <a:pt x="7076" y="11115"/>
                    <a:pt x="4307" y="13401"/>
                    <a:pt x="2507" y="15136"/>
                  </a:cubicBezTo>
                  <a:cubicBezTo>
                    <a:pt x="707" y="16870"/>
                    <a:pt x="-124" y="18053"/>
                    <a:pt x="14" y="19038"/>
                  </a:cubicBezTo>
                  <a:cubicBezTo>
                    <a:pt x="153" y="20023"/>
                    <a:pt x="1261" y="20812"/>
                    <a:pt x="236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9154206" y="6883683"/>
              <a:ext cx="1564036" cy="56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11968"/>
                  </a:moveTo>
                  <a:cubicBezTo>
                    <a:pt x="176" y="14497"/>
                    <a:pt x="353" y="17027"/>
                    <a:pt x="476" y="18535"/>
                  </a:cubicBezTo>
                  <a:cubicBezTo>
                    <a:pt x="600" y="20043"/>
                    <a:pt x="671" y="20530"/>
                    <a:pt x="776" y="20919"/>
                  </a:cubicBezTo>
                  <a:cubicBezTo>
                    <a:pt x="882" y="21308"/>
                    <a:pt x="1024" y="21600"/>
                    <a:pt x="1429" y="21308"/>
                  </a:cubicBezTo>
                  <a:cubicBezTo>
                    <a:pt x="1835" y="21016"/>
                    <a:pt x="2506" y="20141"/>
                    <a:pt x="3406" y="18876"/>
                  </a:cubicBezTo>
                  <a:cubicBezTo>
                    <a:pt x="4306" y="17611"/>
                    <a:pt x="5435" y="15957"/>
                    <a:pt x="6724" y="14303"/>
                  </a:cubicBezTo>
                  <a:cubicBezTo>
                    <a:pt x="8012" y="12649"/>
                    <a:pt x="9459" y="10995"/>
                    <a:pt x="10906" y="9438"/>
                  </a:cubicBezTo>
                  <a:cubicBezTo>
                    <a:pt x="12353" y="7881"/>
                    <a:pt x="13800" y="6422"/>
                    <a:pt x="15229" y="5108"/>
                  </a:cubicBezTo>
                  <a:cubicBezTo>
                    <a:pt x="16659" y="3795"/>
                    <a:pt x="18071" y="2627"/>
                    <a:pt x="19129" y="1800"/>
                  </a:cubicBezTo>
                  <a:cubicBezTo>
                    <a:pt x="20188" y="973"/>
                    <a:pt x="20894" y="4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470154" y="8506141"/>
              <a:ext cx="274894" cy="36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304" fill="norm" stroke="1" extrusionOk="0">
                  <a:moveTo>
                    <a:pt x="5753" y="2438"/>
                  </a:moveTo>
                  <a:cubicBezTo>
                    <a:pt x="10311" y="2136"/>
                    <a:pt x="14869" y="1834"/>
                    <a:pt x="17643" y="1381"/>
                  </a:cubicBezTo>
                  <a:cubicBezTo>
                    <a:pt x="20417" y="927"/>
                    <a:pt x="21408" y="323"/>
                    <a:pt x="21309" y="97"/>
                  </a:cubicBezTo>
                  <a:cubicBezTo>
                    <a:pt x="21210" y="-130"/>
                    <a:pt x="20021" y="21"/>
                    <a:pt x="17841" y="776"/>
                  </a:cubicBezTo>
                  <a:cubicBezTo>
                    <a:pt x="15661" y="1532"/>
                    <a:pt x="12491" y="2891"/>
                    <a:pt x="10509" y="4250"/>
                  </a:cubicBezTo>
                  <a:cubicBezTo>
                    <a:pt x="8527" y="5610"/>
                    <a:pt x="7735" y="6969"/>
                    <a:pt x="7437" y="8027"/>
                  </a:cubicBezTo>
                  <a:cubicBezTo>
                    <a:pt x="7140" y="9084"/>
                    <a:pt x="7338" y="9839"/>
                    <a:pt x="6546" y="11123"/>
                  </a:cubicBezTo>
                  <a:cubicBezTo>
                    <a:pt x="5753" y="12407"/>
                    <a:pt x="3969" y="14220"/>
                    <a:pt x="2681" y="15655"/>
                  </a:cubicBezTo>
                  <a:cubicBezTo>
                    <a:pt x="1393" y="17090"/>
                    <a:pt x="601" y="18147"/>
                    <a:pt x="204" y="19129"/>
                  </a:cubicBezTo>
                  <a:cubicBezTo>
                    <a:pt x="-192" y="20111"/>
                    <a:pt x="-192" y="21017"/>
                    <a:pt x="1889" y="21243"/>
                  </a:cubicBezTo>
                  <a:cubicBezTo>
                    <a:pt x="3969" y="21470"/>
                    <a:pt x="8131" y="21017"/>
                    <a:pt x="12292" y="20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690015" y="8700724"/>
              <a:ext cx="26067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2125"/>
                  </a:moveTo>
                  <a:cubicBezTo>
                    <a:pt x="1059" y="1062"/>
                    <a:pt x="2118" y="0"/>
                    <a:pt x="3071" y="0"/>
                  </a:cubicBezTo>
                  <a:cubicBezTo>
                    <a:pt x="4024" y="0"/>
                    <a:pt x="4871" y="1062"/>
                    <a:pt x="5506" y="3541"/>
                  </a:cubicBezTo>
                  <a:cubicBezTo>
                    <a:pt x="6141" y="6020"/>
                    <a:pt x="6565" y="9915"/>
                    <a:pt x="6565" y="12748"/>
                  </a:cubicBezTo>
                  <a:cubicBezTo>
                    <a:pt x="6565" y="15580"/>
                    <a:pt x="6141" y="17351"/>
                    <a:pt x="5506" y="18767"/>
                  </a:cubicBezTo>
                  <a:cubicBezTo>
                    <a:pt x="4871" y="20184"/>
                    <a:pt x="4024" y="21246"/>
                    <a:pt x="3176" y="21246"/>
                  </a:cubicBezTo>
                  <a:cubicBezTo>
                    <a:pt x="2329" y="21246"/>
                    <a:pt x="1482" y="20184"/>
                    <a:pt x="1271" y="18767"/>
                  </a:cubicBezTo>
                  <a:cubicBezTo>
                    <a:pt x="1059" y="17351"/>
                    <a:pt x="1482" y="15580"/>
                    <a:pt x="2859" y="12571"/>
                  </a:cubicBezTo>
                  <a:cubicBezTo>
                    <a:pt x="4235" y="9561"/>
                    <a:pt x="6565" y="5312"/>
                    <a:pt x="8259" y="2833"/>
                  </a:cubicBezTo>
                  <a:cubicBezTo>
                    <a:pt x="9953" y="354"/>
                    <a:pt x="11012" y="-354"/>
                    <a:pt x="11329" y="354"/>
                  </a:cubicBezTo>
                  <a:cubicBezTo>
                    <a:pt x="11647" y="1062"/>
                    <a:pt x="11224" y="3187"/>
                    <a:pt x="10694" y="4957"/>
                  </a:cubicBezTo>
                  <a:cubicBezTo>
                    <a:pt x="10165" y="6728"/>
                    <a:pt x="9529" y="8144"/>
                    <a:pt x="9000" y="10092"/>
                  </a:cubicBezTo>
                  <a:cubicBezTo>
                    <a:pt x="8471" y="12039"/>
                    <a:pt x="8047" y="14518"/>
                    <a:pt x="10165" y="15935"/>
                  </a:cubicBezTo>
                  <a:cubicBezTo>
                    <a:pt x="12282" y="17351"/>
                    <a:pt x="16941" y="17705"/>
                    <a:pt x="21600" y="18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452343" y="8958664"/>
              <a:ext cx="314341" cy="4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268" y="12793"/>
                    <a:pt x="10537" y="5170"/>
                    <a:pt x="14137" y="1993"/>
                  </a:cubicBezTo>
                  <a:cubicBezTo>
                    <a:pt x="17737" y="-1183"/>
                    <a:pt x="19668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667015" y="8953729"/>
              <a:ext cx="20700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1127025" y="8677723"/>
              <a:ext cx="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1142359" y="8815726"/>
              <a:ext cx="38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1725038" y="8547387"/>
              <a:ext cx="46002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3360"/>
                    <a:pt x="12000" y="6720"/>
                    <a:pt x="15600" y="10320"/>
                  </a:cubicBezTo>
                  <a:cubicBezTo>
                    <a:pt x="19200" y="13920"/>
                    <a:pt x="20400" y="177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1781262" y="8624056"/>
              <a:ext cx="127782" cy="23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8" y="4560"/>
                    <a:pt x="7776" y="9120"/>
                    <a:pt x="4104" y="12000"/>
                  </a:cubicBezTo>
                  <a:cubicBezTo>
                    <a:pt x="432" y="14880"/>
                    <a:pt x="0" y="16080"/>
                    <a:pt x="0" y="17280"/>
                  </a:cubicBezTo>
                  <a:cubicBezTo>
                    <a:pt x="0" y="18480"/>
                    <a:pt x="432" y="19680"/>
                    <a:pt x="1728" y="20280"/>
                  </a:cubicBezTo>
                  <a:cubicBezTo>
                    <a:pt x="3024" y="20880"/>
                    <a:pt x="5184" y="20880"/>
                    <a:pt x="8424" y="21000"/>
                  </a:cubicBezTo>
                  <a:cubicBezTo>
                    <a:pt x="11664" y="21120"/>
                    <a:pt x="15984" y="21360"/>
                    <a:pt x="2030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2100714" y="8749280"/>
              <a:ext cx="84336" cy="2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0800"/>
                    <a:pt x="3927" y="0"/>
                    <a:pt x="7527" y="0"/>
                  </a:cubicBezTo>
                  <a:cubicBezTo>
                    <a:pt x="11127" y="0"/>
                    <a:pt x="16364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2100714" y="8854060"/>
              <a:ext cx="10733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2430388" y="8662390"/>
              <a:ext cx="7667" cy="23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2928732" y="8723725"/>
              <a:ext cx="46001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0" y="10800"/>
                    <a:pt x="9360" y="0"/>
                    <a:pt x="12960" y="0"/>
                  </a:cubicBezTo>
                  <a:cubicBezTo>
                    <a:pt x="16560" y="0"/>
                    <a:pt x="1908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3051402" y="8815726"/>
              <a:ext cx="22233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3335075" y="8670057"/>
              <a:ext cx="139339" cy="23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0" y="0"/>
                  </a:moveTo>
                  <a:cubicBezTo>
                    <a:pt x="5105" y="465"/>
                    <a:pt x="10211" y="929"/>
                    <a:pt x="14335" y="2903"/>
                  </a:cubicBezTo>
                  <a:cubicBezTo>
                    <a:pt x="18458" y="4877"/>
                    <a:pt x="21600" y="8361"/>
                    <a:pt x="21404" y="11729"/>
                  </a:cubicBezTo>
                  <a:cubicBezTo>
                    <a:pt x="21207" y="15097"/>
                    <a:pt x="17673" y="18348"/>
                    <a:pt x="1413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3753539" y="8591287"/>
              <a:ext cx="151542" cy="2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189" fill="norm" stroke="1" extrusionOk="0">
                  <a:moveTo>
                    <a:pt x="17161" y="1293"/>
                  </a:moveTo>
                  <a:cubicBezTo>
                    <a:pt x="15767" y="535"/>
                    <a:pt x="14374" y="-223"/>
                    <a:pt x="11412" y="61"/>
                  </a:cubicBezTo>
                  <a:cubicBezTo>
                    <a:pt x="8451" y="345"/>
                    <a:pt x="3922" y="1672"/>
                    <a:pt x="1658" y="2809"/>
                  </a:cubicBezTo>
                  <a:cubicBezTo>
                    <a:pt x="-607" y="3945"/>
                    <a:pt x="-607" y="4893"/>
                    <a:pt x="2006" y="6503"/>
                  </a:cubicBezTo>
                  <a:cubicBezTo>
                    <a:pt x="4619" y="8114"/>
                    <a:pt x="9845" y="10388"/>
                    <a:pt x="13328" y="11998"/>
                  </a:cubicBezTo>
                  <a:cubicBezTo>
                    <a:pt x="16812" y="13609"/>
                    <a:pt x="18554" y="14556"/>
                    <a:pt x="19599" y="15503"/>
                  </a:cubicBezTo>
                  <a:cubicBezTo>
                    <a:pt x="20645" y="16451"/>
                    <a:pt x="20993" y="17398"/>
                    <a:pt x="20296" y="18251"/>
                  </a:cubicBezTo>
                  <a:cubicBezTo>
                    <a:pt x="19599" y="19103"/>
                    <a:pt x="17858" y="19861"/>
                    <a:pt x="15419" y="20430"/>
                  </a:cubicBezTo>
                  <a:cubicBezTo>
                    <a:pt x="12980" y="20998"/>
                    <a:pt x="9845" y="21377"/>
                    <a:pt x="8277" y="21093"/>
                  </a:cubicBezTo>
                  <a:cubicBezTo>
                    <a:pt x="6709" y="20809"/>
                    <a:pt x="6709" y="19861"/>
                    <a:pt x="6709" y="189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3924399" y="8631723"/>
              <a:ext cx="169694" cy="243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418" fill="norm" stroke="1" extrusionOk="0">
                  <a:moveTo>
                    <a:pt x="10610" y="0"/>
                  </a:moveTo>
                  <a:cubicBezTo>
                    <a:pt x="7116" y="5175"/>
                    <a:pt x="3621" y="10350"/>
                    <a:pt x="1716" y="13725"/>
                  </a:cubicBezTo>
                  <a:cubicBezTo>
                    <a:pt x="-190" y="17100"/>
                    <a:pt x="-508" y="18675"/>
                    <a:pt x="763" y="19800"/>
                  </a:cubicBezTo>
                  <a:cubicBezTo>
                    <a:pt x="2033" y="20925"/>
                    <a:pt x="4892" y="21600"/>
                    <a:pt x="8545" y="21375"/>
                  </a:cubicBezTo>
                  <a:cubicBezTo>
                    <a:pt x="12198" y="21150"/>
                    <a:pt x="16645" y="20025"/>
                    <a:pt x="21092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4194720" y="8608094"/>
              <a:ext cx="190713" cy="277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60" fill="norm" stroke="1" extrusionOk="0">
                  <a:moveTo>
                    <a:pt x="9396" y="6528"/>
                  </a:moveTo>
                  <a:cubicBezTo>
                    <a:pt x="7668" y="8099"/>
                    <a:pt x="5940" y="9670"/>
                    <a:pt x="4644" y="11732"/>
                  </a:cubicBezTo>
                  <a:cubicBezTo>
                    <a:pt x="3348" y="13794"/>
                    <a:pt x="2484" y="16347"/>
                    <a:pt x="1764" y="18212"/>
                  </a:cubicBezTo>
                  <a:cubicBezTo>
                    <a:pt x="1044" y="20077"/>
                    <a:pt x="468" y="21256"/>
                    <a:pt x="180" y="21354"/>
                  </a:cubicBezTo>
                  <a:cubicBezTo>
                    <a:pt x="-108" y="21452"/>
                    <a:pt x="-108" y="20470"/>
                    <a:pt x="612" y="17819"/>
                  </a:cubicBezTo>
                  <a:cubicBezTo>
                    <a:pt x="1332" y="15168"/>
                    <a:pt x="2772" y="10848"/>
                    <a:pt x="4500" y="7707"/>
                  </a:cubicBezTo>
                  <a:cubicBezTo>
                    <a:pt x="6228" y="4565"/>
                    <a:pt x="8244" y="2601"/>
                    <a:pt x="9972" y="1423"/>
                  </a:cubicBezTo>
                  <a:cubicBezTo>
                    <a:pt x="11700" y="245"/>
                    <a:pt x="13140" y="-148"/>
                    <a:pt x="14292" y="48"/>
                  </a:cubicBezTo>
                  <a:cubicBezTo>
                    <a:pt x="15444" y="245"/>
                    <a:pt x="16308" y="1030"/>
                    <a:pt x="16740" y="1914"/>
                  </a:cubicBezTo>
                  <a:cubicBezTo>
                    <a:pt x="17172" y="2797"/>
                    <a:pt x="17172" y="3779"/>
                    <a:pt x="16020" y="5056"/>
                  </a:cubicBezTo>
                  <a:cubicBezTo>
                    <a:pt x="14868" y="6332"/>
                    <a:pt x="12564" y="7903"/>
                    <a:pt x="10692" y="8885"/>
                  </a:cubicBezTo>
                  <a:cubicBezTo>
                    <a:pt x="8820" y="9867"/>
                    <a:pt x="7380" y="10259"/>
                    <a:pt x="6372" y="10947"/>
                  </a:cubicBezTo>
                  <a:cubicBezTo>
                    <a:pt x="5364" y="11634"/>
                    <a:pt x="4788" y="12616"/>
                    <a:pt x="6660" y="13892"/>
                  </a:cubicBezTo>
                  <a:cubicBezTo>
                    <a:pt x="8532" y="15168"/>
                    <a:pt x="12852" y="16739"/>
                    <a:pt x="15732" y="17917"/>
                  </a:cubicBezTo>
                  <a:cubicBezTo>
                    <a:pt x="18612" y="19096"/>
                    <a:pt x="20052" y="19881"/>
                    <a:pt x="21492" y="206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5428122" y="8633817"/>
              <a:ext cx="245340" cy="25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2367"/>
                  </a:moveTo>
                  <a:cubicBezTo>
                    <a:pt x="225" y="1308"/>
                    <a:pt x="450" y="250"/>
                    <a:pt x="1013" y="38"/>
                  </a:cubicBezTo>
                  <a:cubicBezTo>
                    <a:pt x="1575" y="-174"/>
                    <a:pt x="2475" y="461"/>
                    <a:pt x="4613" y="2791"/>
                  </a:cubicBezTo>
                  <a:cubicBezTo>
                    <a:pt x="6750" y="5120"/>
                    <a:pt x="10125" y="9144"/>
                    <a:pt x="13163" y="12532"/>
                  </a:cubicBezTo>
                  <a:cubicBezTo>
                    <a:pt x="16200" y="15920"/>
                    <a:pt x="18900" y="18673"/>
                    <a:pt x="21600" y="21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5504790" y="8593388"/>
              <a:ext cx="199339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15" y="185"/>
                    <a:pt x="18831" y="369"/>
                    <a:pt x="16062" y="2123"/>
                  </a:cubicBezTo>
                  <a:cubicBezTo>
                    <a:pt x="13292" y="3877"/>
                    <a:pt x="9138" y="7200"/>
                    <a:pt x="6231" y="10708"/>
                  </a:cubicBezTo>
                  <a:cubicBezTo>
                    <a:pt x="3323" y="14215"/>
                    <a:pt x="1662" y="1790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5857465" y="8685390"/>
              <a:ext cx="11500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5839576" y="8800393"/>
              <a:ext cx="178894" cy="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3086" y="0"/>
                  </a:moveTo>
                  <a:cubicBezTo>
                    <a:pt x="1543" y="7200"/>
                    <a:pt x="0" y="14400"/>
                    <a:pt x="0" y="18000"/>
                  </a:cubicBezTo>
                  <a:cubicBezTo>
                    <a:pt x="0" y="21600"/>
                    <a:pt x="1543" y="21600"/>
                    <a:pt x="5400" y="18900"/>
                  </a:cubicBezTo>
                  <a:cubicBezTo>
                    <a:pt x="9257" y="16200"/>
                    <a:pt x="15429" y="10800"/>
                    <a:pt x="21600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6285350" y="8312564"/>
              <a:ext cx="242789" cy="73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49" fill="norm" stroke="1" extrusionOk="0">
                  <a:moveTo>
                    <a:pt x="20168" y="1705"/>
                  </a:moveTo>
                  <a:cubicBezTo>
                    <a:pt x="20836" y="1109"/>
                    <a:pt x="21504" y="513"/>
                    <a:pt x="20947" y="215"/>
                  </a:cubicBezTo>
                  <a:cubicBezTo>
                    <a:pt x="20391" y="-83"/>
                    <a:pt x="18609" y="-83"/>
                    <a:pt x="16160" y="289"/>
                  </a:cubicBezTo>
                  <a:cubicBezTo>
                    <a:pt x="13710" y="662"/>
                    <a:pt x="10593" y="1407"/>
                    <a:pt x="8700" y="2561"/>
                  </a:cubicBezTo>
                  <a:cubicBezTo>
                    <a:pt x="6807" y="3716"/>
                    <a:pt x="6139" y="5280"/>
                    <a:pt x="5805" y="7365"/>
                  </a:cubicBezTo>
                  <a:cubicBezTo>
                    <a:pt x="5471" y="9451"/>
                    <a:pt x="5471" y="12058"/>
                    <a:pt x="4803" y="14106"/>
                  </a:cubicBezTo>
                  <a:cubicBezTo>
                    <a:pt x="4135" y="16154"/>
                    <a:pt x="2799" y="17644"/>
                    <a:pt x="1797" y="18612"/>
                  </a:cubicBezTo>
                  <a:cubicBezTo>
                    <a:pt x="795" y="19580"/>
                    <a:pt x="127" y="20027"/>
                    <a:pt x="15" y="20437"/>
                  </a:cubicBezTo>
                  <a:cubicBezTo>
                    <a:pt x="-96" y="20847"/>
                    <a:pt x="349" y="21219"/>
                    <a:pt x="2576" y="21368"/>
                  </a:cubicBezTo>
                  <a:cubicBezTo>
                    <a:pt x="4803" y="21517"/>
                    <a:pt x="8811" y="21443"/>
                    <a:pt x="11483" y="21294"/>
                  </a:cubicBezTo>
                  <a:cubicBezTo>
                    <a:pt x="14156" y="21145"/>
                    <a:pt x="15492" y="20921"/>
                    <a:pt x="16828" y="206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6688039" y="8279047"/>
              <a:ext cx="5112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635"/>
                    <a:pt x="0" y="11270"/>
                    <a:pt x="0" y="14870"/>
                  </a:cubicBezTo>
                  <a:cubicBezTo>
                    <a:pt x="0" y="18470"/>
                    <a:pt x="10800" y="2003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6953823" y="8256047"/>
              <a:ext cx="161005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29" y="6171"/>
                    <a:pt x="11657" y="12343"/>
                    <a:pt x="15257" y="15943"/>
                  </a:cubicBezTo>
                  <a:cubicBezTo>
                    <a:pt x="18857" y="19543"/>
                    <a:pt x="20229" y="205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7022825" y="8233047"/>
              <a:ext cx="107336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3467"/>
                    <a:pt x="10286" y="6933"/>
                    <a:pt x="6686" y="10533"/>
                  </a:cubicBezTo>
                  <a:cubicBezTo>
                    <a:pt x="3086" y="14133"/>
                    <a:pt x="1543" y="178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7168494" y="8355716"/>
              <a:ext cx="46002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6616482" y="8578055"/>
              <a:ext cx="3066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600"/>
                    <a:pt x="3600" y="11200"/>
                    <a:pt x="7200" y="14800"/>
                  </a:cubicBezTo>
                  <a:cubicBezTo>
                    <a:pt x="10800" y="18400"/>
                    <a:pt x="16200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6938490" y="8593388"/>
              <a:ext cx="130337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6976824" y="8629916"/>
              <a:ext cx="130337" cy="147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21600" y="259"/>
                  </a:moveTo>
                  <a:cubicBezTo>
                    <a:pt x="19059" y="-107"/>
                    <a:pt x="16518" y="-473"/>
                    <a:pt x="12918" y="2090"/>
                  </a:cubicBezTo>
                  <a:cubicBezTo>
                    <a:pt x="9318" y="4652"/>
                    <a:pt x="4659" y="10144"/>
                    <a:pt x="2329" y="13805"/>
                  </a:cubicBezTo>
                  <a:cubicBezTo>
                    <a:pt x="0" y="17466"/>
                    <a:pt x="0" y="19296"/>
                    <a:pt x="0" y="211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7099493" y="8700044"/>
              <a:ext cx="115003" cy="10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1764"/>
                  </a:moveTo>
                  <a:cubicBezTo>
                    <a:pt x="2400" y="684"/>
                    <a:pt x="4800" y="-396"/>
                    <a:pt x="6720" y="144"/>
                  </a:cubicBezTo>
                  <a:cubicBezTo>
                    <a:pt x="8640" y="684"/>
                    <a:pt x="10080" y="2844"/>
                    <a:pt x="10800" y="5274"/>
                  </a:cubicBezTo>
                  <a:cubicBezTo>
                    <a:pt x="11520" y="7704"/>
                    <a:pt x="11520" y="10404"/>
                    <a:pt x="10320" y="13104"/>
                  </a:cubicBezTo>
                  <a:cubicBezTo>
                    <a:pt x="9120" y="15804"/>
                    <a:pt x="6720" y="18504"/>
                    <a:pt x="7200" y="19854"/>
                  </a:cubicBezTo>
                  <a:cubicBezTo>
                    <a:pt x="7680" y="21204"/>
                    <a:pt x="11040" y="21204"/>
                    <a:pt x="13920" y="21204"/>
                  </a:cubicBezTo>
                  <a:cubicBezTo>
                    <a:pt x="16800" y="21204"/>
                    <a:pt x="19200" y="21204"/>
                    <a:pt x="21600" y="212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6555147" y="8838727"/>
              <a:ext cx="1" cy="38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6608815" y="8923062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6585815" y="9053399"/>
              <a:ext cx="2300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6915489" y="9007398"/>
              <a:ext cx="184005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1440"/>
                    <a:pt x="6000" y="2880"/>
                    <a:pt x="9600" y="6480"/>
                  </a:cubicBezTo>
                  <a:cubicBezTo>
                    <a:pt x="13200" y="10080"/>
                    <a:pt x="17400" y="158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6982624" y="9007398"/>
              <a:ext cx="101536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600" fill="norm" stroke="1" extrusionOk="0">
                  <a:moveTo>
                    <a:pt x="20931" y="0"/>
                  </a:moveTo>
                  <a:cubicBezTo>
                    <a:pt x="13555" y="4413"/>
                    <a:pt x="6180" y="8826"/>
                    <a:pt x="2755" y="12426"/>
                  </a:cubicBezTo>
                  <a:cubicBezTo>
                    <a:pt x="-669" y="16026"/>
                    <a:pt x="-142" y="18813"/>
                    <a:pt x="3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7118959" y="9128601"/>
              <a:ext cx="121771" cy="10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86" fill="norm" stroke="1" extrusionOk="0">
                  <a:moveTo>
                    <a:pt x="5899" y="288"/>
                  </a:moveTo>
                  <a:cubicBezTo>
                    <a:pt x="4136" y="5312"/>
                    <a:pt x="2373" y="10335"/>
                    <a:pt x="1271" y="14102"/>
                  </a:cubicBezTo>
                  <a:cubicBezTo>
                    <a:pt x="169" y="17870"/>
                    <a:pt x="-272" y="20381"/>
                    <a:pt x="169" y="20633"/>
                  </a:cubicBezTo>
                  <a:cubicBezTo>
                    <a:pt x="610" y="20884"/>
                    <a:pt x="1932" y="18874"/>
                    <a:pt x="3695" y="15358"/>
                  </a:cubicBezTo>
                  <a:cubicBezTo>
                    <a:pt x="5459" y="11842"/>
                    <a:pt x="7663" y="6819"/>
                    <a:pt x="9867" y="3805"/>
                  </a:cubicBezTo>
                  <a:cubicBezTo>
                    <a:pt x="12071" y="791"/>
                    <a:pt x="14275" y="-214"/>
                    <a:pt x="16259" y="37"/>
                  </a:cubicBezTo>
                  <a:cubicBezTo>
                    <a:pt x="18242" y="288"/>
                    <a:pt x="20006" y="1795"/>
                    <a:pt x="20667" y="5563"/>
                  </a:cubicBezTo>
                  <a:cubicBezTo>
                    <a:pt x="21328" y="9330"/>
                    <a:pt x="20887" y="15358"/>
                    <a:pt x="20446" y="21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7344832" y="8158433"/>
              <a:ext cx="281286" cy="102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92" fill="norm" stroke="1" extrusionOk="0">
                  <a:moveTo>
                    <a:pt x="0" y="279"/>
                  </a:moveTo>
                  <a:cubicBezTo>
                    <a:pt x="2724" y="118"/>
                    <a:pt x="5449" y="-43"/>
                    <a:pt x="8270" y="11"/>
                  </a:cubicBezTo>
                  <a:cubicBezTo>
                    <a:pt x="11092" y="64"/>
                    <a:pt x="14011" y="332"/>
                    <a:pt x="16249" y="681"/>
                  </a:cubicBezTo>
                  <a:cubicBezTo>
                    <a:pt x="18486" y="1029"/>
                    <a:pt x="20043" y="1458"/>
                    <a:pt x="20822" y="2181"/>
                  </a:cubicBezTo>
                  <a:cubicBezTo>
                    <a:pt x="21600" y="2905"/>
                    <a:pt x="21600" y="3923"/>
                    <a:pt x="20919" y="5183"/>
                  </a:cubicBezTo>
                  <a:cubicBezTo>
                    <a:pt x="20238" y="6442"/>
                    <a:pt x="18876" y="7943"/>
                    <a:pt x="18097" y="9658"/>
                  </a:cubicBezTo>
                  <a:cubicBezTo>
                    <a:pt x="17319" y="11373"/>
                    <a:pt x="17124" y="13303"/>
                    <a:pt x="17611" y="14964"/>
                  </a:cubicBezTo>
                  <a:cubicBezTo>
                    <a:pt x="18097" y="16626"/>
                    <a:pt x="19265" y="18020"/>
                    <a:pt x="19849" y="18877"/>
                  </a:cubicBezTo>
                  <a:cubicBezTo>
                    <a:pt x="20432" y="19735"/>
                    <a:pt x="20432" y="20056"/>
                    <a:pt x="20432" y="20378"/>
                  </a:cubicBezTo>
                  <a:cubicBezTo>
                    <a:pt x="20432" y="20699"/>
                    <a:pt x="20432" y="21021"/>
                    <a:pt x="19654" y="21235"/>
                  </a:cubicBezTo>
                  <a:cubicBezTo>
                    <a:pt x="18876" y="21450"/>
                    <a:pt x="17319" y="21557"/>
                    <a:pt x="14887" y="21450"/>
                  </a:cubicBezTo>
                  <a:cubicBezTo>
                    <a:pt x="12454" y="21343"/>
                    <a:pt x="9146" y="21021"/>
                    <a:pt x="5838" y="206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8341521" y="8302048"/>
              <a:ext cx="176338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6000"/>
                    <a:pt x="11270" y="12000"/>
                    <a:pt x="14870" y="15600"/>
                  </a:cubicBezTo>
                  <a:cubicBezTo>
                    <a:pt x="18470" y="19200"/>
                    <a:pt x="20035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8479524" y="8317382"/>
              <a:ext cx="99670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2309"/>
                    <a:pt x="14954" y="4619"/>
                    <a:pt x="11354" y="8219"/>
                  </a:cubicBezTo>
                  <a:cubicBezTo>
                    <a:pt x="7754" y="11819"/>
                    <a:pt x="3877" y="167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8740197" y="8452153"/>
              <a:ext cx="84336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3273" y="521"/>
                    <a:pt x="6545" y="-1443"/>
                    <a:pt x="10145" y="1502"/>
                  </a:cubicBezTo>
                  <a:cubicBezTo>
                    <a:pt x="13745" y="4448"/>
                    <a:pt x="17673" y="12302"/>
                    <a:pt x="21600" y="20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8724863" y="8593388"/>
              <a:ext cx="99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9044256" y="8115074"/>
              <a:ext cx="393186" cy="928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503" fill="norm" stroke="1" extrusionOk="0">
                  <a:moveTo>
                    <a:pt x="20911" y="1311"/>
                  </a:moveTo>
                  <a:cubicBezTo>
                    <a:pt x="21188" y="897"/>
                    <a:pt x="21465" y="483"/>
                    <a:pt x="21188" y="246"/>
                  </a:cubicBezTo>
                  <a:cubicBezTo>
                    <a:pt x="20911" y="9"/>
                    <a:pt x="20080" y="-50"/>
                    <a:pt x="18627" y="39"/>
                  </a:cubicBezTo>
                  <a:cubicBezTo>
                    <a:pt x="17173" y="128"/>
                    <a:pt x="15096" y="364"/>
                    <a:pt x="13503" y="867"/>
                  </a:cubicBezTo>
                  <a:cubicBezTo>
                    <a:pt x="11911" y="1370"/>
                    <a:pt x="10803" y="2140"/>
                    <a:pt x="10180" y="3589"/>
                  </a:cubicBezTo>
                  <a:cubicBezTo>
                    <a:pt x="9557" y="5039"/>
                    <a:pt x="9419" y="7170"/>
                    <a:pt x="8934" y="9034"/>
                  </a:cubicBezTo>
                  <a:cubicBezTo>
                    <a:pt x="8450" y="10898"/>
                    <a:pt x="7619" y="12496"/>
                    <a:pt x="6234" y="14182"/>
                  </a:cubicBezTo>
                  <a:cubicBezTo>
                    <a:pt x="4850" y="15869"/>
                    <a:pt x="2911" y="17644"/>
                    <a:pt x="1803" y="18709"/>
                  </a:cubicBezTo>
                  <a:cubicBezTo>
                    <a:pt x="696" y="19775"/>
                    <a:pt x="419" y="20130"/>
                    <a:pt x="211" y="20485"/>
                  </a:cubicBezTo>
                  <a:cubicBezTo>
                    <a:pt x="3" y="20840"/>
                    <a:pt x="-135" y="21195"/>
                    <a:pt x="211" y="21372"/>
                  </a:cubicBezTo>
                  <a:cubicBezTo>
                    <a:pt x="557" y="21550"/>
                    <a:pt x="1388" y="21550"/>
                    <a:pt x="3257" y="21343"/>
                  </a:cubicBezTo>
                  <a:cubicBezTo>
                    <a:pt x="5127" y="21136"/>
                    <a:pt x="8034" y="20722"/>
                    <a:pt x="10942" y="203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9514547" y="8093039"/>
              <a:ext cx="184005" cy="86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0" fill="norm" stroke="1" extrusionOk="0">
                  <a:moveTo>
                    <a:pt x="0" y="484"/>
                  </a:moveTo>
                  <a:cubicBezTo>
                    <a:pt x="3000" y="-133"/>
                    <a:pt x="6000" y="-750"/>
                    <a:pt x="9600" y="2644"/>
                  </a:cubicBezTo>
                  <a:cubicBezTo>
                    <a:pt x="13200" y="6039"/>
                    <a:pt x="17400" y="13444"/>
                    <a:pt x="21600" y="208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9683218" y="8049043"/>
              <a:ext cx="92003" cy="23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697"/>
                    <a:pt x="15600" y="1394"/>
                    <a:pt x="12000" y="4994"/>
                  </a:cubicBezTo>
                  <a:cubicBezTo>
                    <a:pt x="8400" y="8594"/>
                    <a:pt x="4200" y="1509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9821221" y="8256047"/>
              <a:ext cx="15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9706218" y="8509053"/>
              <a:ext cx="766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9706218" y="8685390"/>
              <a:ext cx="2300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9522214" y="8815726"/>
              <a:ext cx="16867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0"/>
                    <a:pt x="3273" y="0"/>
                    <a:pt x="6873" y="3600"/>
                  </a:cubicBezTo>
                  <a:cubicBezTo>
                    <a:pt x="10473" y="7200"/>
                    <a:pt x="16036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9612130" y="8846394"/>
              <a:ext cx="170758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fill="norm" stroke="1" extrusionOk="0">
                  <a:moveTo>
                    <a:pt x="21224" y="0"/>
                  </a:moveTo>
                  <a:cubicBezTo>
                    <a:pt x="17412" y="540"/>
                    <a:pt x="13600" y="1080"/>
                    <a:pt x="9948" y="3780"/>
                  </a:cubicBezTo>
                  <a:cubicBezTo>
                    <a:pt x="6295" y="6480"/>
                    <a:pt x="2800" y="11340"/>
                    <a:pt x="1212" y="14670"/>
                  </a:cubicBezTo>
                  <a:cubicBezTo>
                    <a:pt x="-376" y="18000"/>
                    <a:pt x="-58" y="19800"/>
                    <a:pt x="2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9707436" y="9028235"/>
              <a:ext cx="152121" cy="14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178" fill="norm" stroke="1" extrusionOk="0">
                  <a:moveTo>
                    <a:pt x="3069" y="4703"/>
                  </a:moveTo>
                  <a:cubicBezTo>
                    <a:pt x="1989" y="6534"/>
                    <a:pt x="909" y="8364"/>
                    <a:pt x="369" y="10195"/>
                  </a:cubicBezTo>
                  <a:cubicBezTo>
                    <a:pt x="-171" y="12025"/>
                    <a:pt x="-171" y="13856"/>
                    <a:pt x="729" y="12941"/>
                  </a:cubicBezTo>
                  <a:cubicBezTo>
                    <a:pt x="1629" y="12025"/>
                    <a:pt x="3429" y="8364"/>
                    <a:pt x="5229" y="5619"/>
                  </a:cubicBezTo>
                  <a:cubicBezTo>
                    <a:pt x="7029" y="2873"/>
                    <a:pt x="8829" y="1042"/>
                    <a:pt x="10629" y="310"/>
                  </a:cubicBezTo>
                  <a:cubicBezTo>
                    <a:pt x="12429" y="-422"/>
                    <a:pt x="14229" y="-56"/>
                    <a:pt x="16029" y="3605"/>
                  </a:cubicBezTo>
                  <a:cubicBezTo>
                    <a:pt x="17829" y="7266"/>
                    <a:pt x="19629" y="14222"/>
                    <a:pt x="21429" y="211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9943891" y="8111880"/>
              <a:ext cx="314682" cy="1150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68" fill="norm" stroke="1" extrusionOk="0">
                  <a:moveTo>
                    <a:pt x="5702" y="115"/>
                  </a:moveTo>
                  <a:cubicBezTo>
                    <a:pt x="8813" y="19"/>
                    <a:pt x="11923" y="-76"/>
                    <a:pt x="14602" y="91"/>
                  </a:cubicBezTo>
                  <a:cubicBezTo>
                    <a:pt x="17280" y="258"/>
                    <a:pt x="19526" y="687"/>
                    <a:pt x="20563" y="1402"/>
                  </a:cubicBezTo>
                  <a:cubicBezTo>
                    <a:pt x="21600" y="2117"/>
                    <a:pt x="21427" y="3119"/>
                    <a:pt x="20563" y="4454"/>
                  </a:cubicBezTo>
                  <a:cubicBezTo>
                    <a:pt x="19699" y="5789"/>
                    <a:pt x="18144" y="7458"/>
                    <a:pt x="17021" y="9198"/>
                  </a:cubicBezTo>
                  <a:cubicBezTo>
                    <a:pt x="15898" y="10939"/>
                    <a:pt x="15206" y="12750"/>
                    <a:pt x="14861" y="14515"/>
                  </a:cubicBezTo>
                  <a:cubicBezTo>
                    <a:pt x="14515" y="16279"/>
                    <a:pt x="14515" y="17996"/>
                    <a:pt x="14342" y="19092"/>
                  </a:cubicBezTo>
                  <a:cubicBezTo>
                    <a:pt x="14170" y="20189"/>
                    <a:pt x="13824" y="20666"/>
                    <a:pt x="12787" y="20999"/>
                  </a:cubicBezTo>
                  <a:cubicBezTo>
                    <a:pt x="11750" y="21333"/>
                    <a:pt x="10022" y="21524"/>
                    <a:pt x="7776" y="21452"/>
                  </a:cubicBezTo>
                  <a:cubicBezTo>
                    <a:pt x="5530" y="21381"/>
                    <a:pt x="2765" y="21047"/>
                    <a:pt x="0" y="207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3020734" y="7803704"/>
              <a:ext cx="3797643" cy="313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16332"/>
                  </a:moveTo>
                  <a:cubicBezTo>
                    <a:pt x="276" y="16683"/>
                    <a:pt x="552" y="17034"/>
                    <a:pt x="945" y="16859"/>
                  </a:cubicBezTo>
                  <a:cubicBezTo>
                    <a:pt x="1337" y="16683"/>
                    <a:pt x="1846" y="15980"/>
                    <a:pt x="2362" y="15366"/>
                  </a:cubicBezTo>
                  <a:cubicBezTo>
                    <a:pt x="2878" y="14751"/>
                    <a:pt x="3401" y="14224"/>
                    <a:pt x="3903" y="13698"/>
                  </a:cubicBezTo>
                  <a:cubicBezTo>
                    <a:pt x="4404" y="13171"/>
                    <a:pt x="4884" y="12644"/>
                    <a:pt x="5393" y="12029"/>
                  </a:cubicBezTo>
                  <a:cubicBezTo>
                    <a:pt x="5901" y="11415"/>
                    <a:pt x="6439" y="10712"/>
                    <a:pt x="7006" y="10098"/>
                  </a:cubicBezTo>
                  <a:cubicBezTo>
                    <a:pt x="7573" y="9483"/>
                    <a:pt x="8169" y="8956"/>
                    <a:pt x="8780" y="8429"/>
                  </a:cubicBezTo>
                  <a:cubicBezTo>
                    <a:pt x="9390" y="7902"/>
                    <a:pt x="10015" y="7376"/>
                    <a:pt x="10633" y="6849"/>
                  </a:cubicBezTo>
                  <a:cubicBezTo>
                    <a:pt x="11251" y="6322"/>
                    <a:pt x="11861" y="5795"/>
                    <a:pt x="12472" y="5356"/>
                  </a:cubicBezTo>
                  <a:cubicBezTo>
                    <a:pt x="13082" y="4917"/>
                    <a:pt x="13693" y="4566"/>
                    <a:pt x="14267" y="4302"/>
                  </a:cubicBezTo>
                  <a:cubicBezTo>
                    <a:pt x="14841" y="4039"/>
                    <a:pt x="15379" y="3863"/>
                    <a:pt x="15895" y="3600"/>
                  </a:cubicBezTo>
                  <a:cubicBezTo>
                    <a:pt x="16411" y="3337"/>
                    <a:pt x="16905" y="2985"/>
                    <a:pt x="17421" y="2546"/>
                  </a:cubicBezTo>
                  <a:cubicBezTo>
                    <a:pt x="17937" y="2107"/>
                    <a:pt x="18475" y="1580"/>
                    <a:pt x="19020" y="1141"/>
                  </a:cubicBezTo>
                  <a:cubicBezTo>
                    <a:pt x="19565" y="702"/>
                    <a:pt x="20117" y="351"/>
                    <a:pt x="20524" y="176"/>
                  </a:cubicBezTo>
                  <a:cubicBezTo>
                    <a:pt x="20931" y="0"/>
                    <a:pt x="21193" y="0"/>
                    <a:pt x="21360" y="0"/>
                  </a:cubicBezTo>
                  <a:cubicBezTo>
                    <a:pt x="21527" y="0"/>
                    <a:pt x="21600" y="0"/>
                    <a:pt x="21600" y="88"/>
                  </a:cubicBezTo>
                  <a:cubicBezTo>
                    <a:pt x="21600" y="176"/>
                    <a:pt x="21527" y="351"/>
                    <a:pt x="21208" y="439"/>
                  </a:cubicBezTo>
                  <a:cubicBezTo>
                    <a:pt x="20888" y="527"/>
                    <a:pt x="20321" y="527"/>
                    <a:pt x="19776" y="615"/>
                  </a:cubicBezTo>
                  <a:cubicBezTo>
                    <a:pt x="19231" y="702"/>
                    <a:pt x="18707" y="878"/>
                    <a:pt x="18141" y="1317"/>
                  </a:cubicBezTo>
                  <a:cubicBezTo>
                    <a:pt x="17574" y="1756"/>
                    <a:pt x="16963" y="2459"/>
                    <a:pt x="16345" y="3073"/>
                  </a:cubicBezTo>
                  <a:cubicBezTo>
                    <a:pt x="15728" y="3688"/>
                    <a:pt x="15103" y="4215"/>
                    <a:pt x="14536" y="4741"/>
                  </a:cubicBezTo>
                  <a:cubicBezTo>
                    <a:pt x="13969" y="5268"/>
                    <a:pt x="13460" y="5795"/>
                    <a:pt x="12937" y="6322"/>
                  </a:cubicBezTo>
                  <a:cubicBezTo>
                    <a:pt x="12413" y="6849"/>
                    <a:pt x="11876" y="7376"/>
                    <a:pt x="11323" y="7902"/>
                  </a:cubicBezTo>
                  <a:cubicBezTo>
                    <a:pt x="10771" y="8429"/>
                    <a:pt x="10204" y="8956"/>
                    <a:pt x="9652" y="9483"/>
                  </a:cubicBezTo>
                  <a:cubicBezTo>
                    <a:pt x="9099" y="10010"/>
                    <a:pt x="8562" y="10537"/>
                    <a:pt x="8038" y="11151"/>
                  </a:cubicBezTo>
                  <a:cubicBezTo>
                    <a:pt x="7515" y="11766"/>
                    <a:pt x="7006" y="12468"/>
                    <a:pt x="6454" y="13259"/>
                  </a:cubicBezTo>
                  <a:cubicBezTo>
                    <a:pt x="5901" y="14049"/>
                    <a:pt x="5306" y="14927"/>
                    <a:pt x="4746" y="15717"/>
                  </a:cubicBezTo>
                  <a:cubicBezTo>
                    <a:pt x="4186" y="16507"/>
                    <a:pt x="3663" y="17210"/>
                    <a:pt x="3132" y="18000"/>
                  </a:cubicBezTo>
                  <a:cubicBezTo>
                    <a:pt x="2602" y="18790"/>
                    <a:pt x="2064" y="19668"/>
                    <a:pt x="1664" y="20283"/>
                  </a:cubicBezTo>
                  <a:cubicBezTo>
                    <a:pt x="1265" y="20898"/>
                    <a:pt x="1003" y="21249"/>
                    <a:pt x="836" y="21424"/>
                  </a:cubicBezTo>
                  <a:cubicBezTo>
                    <a:pt x="669" y="21600"/>
                    <a:pt x="596" y="21600"/>
                    <a:pt x="603" y="21337"/>
                  </a:cubicBezTo>
                  <a:cubicBezTo>
                    <a:pt x="610" y="21073"/>
                    <a:pt x="698" y="20546"/>
                    <a:pt x="1025" y="19581"/>
                  </a:cubicBezTo>
                  <a:cubicBezTo>
                    <a:pt x="1352" y="18615"/>
                    <a:pt x="1919" y="17210"/>
                    <a:pt x="2486" y="15980"/>
                  </a:cubicBezTo>
                  <a:cubicBezTo>
                    <a:pt x="3052" y="14751"/>
                    <a:pt x="3619" y="13698"/>
                    <a:pt x="4194" y="12644"/>
                  </a:cubicBezTo>
                  <a:cubicBezTo>
                    <a:pt x="4768" y="11590"/>
                    <a:pt x="5349" y="10537"/>
                    <a:pt x="5858" y="9746"/>
                  </a:cubicBezTo>
                  <a:cubicBezTo>
                    <a:pt x="6367" y="8956"/>
                    <a:pt x="6803" y="8429"/>
                    <a:pt x="7261" y="7902"/>
                  </a:cubicBezTo>
                  <a:cubicBezTo>
                    <a:pt x="7718" y="7376"/>
                    <a:pt x="8198" y="6849"/>
                    <a:pt x="8714" y="6410"/>
                  </a:cubicBezTo>
                  <a:cubicBezTo>
                    <a:pt x="9230" y="5971"/>
                    <a:pt x="9783" y="5620"/>
                    <a:pt x="10313" y="5268"/>
                  </a:cubicBezTo>
                  <a:cubicBezTo>
                    <a:pt x="10844" y="4917"/>
                    <a:pt x="11352" y="4566"/>
                    <a:pt x="11868" y="4215"/>
                  </a:cubicBezTo>
                  <a:cubicBezTo>
                    <a:pt x="12384" y="3863"/>
                    <a:pt x="12908" y="3512"/>
                    <a:pt x="13533" y="3249"/>
                  </a:cubicBezTo>
                  <a:cubicBezTo>
                    <a:pt x="14158" y="2985"/>
                    <a:pt x="14885" y="2810"/>
                    <a:pt x="15575" y="2634"/>
                  </a:cubicBezTo>
                  <a:cubicBezTo>
                    <a:pt x="16265" y="2459"/>
                    <a:pt x="16920" y="2283"/>
                    <a:pt x="17595" y="2195"/>
                  </a:cubicBezTo>
                  <a:cubicBezTo>
                    <a:pt x="18271" y="2107"/>
                    <a:pt x="18969" y="2107"/>
                    <a:pt x="19536" y="2020"/>
                  </a:cubicBezTo>
                  <a:cubicBezTo>
                    <a:pt x="20103" y="1932"/>
                    <a:pt x="20539" y="1756"/>
                    <a:pt x="20975" y="1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2546939" y="6224903"/>
              <a:ext cx="5172484" cy="1897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83" fill="norm" stroke="1" extrusionOk="0">
                  <a:moveTo>
                    <a:pt x="2970" y="2872"/>
                  </a:moveTo>
                  <a:cubicBezTo>
                    <a:pt x="2949" y="2698"/>
                    <a:pt x="2927" y="2523"/>
                    <a:pt x="2890" y="2407"/>
                  </a:cubicBezTo>
                  <a:cubicBezTo>
                    <a:pt x="2853" y="2291"/>
                    <a:pt x="2799" y="2232"/>
                    <a:pt x="2623" y="2189"/>
                  </a:cubicBezTo>
                  <a:cubicBezTo>
                    <a:pt x="2447" y="2145"/>
                    <a:pt x="2149" y="2116"/>
                    <a:pt x="1887" y="2203"/>
                  </a:cubicBezTo>
                  <a:cubicBezTo>
                    <a:pt x="1626" y="2291"/>
                    <a:pt x="1402" y="2494"/>
                    <a:pt x="1231" y="2858"/>
                  </a:cubicBezTo>
                  <a:cubicBezTo>
                    <a:pt x="1061" y="3221"/>
                    <a:pt x="943" y="3744"/>
                    <a:pt x="826" y="4587"/>
                  </a:cubicBezTo>
                  <a:cubicBezTo>
                    <a:pt x="709" y="5430"/>
                    <a:pt x="591" y="6593"/>
                    <a:pt x="495" y="7654"/>
                  </a:cubicBezTo>
                  <a:cubicBezTo>
                    <a:pt x="399" y="8715"/>
                    <a:pt x="325" y="9675"/>
                    <a:pt x="266" y="10605"/>
                  </a:cubicBezTo>
                  <a:cubicBezTo>
                    <a:pt x="207" y="11535"/>
                    <a:pt x="165" y="12437"/>
                    <a:pt x="122" y="13396"/>
                  </a:cubicBezTo>
                  <a:cubicBezTo>
                    <a:pt x="79" y="14355"/>
                    <a:pt x="37" y="15373"/>
                    <a:pt x="15" y="16347"/>
                  </a:cubicBezTo>
                  <a:cubicBezTo>
                    <a:pt x="-6" y="17321"/>
                    <a:pt x="-6" y="18251"/>
                    <a:pt x="26" y="18963"/>
                  </a:cubicBezTo>
                  <a:cubicBezTo>
                    <a:pt x="58" y="19675"/>
                    <a:pt x="122" y="20170"/>
                    <a:pt x="255" y="20547"/>
                  </a:cubicBezTo>
                  <a:cubicBezTo>
                    <a:pt x="389" y="20925"/>
                    <a:pt x="591" y="21187"/>
                    <a:pt x="837" y="21347"/>
                  </a:cubicBezTo>
                  <a:cubicBezTo>
                    <a:pt x="1082" y="21507"/>
                    <a:pt x="1370" y="21565"/>
                    <a:pt x="1733" y="21579"/>
                  </a:cubicBezTo>
                  <a:cubicBezTo>
                    <a:pt x="2095" y="21594"/>
                    <a:pt x="2533" y="21565"/>
                    <a:pt x="2981" y="21550"/>
                  </a:cubicBezTo>
                  <a:cubicBezTo>
                    <a:pt x="3429" y="21536"/>
                    <a:pt x="3887" y="21536"/>
                    <a:pt x="4298" y="21507"/>
                  </a:cubicBezTo>
                  <a:cubicBezTo>
                    <a:pt x="4709" y="21478"/>
                    <a:pt x="5071" y="21420"/>
                    <a:pt x="5429" y="21361"/>
                  </a:cubicBezTo>
                  <a:cubicBezTo>
                    <a:pt x="5786" y="21303"/>
                    <a:pt x="6138" y="21245"/>
                    <a:pt x="6511" y="21216"/>
                  </a:cubicBezTo>
                  <a:cubicBezTo>
                    <a:pt x="6885" y="21187"/>
                    <a:pt x="7279" y="21187"/>
                    <a:pt x="7674" y="21202"/>
                  </a:cubicBezTo>
                  <a:cubicBezTo>
                    <a:pt x="8069" y="21216"/>
                    <a:pt x="8463" y="21245"/>
                    <a:pt x="8847" y="21245"/>
                  </a:cubicBezTo>
                  <a:cubicBezTo>
                    <a:pt x="9231" y="21245"/>
                    <a:pt x="9605" y="21216"/>
                    <a:pt x="9989" y="21143"/>
                  </a:cubicBezTo>
                  <a:cubicBezTo>
                    <a:pt x="10373" y="21071"/>
                    <a:pt x="10767" y="20954"/>
                    <a:pt x="11146" y="20867"/>
                  </a:cubicBezTo>
                  <a:cubicBezTo>
                    <a:pt x="11525" y="20780"/>
                    <a:pt x="11887" y="20722"/>
                    <a:pt x="12239" y="20664"/>
                  </a:cubicBezTo>
                  <a:cubicBezTo>
                    <a:pt x="12591" y="20606"/>
                    <a:pt x="12933" y="20547"/>
                    <a:pt x="13279" y="20504"/>
                  </a:cubicBezTo>
                  <a:cubicBezTo>
                    <a:pt x="13626" y="20460"/>
                    <a:pt x="13978" y="20431"/>
                    <a:pt x="14357" y="20402"/>
                  </a:cubicBezTo>
                  <a:cubicBezTo>
                    <a:pt x="14735" y="20373"/>
                    <a:pt x="15141" y="20344"/>
                    <a:pt x="15525" y="20286"/>
                  </a:cubicBezTo>
                  <a:cubicBezTo>
                    <a:pt x="15909" y="20228"/>
                    <a:pt x="16271" y="20140"/>
                    <a:pt x="16671" y="20024"/>
                  </a:cubicBezTo>
                  <a:cubicBezTo>
                    <a:pt x="17071" y="19908"/>
                    <a:pt x="17509" y="19763"/>
                    <a:pt x="17898" y="19632"/>
                  </a:cubicBezTo>
                  <a:cubicBezTo>
                    <a:pt x="18287" y="19501"/>
                    <a:pt x="18629" y="19385"/>
                    <a:pt x="18933" y="19254"/>
                  </a:cubicBezTo>
                  <a:cubicBezTo>
                    <a:pt x="19237" y="19123"/>
                    <a:pt x="19503" y="18978"/>
                    <a:pt x="19733" y="18687"/>
                  </a:cubicBezTo>
                  <a:cubicBezTo>
                    <a:pt x="19962" y="18396"/>
                    <a:pt x="20154" y="17960"/>
                    <a:pt x="20319" y="17277"/>
                  </a:cubicBezTo>
                  <a:cubicBezTo>
                    <a:pt x="20485" y="16594"/>
                    <a:pt x="20623" y="15663"/>
                    <a:pt x="20751" y="14704"/>
                  </a:cubicBezTo>
                  <a:cubicBezTo>
                    <a:pt x="20879" y="13745"/>
                    <a:pt x="20997" y="12756"/>
                    <a:pt x="21103" y="11724"/>
                  </a:cubicBezTo>
                  <a:cubicBezTo>
                    <a:pt x="21210" y="10692"/>
                    <a:pt x="21306" y="9617"/>
                    <a:pt x="21375" y="8585"/>
                  </a:cubicBezTo>
                  <a:cubicBezTo>
                    <a:pt x="21445" y="7553"/>
                    <a:pt x="21487" y="6564"/>
                    <a:pt x="21519" y="5910"/>
                  </a:cubicBezTo>
                  <a:cubicBezTo>
                    <a:pt x="21551" y="5256"/>
                    <a:pt x="21573" y="4936"/>
                    <a:pt x="21583" y="4704"/>
                  </a:cubicBezTo>
                  <a:cubicBezTo>
                    <a:pt x="21594" y="4471"/>
                    <a:pt x="21594" y="4326"/>
                    <a:pt x="21557" y="4151"/>
                  </a:cubicBezTo>
                  <a:cubicBezTo>
                    <a:pt x="21519" y="3977"/>
                    <a:pt x="21445" y="3773"/>
                    <a:pt x="21279" y="3570"/>
                  </a:cubicBezTo>
                  <a:cubicBezTo>
                    <a:pt x="21114" y="3366"/>
                    <a:pt x="20858" y="3163"/>
                    <a:pt x="20501" y="2974"/>
                  </a:cubicBezTo>
                  <a:cubicBezTo>
                    <a:pt x="20143" y="2785"/>
                    <a:pt x="19685" y="2610"/>
                    <a:pt x="19279" y="2451"/>
                  </a:cubicBezTo>
                  <a:cubicBezTo>
                    <a:pt x="18874" y="2291"/>
                    <a:pt x="18522" y="2145"/>
                    <a:pt x="18154" y="2000"/>
                  </a:cubicBezTo>
                  <a:cubicBezTo>
                    <a:pt x="17786" y="1855"/>
                    <a:pt x="17402" y="1709"/>
                    <a:pt x="16981" y="1564"/>
                  </a:cubicBezTo>
                  <a:cubicBezTo>
                    <a:pt x="16559" y="1418"/>
                    <a:pt x="16101" y="1273"/>
                    <a:pt x="15669" y="1157"/>
                  </a:cubicBezTo>
                  <a:cubicBezTo>
                    <a:pt x="15237" y="1041"/>
                    <a:pt x="14831" y="953"/>
                    <a:pt x="14405" y="866"/>
                  </a:cubicBezTo>
                  <a:cubicBezTo>
                    <a:pt x="13978" y="779"/>
                    <a:pt x="13530" y="692"/>
                    <a:pt x="13087" y="604"/>
                  </a:cubicBezTo>
                  <a:cubicBezTo>
                    <a:pt x="12645" y="517"/>
                    <a:pt x="12207" y="430"/>
                    <a:pt x="11802" y="357"/>
                  </a:cubicBezTo>
                  <a:cubicBezTo>
                    <a:pt x="11397" y="285"/>
                    <a:pt x="11023" y="227"/>
                    <a:pt x="10650" y="183"/>
                  </a:cubicBezTo>
                  <a:cubicBezTo>
                    <a:pt x="10277" y="139"/>
                    <a:pt x="9903" y="110"/>
                    <a:pt x="9487" y="81"/>
                  </a:cubicBezTo>
                  <a:cubicBezTo>
                    <a:pt x="9071" y="52"/>
                    <a:pt x="8613" y="23"/>
                    <a:pt x="8181" y="9"/>
                  </a:cubicBezTo>
                  <a:cubicBezTo>
                    <a:pt x="7749" y="-6"/>
                    <a:pt x="7343" y="-6"/>
                    <a:pt x="6949" y="52"/>
                  </a:cubicBezTo>
                  <a:cubicBezTo>
                    <a:pt x="6554" y="110"/>
                    <a:pt x="6170" y="227"/>
                    <a:pt x="5775" y="343"/>
                  </a:cubicBezTo>
                  <a:cubicBezTo>
                    <a:pt x="5381" y="459"/>
                    <a:pt x="4975" y="575"/>
                    <a:pt x="4597" y="663"/>
                  </a:cubicBezTo>
                  <a:cubicBezTo>
                    <a:pt x="4218" y="750"/>
                    <a:pt x="3866" y="808"/>
                    <a:pt x="3519" y="895"/>
                  </a:cubicBezTo>
                  <a:cubicBezTo>
                    <a:pt x="3173" y="982"/>
                    <a:pt x="2831" y="1099"/>
                    <a:pt x="2543" y="1244"/>
                  </a:cubicBezTo>
                  <a:cubicBezTo>
                    <a:pt x="2255" y="1389"/>
                    <a:pt x="2021" y="1564"/>
                    <a:pt x="1877" y="1811"/>
                  </a:cubicBezTo>
                  <a:cubicBezTo>
                    <a:pt x="1733" y="2058"/>
                    <a:pt x="1679" y="2378"/>
                    <a:pt x="1626" y="26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7" name="Drawing"/>
          <p:cNvGrpSpPr/>
          <p:nvPr/>
        </p:nvGrpSpPr>
        <p:grpSpPr>
          <a:xfrm>
            <a:off x="598013" y="504545"/>
            <a:ext cx="9046871" cy="9071338"/>
            <a:chOff x="0" y="0"/>
            <a:chExt cx="9046870" cy="9071337"/>
          </a:xfrm>
        </p:grpSpPr>
        <p:sp>
          <p:nvSpPr>
            <p:cNvPr id="3975" name="Line"/>
            <p:cNvSpPr/>
            <p:nvPr/>
          </p:nvSpPr>
          <p:spPr>
            <a:xfrm>
              <a:off x="899575" y="222332"/>
              <a:ext cx="175258" cy="414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78" fill="norm" stroke="1" extrusionOk="0">
                  <a:moveTo>
                    <a:pt x="18470" y="2462"/>
                  </a:moveTo>
                  <a:cubicBezTo>
                    <a:pt x="18783" y="1799"/>
                    <a:pt x="19096" y="1137"/>
                    <a:pt x="18470" y="673"/>
                  </a:cubicBezTo>
                  <a:cubicBezTo>
                    <a:pt x="17843" y="209"/>
                    <a:pt x="16278" y="-56"/>
                    <a:pt x="13461" y="10"/>
                  </a:cubicBezTo>
                  <a:cubicBezTo>
                    <a:pt x="10643" y="77"/>
                    <a:pt x="6574" y="474"/>
                    <a:pt x="3913" y="1335"/>
                  </a:cubicBezTo>
                  <a:cubicBezTo>
                    <a:pt x="1252" y="2197"/>
                    <a:pt x="0" y="3522"/>
                    <a:pt x="0" y="4913"/>
                  </a:cubicBezTo>
                  <a:cubicBezTo>
                    <a:pt x="0" y="6305"/>
                    <a:pt x="1252" y="7762"/>
                    <a:pt x="4383" y="9286"/>
                  </a:cubicBezTo>
                  <a:cubicBezTo>
                    <a:pt x="7513" y="10810"/>
                    <a:pt x="12522" y="12400"/>
                    <a:pt x="15496" y="13527"/>
                  </a:cubicBezTo>
                  <a:cubicBezTo>
                    <a:pt x="18470" y="14653"/>
                    <a:pt x="19409" y="15316"/>
                    <a:pt x="20191" y="15978"/>
                  </a:cubicBezTo>
                  <a:cubicBezTo>
                    <a:pt x="20974" y="16641"/>
                    <a:pt x="21600" y="17304"/>
                    <a:pt x="21443" y="17966"/>
                  </a:cubicBezTo>
                  <a:cubicBezTo>
                    <a:pt x="21287" y="18629"/>
                    <a:pt x="20348" y="19291"/>
                    <a:pt x="18313" y="19888"/>
                  </a:cubicBezTo>
                  <a:cubicBezTo>
                    <a:pt x="16278" y="20484"/>
                    <a:pt x="13148" y="21014"/>
                    <a:pt x="10330" y="21279"/>
                  </a:cubicBezTo>
                  <a:cubicBezTo>
                    <a:pt x="7513" y="21544"/>
                    <a:pt x="5009" y="21544"/>
                    <a:pt x="4696" y="21279"/>
                  </a:cubicBezTo>
                  <a:cubicBezTo>
                    <a:pt x="4383" y="21014"/>
                    <a:pt x="6261" y="20484"/>
                    <a:pt x="8139" y="19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1311029" y="407808"/>
              <a:ext cx="122670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1307087" y="561145"/>
              <a:ext cx="134279" cy="3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200" fill="norm" stroke="1" extrusionOk="0">
                  <a:moveTo>
                    <a:pt x="3074" y="0"/>
                  </a:moveTo>
                  <a:cubicBezTo>
                    <a:pt x="1444" y="7200"/>
                    <a:pt x="-186" y="14400"/>
                    <a:pt x="18" y="18000"/>
                  </a:cubicBezTo>
                  <a:cubicBezTo>
                    <a:pt x="222" y="21600"/>
                    <a:pt x="2259" y="21600"/>
                    <a:pt x="6131" y="20700"/>
                  </a:cubicBezTo>
                  <a:cubicBezTo>
                    <a:pt x="10003" y="19800"/>
                    <a:pt x="15708" y="18000"/>
                    <a:pt x="21414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1938344" y="231470"/>
              <a:ext cx="315707" cy="46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04" fill="norm" stroke="1" extrusionOk="0">
                  <a:moveTo>
                    <a:pt x="21519" y="0"/>
                  </a:moveTo>
                  <a:cubicBezTo>
                    <a:pt x="18035" y="1780"/>
                    <a:pt x="14551" y="3560"/>
                    <a:pt x="11329" y="5222"/>
                  </a:cubicBezTo>
                  <a:cubicBezTo>
                    <a:pt x="8106" y="6884"/>
                    <a:pt x="5145" y="8426"/>
                    <a:pt x="3142" y="9613"/>
                  </a:cubicBezTo>
                  <a:cubicBezTo>
                    <a:pt x="1138" y="10800"/>
                    <a:pt x="93" y="11631"/>
                    <a:pt x="6" y="12046"/>
                  </a:cubicBezTo>
                  <a:cubicBezTo>
                    <a:pt x="-81" y="12462"/>
                    <a:pt x="790" y="12462"/>
                    <a:pt x="2184" y="12462"/>
                  </a:cubicBezTo>
                  <a:cubicBezTo>
                    <a:pt x="3577" y="12462"/>
                    <a:pt x="5493" y="12462"/>
                    <a:pt x="6974" y="12521"/>
                  </a:cubicBezTo>
                  <a:cubicBezTo>
                    <a:pt x="8454" y="12580"/>
                    <a:pt x="9500" y="12699"/>
                    <a:pt x="9848" y="13114"/>
                  </a:cubicBezTo>
                  <a:cubicBezTo>
                    <a:pt x="10196" y="13530"/>
                    <a:pt x="9848" y="14242"/>
                    <a:pt x="8454" y="15369"/>
                  </a:cubicBezTo>
                  <a:cubicBezTo>
                    <a:pt x="7061" y="16497"/>
                    <a:pt x="4622" y="18040"/>
                    <a:pt x="3142" y="19108"/>
                  </a:cubicBezTo>
                  <a:cubicBezTo>
                    <a:pt x="1661" y="20176"/>
                    <a:pt x="1138" y="20769"/>
                    <a:pt x="1400" y="21125"/>
                  </a:cubicBezTo>
                  <a:cubicBezTo>
                    <a:pt x="1661" y="21481"/>
                    <a:pt x="2706" y="21600"/>
                    <a:pt x="5929" y="21422"/>
                  </a:cubicBezTo>
                  <a:cubicBezTo>
                    <a:pt x="9151" y="21244"/>
                    <a:pt x="14551" y="20769"/>
                    <a:pt x="19951" y="20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2594938" y="215530"/>
              <a:ext cx="180459" cy="38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90" fill="norm" stroke="1" extrusionOk="0">
                  <a:moveTo>
                    <a:pt x="21482" y="1330"/>
                  </a:moveTo>
                  <a:cubicBezTo>
                    <a:pt x="20569" y="754"/>
                    <a:pt x="19657" y="178"/>
                    <a:pt x="18440" y="34"/>
                  </a:cubicBezTo>
                  <a:cubicBezTo>
                    <a:pt x="17223" y="-110"/>
                    <a:pt x="15702" y="178"/>
                    <a:pt x="12812" y="1330"/>
                  </a:cubicBezTo>
                  <a:cubicBezTo>
                    <a:pt x="9921" y="2482"/>
                    <a:pt x="5662" y="4498"/>
                    <a:pt x="3228" y="7090"/>
                  </a:cubicBezTo>
                  <a:cubicBezTo>
                    <a:pt x="795" y="9682"/>
                    <a:pt x="186" y="12850"/>
                    <a:pt x="34" y="15154"/>
                  </a:cubicBezTo>
                  <a:cubicBezTo>
                    <a:pt x="-118" y="17458"/>
                    <a:pt x="186" y="18898"/>
                    <a:pt x="2012" y="19906"/>
                  </a:cubicBezTo>
                  <a:cubicBezTo>
                    <a:pt x="3837" y="20914"/>
                    <a:pt x="7183" y="21490"/>
                    <a:pt x="10682" y="21490"/>
                  </a:cubicBezTo>
                  <a:cubicBezTo>
                    <a:pt x="14181" y="21490"/>
                    <a:pt x="17831" y="20914"/>
                    <a:pt x="21482" y="203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2891713" y="270783"/>
              <a:ext cx="274692" cy="390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06" fill="norm" stroke="1" extrusionOk="0">
                  <a:moveTo>
                    <a:pt x="21497" y="2471"/>
                  </a:moveTo>
                  <a:cubicBezTo>
                    <a:pt x="21497" y="1770"/>
                    <a:pt x="21497" y="1068"/>
                    <a:pt x="20997" y="577"/>
                  </a:cubicBezTo>
                  <a:cubicBezTo>
                    <a:pt x="20497" y="87"/>
                    <a:pt x="19497" y="-194"/>
                    <a:pt x="17597" y="157"/>
                  </a:cubicBezTo>
                  <a:cubicBezTo>
                    <a:pt x="15697" y="507"/>
                    <a:pt x="12897" y="1489"/>
                    <a:pt x="10797" y="2611"/>
                  </a:cubicBezTo>
                  <a:cubicBezTo>
                    <a:pt x="8697" y="3733"/>
                    <a:pt x="7297" y="4996"/>
                    <a:pt x="6497" y="5977"/>
                  </a:cubicBezTo>
                  <a:cubicBezTo>
                    <a:pt x="5697" y="6959"/>
                    <a:pt x="5497" y="7661"/>
                    <a:pt x="5697" y="8292"/>
                  </a:cubicBezTo>
                  <a:cubicBezTo>
                    <a:pt x="5897" y="8923"/>
                    <a:pt x="6497" y="9484"/>
                    <a:pt x="7297" y="9764"/>
                  </a:cubicBezTo>
                  <a:cubicBezTo>
                    <a:pt x="8097" y="10045"/>
                    <a:pt x="9097" y="10045"/>
                    <a:pt x="10497" y="10115"/>
                  </a:cubicBezTo>
                  <a:cubicBezTo>
                    <a:pt x="11897" y="10185"/>
                    <a:pt x="13697" y="10325"/>
                    <a:pt x="13497" y="10816"/>
                  </a:cubicBezTo>
                  <a:cubicBezTo>
                    <a:pt x="13297" y="11307"/>
                    <a:pt x="11097" y="12149"/>
                    <a:pt x="8797" y="13131"/>
                  </a:cubicBezTo>
                  <a:cubicBezTo>
                    <a:pt x="6497" y="14112"/>
                    <a:pt x="4097" y="15235"/>
                    <a:pt x="2597" y="16076"/>
                  </a:cubicBezTo>
                  <a:cubicBezTo>
                    <a:pt x="1097" y="16918"/>
                    <a:pt x="497" y="17479"/>
                    <a:pt x="197" y="18110"/>
                  </a:cubicBezTo>
                  <a:cubicBezTo>
                    <a:pt x="-103" y="18741"/>
                    <a:pt x="-103" y="19442"/>
                    <a:pt x="497" y="20003"/>
                  </a:cubicBezTo>
                  <a:cubicBezTo>
                    <a:pt x="1097" y="20564"/>
                    <a:pt x="2297" y="20985"/>
                    <a:pt x="5697" y="21196"/>
                  </a:cubicBezTo>
                  <a:cubicBezTo>
                    <a:pt x="9097" y="21406"/>
                    <a:pt x="14697" y="21406"/>
                    <a:pt x="20297" y="21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3220072" y="614813"/>
              <a:ext cx="30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3258406" y="492143"/>
              <a:ext cx="3066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3051392" y="69845"/>
              <a:ext cx="191681" cy="106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19574" fill="norm" stroke="1" extrusionOk="0">
                  <a:moveTo>
                    <a:pt x="2559" y="2932"/>
                  </a:moveTo>
                  <a:cubicBezTo>
                    <a:pt x="2843" y="5280"/>
                    <a:pt x="3128" y="7628"/>
                    <a:pt x="2559" y="10915"/>
                  </a:cubicBezTo>
                  <a:cubicBezTo>
                    <a:pt x="1991" y="14202"/>
                    <a:pt x="570" y="18428"/>
                    <a:pt x="143" y="19367"/>
                  </a:cubicBezTo>
                  <a:cubicBezTo>
                    <a:pt x="-283" y="20306"/>
                    <a:pt x="285" y="17958"/>
                    <a:pt x="1280" y="14436"/>
                  </a:cubicBezTo>
                  <a:cubicBezTo>
                    <a:pt x="2275" y="10915"/>
                    <a:pt x="3696" y="6219"/>
                    <a:pt x="4975" y="3167"/>
                  </a:cubicBezTo>
                  <a:cubicBezTo>
                    <a:pt x="6254" y="115"/>
                    <a:pt x="7391" y="-1294"/>
                    <a:pt x="10091" y="1523"/>
                  </a:cubicBezTo>
                  <a:cubicBezTo>
                    <a:pt x="12791" y="4341"/>
                    <a:pt x="17054" y="11384"/>
                    <a:pt x="21317" y="184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3473078" y="200803"/>
              <a:ext cx="127691" cy="54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393" fill="norm" stroke="1" extrusionOk="0">
                  <a:moveTo>
                    <a:pt x="0" y="0"/>
                  </a:moveTo>
                  <a:cubicBezTo>
                    <a:pt x="6646" y="2713"/>
                    <a:pt x="13292" y="5425"/>
                    <a:pt x="17031" y="8288"/>
                  </a:cubicBezTo>
                  <a:cubicBezTo>
                    <a:pt x="20769" y="11152"/>
                    <a:pt x="21600" y="14166"/>
                    <a:pt x="19938" y="16426"/>
                  </a:cubicBezTo>
                  <a:cubicBezTo>
                    <a:pt x="18277" y="18687"/>
                    <a:pt x="14123" y="20193"/>
                    <a:pt x="11008" y="20897"/>
                  </a:cubicBezTo>
                  <a:cubicBezTo>
                    <a:pt x="7892" y="21600"/>
                    <a:pt x="5815" y="21500"/>
                    <a:pt x="4154" y="20947"/>
                  </a:cubicBezTo>
                  <a:cubicBezTo>
                    <a:pt x="2492" y="20394"/>
                    <a:pt x="1246" y="19390"/>
                    <a:pt x="0" y="18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3664749" y="-1"/>
              <a:ext cx="237673" cy="199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1797"/>
                  </a:moveTo>
                  <a:cubicBezTo>
                    <a:pt x="2555" y="977"/>
                    <a:pt x="5110" y="156"/>
                    <a:pt x="6968" y="20"/>
                  </a:cubicBezTo>
                  <a:cubicBezTo>
                    <a:pt x="8826" y="-117"/>
                    <a:pt x="9987" y="430"/>
                    <a:pt x="10684" y="2070"/>
                  </a:cubicBezTo>
                  <a:cubicBezTo>
                    <a:pt x="11381" y="3711"/>
                    <a:pt x="11613" y="6445"/>
                    <a:pt x="10800" y="9042"/>
                  </a:cubicBezTo>
                  <a:cubicBezTo>
                    <a:pt x="9987" y="11640"/>
                    <a:pt x="8129" y="14101"/>
                    <a:pt x="6735" y="16151"/>
                  </a:cubicBezTo>
                  <a:cubicBezTo>
                    <a:pt x="5342" y="18202"/>
                    <a:pt x="4413" y="19842"/>
                    <a:pt x="4761" y="20663"/>
                  </a:cubicBezTo>
                  <a:cubicBezTo>
                    <a:pt x="5110" y="21483"/>
                    <a:pt x="6735" y="21483"/>
                    <a:pt x="9755" y="20936"/>
                  </a:cubicBezTo>
                  <a:cubicBezTo>
                    <a:pt x="12774" y="20389"/>
                    <a:pt x="17187" y="19296"/>
                    <a:pt x="21600" y="182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466959" y="2329580"/>
              <a:ext cx="183764" cy="451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435" fill="norm" stroke="1" extrusionOk="0">
                  <a:moveTo>
                    <a:pt x="20222" y="3400"/>
                  </a:moveTo>
                  <a:cubicBezTo>
                    <a:pt x="20222" y="2793"/>
                    <a:pt x="20222" y="2187"/>
                    <a:pt x="20076" y="1580"/>
                  </a:cubicBezTo>
                  <a:cubicBezTo>
                    <a:pt x="19930" y="973"/>
                    <a:pt x="19639" y="366"/>
                    <a:pt x="17303" y="124"/>
                  </a:cubicBezTo>
                  <a:cubicBezTo>
                    <a:pt x="14968" y="-119"/>
                    <a:pt x="10590" y="2"/>
                    <a:pt x="7233" y="427"/>
                  </a:cubicBezTo>
                  <a:cubicBezTo>
                    <a:pt x="3876" y="852"/>
                    <a:pt x="1541" y="1580"/>
                    <a:pt x="520" y="3036"/>
                  </a:cubicBezTo>
                  <a:cubicBezTo>
                    <a:pt x="-502" y="4492"/>
                    <a:pt x="-210" y="6677"/>
                    <a:pt x="3147" y="8921"/>
                  </a:cubicBezTo>
                  <a:cubicBezTo>
                    <a:pt x="6503" y="11166"/>
                    <a:pt x="12925" y="13472"/>
                    <a:pt x="16428" y="14928"/>
                  </a:cubicBezTo>
                  <a:cubicBezTo>
                    <a:pt x="19930" y="16384"/>
                    <a:pt x="20514" y="16991"/>
                    <a:pt x="20806" y="17659"/>
                  </a:cubicBezTo>
                  <a:cubicBezTo>
                    <a:pt x="21098" y="18326"/>
                    <a:pt x="21098" y="19054"/>
                    <a:pt x="20368" y="19661"/>
                  </a:cubicBezTo>
                  <a:cubicBezTo>
                    <a:pt x="19639" y="20268"/>
                    <a:pt x="18179" y="20753"/>
                    <a:pt x="15844" y="21056"/>
                  </a:cubicBezTo>
                  <a:cubicBezTo>
                    <a:pt x="13509" y="21360"/>
                    <a:pt x="10298" y="21481"/>
                    <a:pt x="7963" y="21420"/>
                  </a:cubicBezTo>
                  <a:cubicBezTo>
                    <a:pt x="5628" y="21360"/>
                    <a:pt x="4168" y="21117"/>
                    <a:pt x="3439" y="20692"/>
                  </a:cubicBezTo>
                  <a:cubicBezTo>
                    <a:pt x="2709" y="20268"/>
                    <a:pt x="2709" y="19661"/>
                    <a:pt x="4022" y="18993"/>
                  </a:cubicBezTo>
                  <a:cubicBezTo>
                    <a:pt x="5336" y="18326"/>
                    <a:pt x="7963" y="17598"/>
                    <a:pt x="10590" y="168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858686" y="2507842"/>
              <a:ext cx="138004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200" y="11375"/>
                    <a:pt x="2400" y="2735"/>
                    <a:pt x="6000" y="575"/>
                  </a:cubicBezTo>
                  <a:cubicBezTo>
                    <a:pt x="9600" y="-1585"/>
                    <a:pt x="1560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886400" y="2654192"/>
              <a:ext cx="240626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0982" fill="norm" stroke="1" extrusionOk="0">
                  <a:moveTo>
                    <a:pt x="1627" y="10800"/>
                  </a:moveTo>
                  <a:cubicBezTo>
                    <a:pt x="717" y="14400"/>
                    <a:pt x="-192" y="18000"/>
                    <a:pt x="35" y="19800"/>
                  </a:cubicBezTo>
                  <a:cubicBezTo>
                    <a:pt x="263" y="21600"/>
                    <a:pt x="1627" y="21600"/>
                    <a:pt x="5379" y="18000"/>
                  </a:cubicBezTo>
                  <a:cubicBezTo>
                    <a:pt x="9130" y="14400"/>
                    <a:pt x="15269" y="7200"/>
                    <a:pt x="2140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1454143" y="2316851"/>
              <a:ext cx="316897" cy="427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0555" y="0"/>
                  </a:moveTo>
                  <a:cubicBezTo>
                    <a:pt x="15329" y="2314"/>
                    <a:pt x="10103" y="4629"/>
                    <a:pt x="7229" y="6107"/>
                  </a:cubicBezTo>
                  <a:cubicBezTo>
                    <a:pt x="4355" y="7586"/>
                    <a:pt x="3832" y="8229"/>
                    <a:pt x="4006" y="8614"/>
                  </a:cubicBezTo>
                  <a:cubicBezTo>
                    <a:pt x="4181" y="9000"/>
                    <a:pt x="5052" y="9129"/>
                    <a:pt x="6881" y="9321"/>
                  </a:cubicBezTo>
                  <a:cubicBezTo>
                    <a:pt x="8710" y="9514"/>
                    <a:pt x="11497" y="9771"/>
                    <a:pt x="13326" y="10093"/>
                  </a:cubicBezTo>
                  <a:cubicBezTo>
                    <a:pt x="15155" y="10414"/>
                    <a:pt x="16026" y="10800"/>
                    <a:pt x="16287" y="11314"/>
                  </a:cubicBezTo>
                  <a:cubicBezTo>
                    <a:pt x="16548" y="11829"/>
                    <a:pt x="16200" y="12471"/>
                    <a:pt x="14197" y="13693"/>
                  </a:cubicBezTo>
                  <a:cubicBezTo>
                    <a:pt x="12194" y="14914"/>
                    <a:pt x="8535" y="16714"/>
                    <a:pt x="6184" y="17871"/>
                  </a:cubicBezTo>
                  <a:cubicBezTo>
                    <a:pt x="3832" y="19029"/>
                    <a:pt x="2787" y="19543"/>
                    <a:pt x="1829" y="20057"/>
                  </a:cubicBezTo>
                  <a:cubicBezTo>
                    <a:pt x="871" y="20571"/>
                    <a:pt x="0" y="21086"/>
                    <a:pt x="0" y="21343"/>
                  </a:cubicBezTo>
                  <a:cubicBezTo>
                    <a:pt x="0" y="21600"/>
                    <a:pt x="871" y="21600"/>
                    <a:pt x="4616" y="21279"/>
                  </a:cubicBezTo>
                  <a:cubicBezTo>
                    <a:pt x="8361" y="20957"/>
                    <a:pt x="14981" y="20314"/>
                    <a:pt x="21600" y="19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1909043" y="2307503"/>
              <a:ext cx="206361" cy="38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09" fill="norm" stroke="1" extrusionOk="0">
                  <a:moveTo>
                    <a:pt x="20800" y="4356"/>
                  </a:moveTo>
                  <a:cubicBezTo>
                    <a:pt x="21067" y="3646"/>
                    <a:pt x="21333" y="2935"/>
                    <a:pt x="21467" y="2154"/>
                  </a:cubicBezTo>
                  <a:cubicBezTo>
                    <a:pt x="21600" y="1372"/>
                    <a:pt x="21600" y="520"/>
                    <a:pt x="20800" y="164"/>
                  </a:cubicBezTo>
                  <a:cubicBezTo>
                    <a:pt x="20000" y="-191"/>
                    <a:pt x="18400" y="-49"/>
                    <a:pt x="15333" y="1372"/>
                  </a:cubicBezTo>
                  <a:cubicBezTo>
                    <a:pt x="12267" y="2793"/>
                    <a:pt x="7733" y="5493"/>
                    <a:pt x="4667" y="8406"/>
                  </a:cubicBezTo>
                  <a:cubicBezTo>
                    <a:pt x="1600" y="11320"/>
                    <a:pt x="0" y="14446"/>
                    <a:pt x="0" y="16577"/>
                  </a:cubicBezTo>
                  <a:cubicBezTo>
                    <a:pt x="0" y="18709"/>
                    <a:pt x="1600" y="19846"/>
                    <a:pt x="5333" y="20485"/>
                  </a:cubicBezTo>
                  <a:cubicBezTo>
                    <a:pt x="9067" y="21125"/>
                    <a:pt x="14933" y="21267"/>
                    <a:pt x="20800" y="21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2158653" y="2356782"/>
              <a:ext cx="225735" cy="28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81" fill="norm" stroke="1" extrusionOk="0">
                  <a:moveTo>
                    <a:pt x="21437" y="2748"/>
                  </a:moveTo>
                  <a:cubicBezTo>
                    <a:pt x="21194" y="1793"/>
                    <a:pt x="20952" y="837"/>
                    <a:pt x="20224" y="359"/>
                  </a:cubicBezTo>
                  <a:cubicBezTo>
                    <a:pt x="19495" y="-119"/>
                    <a:pt x="18282" y="-119"/>
                    <a:pt x="16340" y="359"/>
                  </a:cubicBezTo>
                  <a:cubicBezTo>
                    <a:pt x="14399" y="837"/>
                    <a:pt x="11729" y="1793"/>
                    <a:pt x="9666" y="2748"/>
                  </a:cubicBezTo>
                  <a:cubicBezTo>
                    <a:pt x="7603" y="3704"/>
                    <a:pt x="6147" y="4660"/>
                    <a:pt x="5298" y="5616"/>
                  </a:cubicBezTo>
                  <a:cubicBezTo>
                    <a:pt x="4448" y="6571"/>
                    <a:pt x="4206" y="7527"/>
                    <a:pt x="5176" y="8387"/>
                  </a:cubicBezTo>
                  <a:cubicBezTo>
                    <a:pt x="6147" y="9247"/>
                    <a:pt x="8331" y="10012"/>
                    <a:pt x="10030" y="10394"/>
                  </a:cubicBezTo>
                  <a:cubicBezTo>
                    <a:pt x="11729" y="10777"/>
                    <a:pt x="12943" y="10777"/>
                    <a:pt x="12943" y="11063"/>
                  </a:cubicBezTo>
                  <a:cubicBezTo>
                    <a:pt x="12943" y="11350"/>
                    <a:pt x="11729" y="11923"/>
                    <a:pt x="9666" y="12784"/>
                  </a:cubicBezTo>
                  <a:cubicBezTo>
                    <a:pt x="7603" y="13644"/>
                    <a:pt x="4691" y="14791"/>
                    <a:pt x="2871" y="15746"/>
                  </a:cubicBezTo>
                  <a:cubicBezTo>
                    <a:pt x="1050" y="16702"/>
                    <a:pt x="322" y="17467"/>
                    <a:pt x="80" y="18327"/>
                  </a:cubicBezTo>
                  <a:cubicBezTo>
                    <a:pt x="-163" y="19187"/>
                    <a:pt x="80" y="20143"/>
                    <a:pt x="1779" y="20716"/>
                  </a:cubicBezTo>
                  <a:cubicBezTo>
                    <a:pt x="3477" y="21290"/>
                    <a:pt x="6633" y="21481"/>
                    <a:pt x="9666" y="21481"/>
                  </a:cubicBezTo>
                  <a:cubicBezTo>
                    <a:pt x="12700" y="21481"/>
                    <a:pt x="15612" y="21290"/>
                    <a:pt x="18525" y="210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2422721" y="2661859"/>
              <a:ext cx="15335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2453388" y="2531522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2301189" y="2151905"/>
              <a:ext cx="129200" cy="10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59" fill="norm" stroke="1" extrusionOk="0">
                  <a:moveTo>
                    <a:pt x="2352" y="3974"/>
                  </a:moveTo>
                  <a:cubicBezTo>
                    <a:pt x="1082" y="6081"/>
                    <a:pt x="-189" y="8188"/>
                    <a:pt x="23" y="8188"/>
                  </a:cubicBezTo>
                  <a:cubicBezTo>
                    <a:pt x="235" y="8188"/>
                    <a:pt x="1929" y="6081"/>
                    <a:pt x="4258" y="3974"/>
                  </a:cubicBezTo>
                  <a:cubicBezTo>
                    <a:pt x="6587" y="1866"/>
                    <a:pt x="9552" y="-241"/>
                    <a:pt x="11882" y="22"/>
                  </a:cubicBezTo>
                  <a:cubicBezTo>
                    <a:pt x="14211" y="286"/>
                    <a:pt x="15905" y="2920"/>
                    <a:pt x="17387" y="6871"/>
                  </a:cubicBezTo>
                  <a:cubicBezTo>
                    <a:pt x="18870" y="10822"/>
                    <a:pt x="20140" y="16091"/>
                    <a:pt x="21411" y="21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2606725" y="2240182"/>
              <a:ext cx="121975" cy="49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2645" y="0"/>
                  </a:moveTo>
                  <a:cubicBezTo>
                    <a:pt x="8376" y="2880"/>
                    <a:pt x="14106" y="5760"/>
                    <a:pt x="17412" y="8751"/>
                  </a:cubicBezTo>
                  <a:cubicBezTo>
                    <a:pt x="20718" y="11742"/>
                    <a:pt x="21600" y="14843"/>
                    <a:pt x="20718" y="16948"/>
                  </a:cubicBezTo>
                  <a:cubicBezTo>
                    <a:pt x="19837" y="19052"/>
                    <a:pt x="17192" y="20160"/>
                    <a:pt x="13445" y="20769"/>
                  </a:cubicBezTo>
                  <a:cubicBezTo>
                    <a:pt x="9698" y="21378"/>
                    <a:pt x="4849" y="2148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2714061" y="2034775"/>
              <a:ext cx="153337" cy="15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4929"/>
                  </a:moveTo>
                  <a:cubicBezTo>
                    <a:pt x="720" y="3215"/>
                    <a:pt x="1440" y="1500"/>
                    <a:pt x="2880" y="643"/>
                  </a:cubicBezTo>
                  <a:cubicBezTo>
                    <a:pt x="4320" y="-214"/>
                    <a:pt x="6480" y="-214"/>
                    <a:pt x="8100" y="643"/>
                  </a:cubicBezTo>
                  <a:cubicBezTo>
                    <a:pt x="9720" y="1500"/>
                    <a:pt x="10800" y="3215"/>
                    <a:pt x="10620" y="5957"/>
                  </a:cubicBezTo>
                  <a:cubicBezTo>
                    <a:pt x="10440" y="8700"/>
                    <a:pt x="9000" y="12472"/>
                    <a:pt x="7740" y="15043"/>
                  </a:cubicBezTo>
                  <a:cubicBezTo>
                    <a:pt x="6480" y="17615"/>
                    <a:pt x="5400" y="18986"/>
                    <a:pt x="5940" y="19843"/>
                  </a:cubicBezTo>
                  <a:cubicBezTo>
                    <a:pt x="6480" y="20700"/>
                    <a:pt x="8640" y="21043"/>
                    <a:pt x="11520" y="21215"/>
                  </a:cubicBezTo>
                  <a:cubicBezTo>
                    <a:pt x="14400" y="21386"/>
                    <a:pt x="18000" y="21386"/>
                    <a:pt x="21600" y="21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3319741" y="2515509"/>
              <a:ext cx="161005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486" y="11375"/>
                    <a:pt x="10971" y="2735"/>
                    <a:pt x="14571" y="575"/>
                  </a:cubicBezTo>
                  <a:cubicBezTo>
                    <a:pt x="18171" y="-1585"/>
                    <a:pt x="19886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3319741" y="2628240"/>
              <a:ext cx="176338" cy="3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635" y="12582"/>
                    <a:pt x="11270" y="4867"/>
                    <a:pt x="14870" y="1782"/>
                  </a:cubicBezTo>
                  <a:cubicBezTo>
                    <a:pt x="18470" y="-1304"/>
                    <a:pt x="20035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4137153" y="2341844"/>
              <a:ext cx="255946" cy="300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41" fill="norm" stroke="1" extrusionOk="0">
                  <a:moveTo>
                    <a:pt x="21418" y="2581"/>
                  </a:moveTo>
                  <a:cubicBezTo>
                    <a:pt x="21418" y="1673"/>
                    <a:pt x="21418" y="766"/>
                    <a:pt x="20669" y="312"/>
                  </a:cubicBezTo>
                  <a:cubicBezTo>
                    <a:pt x="19921" y="-142"/>
                    <a:pt x="18424" y="-142"/>
                    <a:pt x="15430" y="584"/>
                  </a:cubicBezTo>
                  <a:cubicBezTo>
                    <a:pt x="12436" y="1310"/>
                    <a:pt x="7945" y="2762"/>
                    <a:pt x="5271" y="3761"/>
                  </a:cubicBezTo>
                  <a:cubicBezTo>
                    <a:pt x="2598" y="4759"/>
                    <a:pt x="1743" y="5303"/>
                    <a:pt x="1101" y="6029"/>
                  </a:cubicBezTo>
                  <a:cubicBezTo>
                    <a:pt x="460" y="6755"/>
                    <a:pt x="32" y="7663"/>
                    <a:pt x="353" y="8389"/>
                  </a:cubicBezTo>
                  <a:cubicBezTo>
                    <a:pt x="673" y="9115"/>
                    <a:pt x="1743" y="9660"/>
                    <a:pt x="3133" y="9932"/>
                  </a:cubicBezTo>
                  <a:cubicBezTo>
                    <a:pt x="4523" y="10204"/>
                    <a:pt x="6234" y="10204"/>
                    <a:pt x="7945" y="10295"/>
                  </a:cubicBezTo>
                  <a:cubicBezTo>
                    <a:pt x="9656" y="10386"/>
                    <a:pt x="11367" y="10567"/>
                    <a:pt x="11687" y="11021"/>
                  </a:cubicBezTo>
                  <a:cubicBezTo>
                    <a:pt x="12008" y="11475"/>
                    <a:pt x="10939" y="12201"/>
                    <a:pt x="9014" y="13199"/>
                  </a:cubicBezTo>
                  <a:cubicBezTo>
                    <a:pt x="7089" y="14197"/>
                    <a:pt x="4309" y="15468"/>
                    <a:pt x="2491" y="16829"/>
                  </a:cubicBezTo>
                  <a:cubicBezTo>
                    <a:pt x="673" y="18191"/>
                    <a:pt x="-182" y="19643"/>
                    <a:pt x="32" y="20460"/>
                  </a:cubicBezTo>
                  <a:cubicBezTo>
                    <a:pt x="246" y="21276"/>
                    <a:pt x="1529" y="21458"/>
                    <a:pt x="4523" y="21276"/>
                  </a:cubicBezTo>
                  <a:cubicBezTo>
                    <a:pt x="7517" y="21095"/>
                    <a:pt x="12222" y="20550"/>
                    <a:pt x="15002" y="20006"/>
                  </a:cubicBezTo>
                  <a:cubicBezTo>
                    <a:pt x="17782" y="19461"/>
                    <a:pt x="18638" y="18917"/>
                    <a:pt x="19493" y="183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4204947" y="2082713"/>
              <a:ext cx="157485" cy="10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0905" fill="norm" stroke="1" extrusionOk="0">
                  <a:moveTo>
                    <a:pt x="2656" y="8347"/>
                  </a:moveTo>
                  <a:cubicBezTo>
                    <a:pt x="2308" y="10858"/>
                    <a:pt x="1959" y="13370"/>
                    <a:pt x="1437" y="15882"/>
                  </a:cubicBezTo>
                  <a:cubicBezTo>
                    <a:pt x="914" y="18393"/>
                    <a:pt x="217" y="20905"/>
                    <a:pt x="43" y="20905"/>
                  </a:cubicBezTo>
                  <a:cubicBezTo>
                    <a:pt x="-131" y="20905"/>
                    <a:pt x="217" y="18393"/>
                    <a:pt x="1263" y="14877"/>
                  </a:cubicBezTo>
                  <a:cubicBezTo>
                    <a:pt x="2308" y="11361"/>
                    <a:pt x="4050" y="6840"/>
                    <a:pt x="5792" y="3826"/>
                  </a:cubicBezTo>
                  <a:cubicBezTo>
                    <a:pt x="7534" y="812"/>
                    <a:pt x="9275" y="-695"/>
                    <a:pt x="10669" y="310"/>
                  </a:cubicBezTo>
                  <a:cubicBezTo>
                    <a:pt x="12063" y="1314"/>
                    <a:pt x="13108" y="4831"/>
                    <a:pt x="14850" y="8598"/>
                  </a:cubicBezTo>
                  <a:cubicBezTo>
                    <a:pt x="16592" y="12365"/>
                    <a:pt x="19030" y="16384"/>
                    <a:pt x="21469" y="204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4546436" y="2209515"/>
              <a:ext cx="177581" cy="5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7301" y="0"/>
                  </a:moveTo>
                  <a:cubicBezTo>
                    <a:pt x="9735" y="655"/>
                    <a:pt x="12169" y="1309"/>
                    <a:pt x="14603" y="2836"/>
                  </a:cubicBezTo>
                  <a:cubicBezTo>
                    <a:pt x="17037" y="4364"/>
                    <a:pt x="19470" y="6764"/>
                    <a:pt x="20535" y="9273"/>
                  </a:cubicBezTo>
                  <a:cubicBezTo>
                    <a:pt x="21600" y="11782"/>
                    <a:pt x="21296" y="14400"/>
                    <a:pt x="19318" y="16473"/>
                  </a:cubicBezTo>
                  <a:cubicBezTo>
                    <a:pt x="17341" y="18545"/>
                    <a:pt x="13690" y="20073"/>
                    <a:pt x="10192" y="20836"/>
                  </a:cubicBezTo>
                  <a:cubicBezTo>
                    <a:pt x="6693" y="21600"/>
                    <a:pt x="3346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3863771" y="2226903"/>
              <a:ext cx="199654" cy="45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04" fill="norm" stroke="1" extrusionOk="0">
                  <a:moveTo>
                    <a:pt x="11517" y="624"/>
                  </a:moveTo>
                  <a:cubicBezTo>
                    <a:pt x="10423" y="264"/>
                    <a:pt x="9330" y="-96"/>
                    <a:pt x="8099" y="24"/>
                  </a:cubicBezTo>
                  <a:cubicBezTo>
                    <a:pt x="6869" y="144"/>
                    <a:pt x="5502" y="744"/>
                    <a:pt x="3861" y="2364"/>
                  </a:cubicBezTo>
                  <a:cubicBezTo>
                    <a:pt x="2221" y="3984"/>
                    <a:pt x="307" y="6624"/>
                    <a:pt x="33" y="9264"/>
                  </a:cubicBezTo>
                  <a:cubicBezTo>
                    <a:pt x="-240" y="11904"/>
                    <a:pt x="1127" y="14544"/>
                    <a:pt x="4955" y="16584"/>
                  </a:cubicBezTo>
                  <a:cubicBezTo>
                    <a:pt x="8783" y="18624"/>
                    <a:pt x="15071" y="20064"/>
                    <a:pt x="21360" y="215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4837775" y="2002510"/>
              <a:ext cx="1" cy="191672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4692105" y="1987177"/>
              <a:ext cx="237673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1626" y="10400"/>
                  </a:cubicBezTo>
                  <a:cubicBezTo>
                    <a:pt x="3252" y="7200"/>
                    <a:pt x="6503" y="4800"/>
                    <a:pt x="10103" y="3200"/>
                  </a:cubicBezTo>
                  <a:cubicBezTo>
                    <a:pt x="13703" y="1600"/>
                    <a:pt x="17652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5060114" y="2546856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5490794" y="2253677"/>
              <a:ext cx="290004" cy="351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343" fill="norm" stroke="1" extrusionOk="0">
                  <a:moveTo>
                    <a:pt x="16806" y="2443"/>
                  </a:moveTo>
                  <a:cubicBezTo>
                    <a:pt x="17182" y="1666"/>
                    <a:pt x="17557" y="889"/>
                    <a:pt x="17276" y="423"/>
                  </a:cubicBezTo>
                  <a:cubicBezTo>
                    <a:pt x="16994" y="-44"/>
                    <a:pt x="16055" y="-199"/>
                    <a:pt x="13989" y="345"/>
                  </a:cubicBezTo>
                  <a:cubicBezTo>
                    <a:pt x="11923" y="889"/>
                    <a:pt x="8730" y="2132"/>
                    <a:pt x="6664" y="3453"/>
                  </a:cubicBezTo>
                  <a:cubicBezTo>
                    <a:pt x="4597" y="4774"/>
                    <a:pt x="3658" y="6172"/>
                    <a:pt x="3283" y="7260"/>
                  </a:cubicBezTo>
                  <a:cubicBezTo>
                    <a:pt x="2907" y="8348"/>
                    <a:pt x="3095" y="9125"/>
                    <a:pt x="4316" y="9824"/>
                  </a:cubicBezTo>
                  <a:cubicBezTo>
                    <a:pt x="5537" y="10523"/>
                    <a:pt x="7791" y="11145"/>
                    <a:pt x="9387" y="11456"/>
                  </a:cubicBezTo>
                  <a:cubicBezTo>
                    <a:pt x="10984" y="11766"/>
                    <a:pt x="11923" y="11766"/>
                    <a:pt x="12017" y="12000"/>
                  </a:cubicBezTo>
                  <a:cubicBezTo>
                    <a:pt x="12111" y="12233"/>
                    <a:pt x="11359" y="12699"/>
                    <a:pt x="9293" y="13787"/>
                  </a:cubicBezTo>
                  <a:cubicBezTo>
                    <a:pt x="7227" y="14874"/>
                    <a:pt x="3846" y="16584"/>
                    <a:pt x="1968" y="17827"/>
                  </a:cubicBezTo>
                  <a:cubicBezTo>
                    <a:pt x="90" y="19070"/>
                    <a:pt x="-286" y="19847"/>
                    <a:pt x="184" y="20391"/>
                  </a:cubicBezTo>
                  <a:cubicBezTo>
                    <a:pt x="653" y="20935"/>
                    <a:pt x="1968" y="21246"/>
                    <a:pt x="4691" y="21323"/>
                  </a:cubicBezTo>
                  <a:cubicBezTo>
                    <a:pt x="7415" y="21401"/>
                    <a:pt x="11547" y="21246"/>
                    <a:pt x="14552" y="20935"/>
                  </a:cubicBezTo>
                  <a:cubicBezTo>
                    <a:pt x="17557" y="20624"/>
                    <a:pt x="19436" y="20158"/>
                    <a:pt x="21314" y="196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5614682" y="1978871"/>
              <a:ext cx="173782" cy="11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4447" y="4344"/>
                  </a:moveTo>
                  <a:cubicBezTo>
                    <a:pt x="3812" y="6691"/>
                    <a:pt x="3176" y="9039"/>
                    <a:pt x="2224" y="12091"/>
                  </a:cubicBezTo>
                  <a:cubicBezTo>
                    <a:pt x="1271" y="15144"/>
                    <a:pt x="0" y="18900"/>
                    <a:pt x="0" y="19135"/>
                  </a:cubicBezTo>
                  <a:cubicBezTo>
                    <a:pt x="0" y="19370"/>
                    <a:pt x="1271" y="16083"/>
                    <a:pt x="2859" y="12561"/>
                  </a:cubicBezTo>
                  <a:cubicBezTo>
                    <a:pt x="4447" y="9039"/>
                    <a:pt x="6353" y="5283"/>
                    <a:pt x="8100" y="2935"/>
                  </a:cubicBezTo>
                  <a:cubicBezTo>
                    <a:pt x="9847" y="587"/>
                    <a:pt x="11435" y="-352"/>
                    <a:pt x="12706" y="118"/>
                  </a:cubicBezTo>
                  <a:cubicBezTo>
                    <a:pt x="13976" y="587"/>
                    <a:pt x="14929" y="2465"/>
                    <a:pt x="16359" y="6222"/>
                  </a:cubicBezTo>
                  <a:cubicBezTo>
                    <a:pt x="17788" y="9978"/>
                    <a:pt x="19694" y="15613"/>
                    <a:pt x="21600" y="212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5616931" y="2742252"/>
              <a:ext cx="708213" cy="46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46" fill="norm" stroke="1" extrusionOk="0">
                  <a:moveTo>
                    <a:pt x="554" y="895"/>
                  </a:moveTo>
                  <a:cubicBezTo>
                    <a:pt x="864" y="421"/>
                    <a:pt x="1175" y="-54"/>
                    <a:pt x="1331" y="5"/>
                  </a:cubicBezTo>
                  <a:cubicBezTo>
                    <a:pt x="1486" y="65"/>
                    <a:pt x="1486" y="658"/>
                    <a:pt x="1331" y="1904"/>
                  </a:cubicBezTo>
                  <a:cubicBezTo>
                    <a:pt x="1175" y="3150"/>
                    <a:pt x="864" y="5049"/>
                    <a:pt x="631" y="6770"/>
                  </a:cubicBezTo>
                  <a:cubicBezTo>
                    <a:pt x="398" y="8491"/>
                    <a:pt x="243" y="10034"/>
                    <a:pt x="126" y="11102"/>
                  </a:cubicBezTo>
                  <a:cubicBezTo>
                    <a:pt x="10" y="12170"/>
                    <a:pt x="-68" y="12764"/>
                    <a:pt x="87" y="13001"/>
                  </a:cubicBezTo>
                  <a:cubicBezTo>
                    <a:pt x="243" y="13238"/>
                    <a:pt x="631" y="13120"/>
                    <a:pt x="1952" y="12586"/>
                  </a:cubicBezTo>
                  <a:cubicBezTo>
                    <a:pt x="3273" y="12051"/>
                    <a:pt x="5526" y="11102"/>
                    <a:pt x="7935" y="10449"/>
                  </a:cubicBezTo>
                  <a:cubicBezTo>
                    <a:pt x="10344" y="9797"/>
                    <a:pt x="12908" y="9440"/>
                    <a:pt x="14656" y="9262"/>
                  </a:cubicBezTo>
                  <a:cubicBezTo>
                    <a:pt x="16404" y="9084"/>
                    <a:pt x="17336" y="9084"/>
                    <a:pt x="17997" y="9084"/>
                  </a:cubicBezTo>
                  <a:cubicBezTo>
                    <a:pt x="18657" y="9084"/>
                    <a:pt x="19046" y="9084"/>
                    <a:pt x="19356" y="8847"/>
                  </a:cubicBezTo>
                  <a:cubicBezTo>
                    <a:pt x="19667" y="8610"/>
                    <a:pt x="19900" y="8135"/>
                    <a:pt x="20133" y="8135"/>
                  </a:cubicBezTo>
                  <a:cubicBezTo>
                    <a:pt x="20367" y="8135"/>
                    <a:pt x="20600" y="8610"/>
                    <a:pt x="20755" y="9915"/>
                  </a:cubicBezTo>
                  <a:cubicBezTo>
                    <a:pt x="20910" y="11221"/>
                    <a:pt x="20988" y="13357"/>
                    <a:pt x="21105" y="15434"/>
                  </a:cubicBezTo>
                  <a:cubicBezTo>
                    <a:pt x="21221" y="17511"/>
                    <a:pt x="21377" y="19528"/>
                    <a:pt x="21532" y="2154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6217806" y="3121869"/>
              <a:ext cx="9967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6309809" y="3160203"/>
              <a:ext cx="9967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0"/>
                    <a:pt x="16062" y="0"/>
                    <a:pt x="12462" y="3600"/>
                  </a:cubicBezTo>
                  <a:cubicBezTo>
                    <a:pt x="8862" y="7200"/>
                    <a:pt x="4431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6249084" y="3402309"/>
              <a:ext cx="352065" cy="148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64" fill="norm" stroke="1" extrusionOk="0">
                  <a:moveTo>
                    <a:pt x="21563" y="380"/>
                  </a:moveTo>
                  <a:cubicBezTo>
                    <a:pt x="21093" y="232"/>
                    <a:pt x="20624" y="84"/>
                    <a:pt x="19059" y="28"/>
                  </a:cubicBezTo>
                  <a:cubicBezTo>
                    <a:pt x="17493" y="-27"/>
                    <a:pt x="14833" y="10"/>
                    <a:pt x="13111" y="47"/>
                  </a:cubicBezTo>
                  <a:cubicBezTo>
                    <a:pt x="11389" y="84"/>
                    <a:pt x="10607" y="121"/>
                    <a:pt x="9902" y="195"/>
                  </a:cubicBezTo>
                  <a:cubicBezTo>
                    <a:pt x="9198" y="269"/>
                    <a:pt x="8572" y="380"/>
                    <a:pt x="8180" y="620"/>
                  </a:cubicBezTo>
                  <a:cubicBezTo>
                    <a:pt x="7789" y="861"/>
                    <a:pt x="7633" y="1231"/>
                    <a:pt x="7867" y="1952"/>
                  </a:cubicBezTo>
                  <a:cubicBezTo>
                    <a:pt x="8102" y="2673"/>
                    <a:pt x="8728" y="3746"/>
                    <a:pt x="9198" y="4948"/>
                  </a:cubicBezTo>
                  <a:cubicBezTo>
                    <a:pt x="9667" y="6150"/>
                    <a:pt x="9980" y="7481"/>
                    <a:pt x="9824" y="8813"/>
                  </a:cubicBezTo>
                  <a:cubicBezTo>
                    <a:pt x="9667" y="10144"/>
                    <a:pt x="9041" y="11476"/>
                    <a:pt x="8024" y="12789"/>
                  </a:cubicBezTo>
                  <a:cubicBezTo>
                    <a:pt x="7006" y="14102"/>
                    <a:pt x="5598" y="15396"/>
                    <a:pt x="4267" y="16654"/>
                  </a:cubicBezTo>
                  <a:cubicBezTo>
                    <a:pt x="2937" y="17911"/>
                    <a:pt x="1685" y="19132"/>
                    <a:pt x="980" y="19835"/>
                  </a:cubicBezTo>
                  <a:cubicBezTo>
                    <a:pt x="276" y="20537"/>
                    <a:pt x="120" y="20722"/>
                    <a:pt x="41" y="20907"/>
                  </a:cubicBezTo>
                  <a:cubicBezTo>
                    <a:pt x="-37" y="21092"/>
                    <a:pt x="-37" y="21277"/>
                    <a:pt x="354" y="21388"/>
                  </a:cubicBezTo>
                  <a:cubicBezTo>
                    <a:pt x="746" y="21499"/>
                    <a:pt x="1528" y="21536"/>
                    <a:pt x="4033" y="21555"/>
                  </a:cubicBezTo>
                  <a:cubicBezTo>
                    <a:pt x="6537" y="21573"/>
                    <a:pt x="10763" y="21573"/>
                    <a:pt x="13659" y="21481"/>
                  </a:cubicBezTo>
                  <a:cubicBezTo>
                    <a:pt x="16554" y="21388"/>
                    <a:pt x="18120" y="21203"/>
                    <a:pt x="19685" y="2101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6713946" y="3468754"/>
              <a:ext cx="186210" cy="26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66" fill="norm" stroke="1" extrusionOk="0">
                  <a:moveTo>
                    <a:pt x="21268" y="2935"/>
                  </a:moveTo>
                  <a:cubicBezTo>
                    <a:pt x="20684" y="1906"/>
                    <a:pt x="20100" y="878"/>
                    <a:pt x="19079" y="363"/>
                  </a:cubicBezTo>
                  <a:cubicBezTo>
                    <a:pt x="18057" y="-151"/>
                    <a:pt x="16598" y="-151"/>
                    <a:pt x="14554" y="569"/>
                  </a:cubicBezTo>
                  <a:cubicBezTo>
                    <a:pt x="12511" y="1289"/>
                    <a:pt x="9884" y="2729"/>
                    <a:pt x="8425" y="3963"/>
                  </a:cubicBezTo>
                  <a:cubicBezTo>
                    <a:pt x="6965" y="5198"/>
                    <a:pt x="6673" y="6226"/>
                    <a:pt x="6527" y="7769"/>
                  </a:cubicBezTo>
                  <a:cubicBezTo>
                    <a:pt x="6382" y="9312"/>
                    <a:pt x="6382" y="11369"/>
                    <a:pt x="5360" y="13118"/>
                  </a:cubicBezTo>
                  <a:cubicBezTo>
                    <a:pt x="4338" y="14866"/>
                    <a:pt x="2295" y="16306"/>
                    <a:pt x="1127" y="17643"/>
                  </a:cubicBezTo>
                  <a:cubicBezTo>
                    <a:pt x="-40" y="18980"/>
                    <a:pt x="-332" y="20215"/>
                    <a:pt x="398" y="20832"/>
                  </a:cubicBezTo>
                  <a:cubicBezTo>
                    <a:pt x="1127" y="21449"/>
                    <a:pt x="2879" y="21449"/>
                    <a:pt x="6090" y="21243"/>
                  </a:cubicBezTo>
                  <a:cubicBezTo>
                    <a:pt x="9300" y="21038"/>
                    <a:pt x="13971" y="20626"/>
                    <a:pt x="18641" y="2021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6892488" y="3696882"/>
              <a:ext cx="1533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6835588" y="3312555"/>
              <a:ext cx="125903" cy="92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0682" fill="norm" stroke="1" extrusionOk="0">
                  <a:moveTo>
                    <a:pt x="1842" y="219"/>
                  </a:moveTo>
                  <a:cubicBezTo>
                    <a:pt x="1410" y="3061"/>
                    <a:pt x="978" y="5903"/>
                    <a:pt x="546" y="8745"/>
                  </a:cubicBezTo>
                  <a:cubicBezTo>
                    <a:pt x="114" y="11587"/>
                    <a:pt x="-318" y="14429"/>
                    <a:pt x="330" y="14429"/>
                  </a:cubicBezTo>
                  <a:cubicBezTo>
                    <a:pt x="978" y="14429"/>
                    <a:pt x="2706" y="11587"/>
                    <a:pt x="4218" y="8745"/>
                  </a:cubicBezTo>
                  <a:cubicBezTo>
                    <a:pt x="5730" y="5903"/>
                    <a:pt x="7026" y="3061"/>
                    <a:pt x="8754" y="1356"/>
                  </a:cubicBezTo>
                  <a:cubicBezTo>
                    <a:pt x="10482" y="-350"/>
                    <a:pt x="12642" y="-918"/>
                    <a:pt x="14802" y="2493"/>
                  </a:cubicBezTo>
                  <a:cubicBezTo>
                    <a:pt x="16962" y="5903"/>
                    <a:pt x="19122" y="13293"/>
                    <a:pt x="21282" y="2068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6892488" y="3873219"/>
              <a:ext cx="46003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900"/>
                    <a:pt x="12000" y="1800"/>
                    <a:pt x="15600" y="5400"/>
                  </a:cubicBezTo>
                  <a:cubicBezTo>
                    <a:pt x="19200" y="9000"/>
                    <a:pt x="20400" y="153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6900155" y="4141559"/>
              <a:ext cx="15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6907822" y="4287228"/>
              <a:ext cx="7668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6804046" y="4710502"/>
              <a:ext cx="188173" cy="28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386" fill="norm" stroke="1" extrusionOk="0">
                  <a:moveTo>
                    <a:pt x="20335" y="2797"/>
                  </a:moveTo>
                  <a:cubicBezTo>
                    <a:pt x="20911" y="1824"/>
                    <a:pt x="21487" y="851"/>
                    <a:pt x="21055" y="364"/>
                  </a:cubicBezTo>
                  <a:cubicBezTo>
                    <a:pt x="20623" y="-122"/>
                    <a:pt x="19183" y="-122"/>
                    <a:pt x="16879" y="364"/>
                  </a:cubicBezTo>
                  <a:cubicBezTo>
                    <a:pt x="14575" y="851"/>
                    <a:pt x="11407" y="1824"/>
                    <a:pt x="9535" y="2797"/>
                  </a:cubicBezTo>
                  <a:cubicBezTo>
                    <a:pt x="7663" y="3770"/>
                    <a:pt x="7087" y="4743"/>
                    <a:pt x="7519" y="5424"/>
                  </a:cubicBezTo>
                  <a:cubicBezTo>
                    <a:pt x="7951" y="6105"/>
                    <a:pt x="9391" y="6494"/>
                    <a:pt x="9823" y="7175"/>
                  </a:cubicBezTo>
                  <a:cubicBezTo>
                    <a:pt x="10255" y="7856"/>
                    <a:pt x="9679" y="8829"/>
                    <a:pt x="8095" y="10289"/>
                  </a:cubicBezTo>
                  <a:cubicBezTo>
                    <a:pt x="6511" y="11748"/>
                    <a:pt x="3919" y="13694"/>
                    <a:pt x="2335" y="15154"/>
                  </a:cubicBezTo>
                  <a:cubicBezTo>
                    <a:pt x="751" y="16613"/>
                    <a:pt x="175" y="17586"/>
                    <a:pt x="31" y="18559"/>
                  </a:cubicBezTo>
                  <a:cubicBezTo>
                    <a:pt x="-113" y="19532"/>
                    <a:pt x="175" y="20505"/>
                    <a:pt x="2479" y="20992"/>
                  </a:cubicBezTo>
                  <a:cubicBezTo>
                    <a:pt x="4783" y="21478"/>
                    <a:pt x="9103" y="21478"/>
                    <a:pt x="12127" y="21186"/>
                  </a:cubicBezTo>
                  <a:cubicBezTo>
                    <a:pt x="15151" y="20894"/>
                    <a:pt x="16879" y="20310"/>
                    <a:pt x="18607" y="1972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7008368" y="4900576"/>
              <a:ext cx="98793" cy="124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95" fill="norm" stroke="1" extrusionOk="0">
                  <a:moveTo>
                    <a:pt x="3133" y="9257"/>
                  </a:moveTo>
                  <a:cubicBezTo>
                    <a:pt x="3133" y="11461"/>
                    <a:pt x="3133" y="13665"/>
                    <a:pt x="2579" y="16090"/>
                  </a:cubicBezTo>
                  <a:cubicBezTo>
                    <a:pt x="2025" y="18514"/>
                    <a:pt x="918" y="21159"/>
                    <a:pt x="364" y="21380"/>
                  </a:cubicBezTo>
                  <a:cubicBezTo>
                    <a:pt x="-190" y="21600"/>
                    <a:pt x="-190" y="19396"/>
                    <a:pt x="918" y="15869"/>
                  </a:cubicBezTo>
                  <a:cubicBezTo>
                    <a:pt x="2025" y="12343"/>
                    <a:pt x="4241" y="7494"/>
                    <a:pt x="6456" y="4408"/>
                  </a:cubicBezTo>
                  <a:cubicBezTo>
                    <a:pt x="8672" y="1322"/>
                    <a:pt x="10887" y="0"/>
                    <a:pt x="13379" y="0"/>
                  </a:cubicBezTo>
                  <a:cubicBezTo>
                    <a:pt x="15872" y="0"/>
                    <a:pt x="18641" y="1322"/>
                    <a:pt x="20025" y="3747"/>
                  </a:cubicBezTo>
                  <a:cubicBezTo>
                    <a:pt x="21410" y="6171"/>
                    <a:pt x="21410" y="9698"/>
                    <a:pt x="21410" y="1322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6926663" y="4484969"/>
              <a:ext cx="119163" cy="8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0751" fill="norm" stroke="1" extrusionOk="0">
                  <a:moveTo>
                    <a:pt x="2127" y="9642"/>
                  </a:moveTo>
                  <a:cubicBezTo>
                    <a:pt x="1208" y="12728"/>
                    <a:pt x="289" y="15814"/>
                    <a:pt x="59" y="15505"/>
                  </a:cubicBezTo>
                  <a:cubicBezTo>
                    <a:pt x="-171" y="15197"/>
                    <a:pt x="289" y="11494"/>
                    <a:pt x="1208" y="8408"/>
                  </a:cubicBezTo>
                  <a:cubicBezTo>
                    <a:pt x="2127" y="5322"/>
                    <a:pt x="3506" y="2854"/>
                    <a:pt x="5344" y="1311"/>
                  </a:cubicBezTo>
                  <a:cubicBezTo>
                    <a:pt x="7182" y="-232"/>
                    <a:pt x="9480" y="-849"/>
                    <a:pt x="11778" y="1928"/>
                  </a:cubicBezTo>
                  <a:cubicBezTo>
                    <a:pt x="14076" y="4705"/>
                    <a:pt x="16374" y="10877"/>
                    <a:pt x="17982" y="14580"/>
                  </a:cubicBezTo>
                  <a:cubicBezTo>
                    <a:pt x="19591" y="18282"/>
                    <a:pt x="20510" y="19517"/>
                    <a:pt x="21429" y="2075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7252830" y="3505211"/>
              <a:ext cx="766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7275830" y="3311335"/>
              <a:ext cx="243464" cy="1589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30" fill="norm" stroke="1" extrusionOk="0">
                  <a:moveTo>
                    <a:pt x="0" y="1173"/>
                  </a:moveTo>
                  <a:cubicBezTo>
                    <a:pt x="675" y="1034"/>
                    <a:pt x="1350" y="896"/>
                    <a:pt x="4388" y="705"/>
                  </a:cubicBezTo>
                  <a:cubicBezTo>
                    <a:pt x="7425" y="515"/>
                    <a:pt x="12825" y="273"/>
                    <a:pt x="16087" y="134"/>
                  </a:cubicBezTo>
                  <a:cubicBezTo>
                    <a:pt x="19350" y="-4"/>
                    <a:pt x="20475" y="-39"/>
                    <a:pt x="21037" y="48"/>
                  </a:cubicBezTo>
                  <a:cubicBezTo>
                    <a:pt x="21600" y="134"/>
                    <a:pt x="21600" y="342"/>
                    <a:pt x="20812" y="1034"/>
                  </a:cubicBezTo>
                  <a:cubicBezTo>
                    <a:pt x="20025" y="1726"/>
                    <a:pt x="18450" y="2903"/>
                    <a:pt x="17212" y="4098"/>
                  </a:cubicBezTo>
                  <a:cubicBezTo>
                    <a:pt x="15975" y="5292"/>
                    <a:pt x="15075" y="6503"/>
                    <a:pt x="14287" y="7594"/>
                  </a:cubicBezTo>
                  <a:cubicBezTo>
                    <a:pt x="13500" y="8684"/>
                    <a:pt x="12825" y="9653"/>
                    <a:pt x="12712" y="10726"/>
                  </a:cubicBezTo>
                  <a:cubicBezTo>
                    <a:pt x="12600" y="11799"/>
                    <a:pt x="13050" y="12976"/>
                    <a:pt x="13725" y="14119"/>
                  </a:cubicBezTo>
                  <a:cubicBezTo>
                    <a:pt x="14400" y="15261"/>
                    <a:pt x="15300" y="16369"/>
                    <a:pt x="16200" y="17407"/>
                  </a:cubicBezTo>
                  <a:cubicBezTo>
                    <a:pt x="17100" y="18446"/>
                    <a:pt x="18000" y="19415"/>
                    <a:pt x="18450" y="20003"/>
                  </a:cubicBezTo>
                  <a:cubicBezTo>
                    <a:pt x="18900" y="20592"/>
                    <a:pt x="18900" y="20799"/>
                    <a:pt x="16425" y="21024"/>
                  </a:cubicBezTo>
                  <a:cubicBezTo>
                    <a:pt x="13950" y="21249"/>
                    <a:pt x="9000" y="21492"/>
                    <a:pt x="5850" y="21526"/>
                  </a:cubicBezTo>
                  <a:cubicBezTo>
                    <a:pt x="2700" y="21561"/>
                    <a:pt x="1350" y="21388"/>
                    <a:pt x="0" y="2121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7597838" y="4825968"/>
              <a:ext cx="125079" cy="1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336" fill="norm" stroke="1" extrusionOk="0">
                  <a:moveTo>
                    <a:pt x="0" y="6609"/>
                  </a:moveTo>
                  <a:cubicBezTo>
                    <a:pt x="432" y="4972"/>
                    <a:pt x="864" y="3336"/>
                    <a:pt x="1944" y="2027"/>
                  </a:cubicBezTo>
                  <a:cubicBezTo>
                    <a:pt x="3024" y="718"/>
                    <a:pt x="4752" y="-264"/>
                    <a:pt x="5832" y="63"/>
                  </a:cubicBezTo>
                  <a:cubicBezTo>
                    <a:pt x="6912" y="391"/>
                    <a:pt x="7344" y="2027"/>
                    <a:pt x="7344" y="4481"/>
                  </a:cubicBezTo>
                  <a:cubicBezTo>
                    <a:pt x="7344" y="6936"/>
                    <a:pt x="6912" y="10209"/>
                    <a:pt x="6048" y="12500"/>
                  </a:cubicBezTo>
                  <a:cubicBezTo>
                    <a:pt x="5184" y="14791"/>
                    <a:pt x="3888" y="16100"/>
                    <a:pt x="3240" y="15936"/>
                  </a:cubicBezTo>
                  <a:cubicBezTo>
                    <a:pt x="2592" y="15772"/>
                    <a:pt x="2592" y="14136"/>
                    <a:pt x="3240" y="11681"/>
                  </a:cubicBezTo>
                  <a:cubicBezTo>
                    <a:pt x="3888" y="9227"/>
                    <a:pt x="5184" y="5954"/>
                    <a:pt x="6696" y="3663"/>
                  </a:cubicBezTo>
                  <a:cubicBezTo>
                    <a:pt x="8208" y="1372"/>
                    <a:pt x="9936" y="63"/>
                    <a:pt x="12528" y="391"/>
                  </a:cubicBezTo>
                  <a:cubicBezTo>
                    <a:pt x="15120" y="718"/>
                    <a:pt x="18576" y="2681"/>
                    <a:pt x="20088" y="6445"/>
                  </a:cubicBezTo>
                  <a:cubicBezTo>
                    <a:pt x="21600" y="10209"/>
                    <a:pt x="21168" y="15772"/>
                    <a:pt x="20736" y="2133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7804842" y="4846908"/>
              <a:ext cx="122670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7820176" y="4846908"/>
              <a:ext cx="145670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37" y="5184"/>
                    <a:pt x="9474" y="10368"/>
                    <a:pt x="5874" y="13968"/>
                  </a:cubicBezTo>
                  <a:cubicBezTo>
                    <a:pt x="2274" y="17568"/>
                    <a:pt x="1137" y="195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8057848" y="4831574"/>
              <a:ext cx="30668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4025090" y="2817247"/>
              <a:ext cx="582681" cy="5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8" fill="norm" stroke="1" extrusionOk="0">
                  <a:moveTo>
                    <a:pt x="0" y="20878"/>
                  </a:moveTo>
                  <a:cubicBezTo>
                    <a:pt x="379" y="17278"/>
                    <a:pt x="758" y="13678"/>
                    <a:pt x="2084" y="10978"/>
                  </a:cubicBezTo>
                  <a:cubicBezTo>
                    <a:pt x="3411" y="8278"/>
                    <a:pt x="5684" y="6478"/>
                    <a:pt x="8668" y="4228"/>
                  </a:cubicBezTo>
                  <a:cubicBezTo>
                    <a:pt x="11653" y="1978"/>
                    <a:pt x="15347" y="-722"/>
                    <a:pt x="17621" y="178"/>
                  </a:cubicBezTo>
                  <a:cubicBezTo>
                    <a:pt x="19895" y="1078"/>
                    <a:pt x="20747" y="5578"/>
                    <a:pt x="21600" y="1007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4132119" y="2868863"/>
              <a:ext cx="529320" cy="106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52" fill="norm" stroke="1" extrusionOk="0">
                  <a:moveTo>
                    <a:pt x="1571" y="20057"/>
                  </a:moveTo>
                  <a:cubicBezTo>
                    <a:pt x="844" y="20571"/>
                    <a:pt x="117" y="21086"/>
                    <a:pt x="13" y="21343"/>
                  </a:cubicBezTo>
                  <a:cubicBezTo>
                    <a:pt x="-91" y="21600"/>
                    <a:pt x="428" y="21600"/>
                    <a:pt x="2505" y="19029"/>
                  </a:cubicBezTo>
                  <a:cubicBezTo>
                    <a:pt x="4582" y="16457"/>
                    <a:pt x="8217" y="11314"/>
                    <a:pt x="11644" y="7714"/>
                  </a:cubicBezTo>
                  <a:cubicBezTo>
                    <a:pt x="15071" y="4114"/>
                    <a:pt x="18290" y="2057"/>
                    <a:pt x="21509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3868259" y="2976199"/>
              <a:ext cx="413315" cy="61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0456" y="0"/>
                  </a:moveTo>
                  <a:cubicBezTo>
                    <a:pt x="20853" y="1530"/>
                    <a:pt x="21251" y="3060"/>
                    <a:pt x="21383" y="4320"/>
                  </a:cubicBezTo>
                  <a:cubicBezTo>
                    <a:pt x="21516" y="5580"/>
                    <a:pt x="21383" y="6570"/>
                    <a:pt x="20853" y="7425"/>
                  </a:cubicBezTo>
                  <a:cubicBezTo>
                    <a:pt x="20323" y="8280"/>
                    <a:pt x="19396" y="9000"/>
                    <a:pt x="18071" y="9405"/>
                  </a:cubicBezTo>
                  <a:cubicBezTo>
                    <a:pt x="16745" y="9810"/>
                    <a:pt x="15023" y="9900"/>
                    <a:pt x="13101" y="9855"/>
                  </a:cubicBezTo>
                  <a:cubicBezTo>
                    <a:pt x="11180" y="9810"/>
                    <a:pt x="9060" y="9630"/>
                    <a:pt x="7006" y="9765"/>
                  </a:cubicBezTo>
                  <a:cubicBezTo>
                    <a:pt x="4952" y="9900"/>
                    <a:pt x="2964" y="10350"/>
                    <a:pt x="1771" y="10755"/>
                  </a:cubicBezTo>
                  <a:cubicBezTo>
                    <a:pt x="579" y="11160"/>
                    <a:pt x="181" y="11520"/>
                    <a:pt x="49" y="11970"/>
                  </a:cubicBezTo>
                  <a:cubicBezTo>
                    <a:pt x="-84" y="12420"/>
                    <a:pt x="49" y="12960"/>
                    <a:pt x="512" y="13680"/>
                  </a:cubicBezTo>
                  <a:cubicBezTo>
                    <a:pt x="976" y="14400"/>
                    <a:pt x="1771" y="15300"/>
                    <a:pt x="2169" y="16470"/>
                  </a:cubicBezTo>
                  <a:cubicBezTo>
                    <a:pt x="2566" y="17640"/>
                    <a:pt x="2566" y="19080"/>
                    <a:pt x="2368" y="19980"/>
                  </a:cubicBezTo>
                  <a:cubicBezTo>
                    <a:pt x="2169" y="20880"/>
                    <a:pt x="1771" y="21240"/>
                    <a:pt x="1374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3764418" y="3543545"/>
              <a:ext cx="15333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1" name="Line"/>
            <p:cNvSpPr/>
            <p:nvPr/>
          </p:nvSpPr>
          <p:spPr>
            <a:xfrm>
              <a:off x="3864087" y="3558879"/>
              <a:ext cx="19933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2" name="Line"/>
            <p:cNvSpPr/>
            <p:nvPr/>
          </p:nvSpPr>
          <p:spPr>
            <a:xfrm>
              <a:off x="2197304" y="3888553"/>
              <a:ext cx="217751" cy="50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37" fill="norm" stroke="1" extrusionOk="0">
                  <a:moveTo>
                    <a:pt x="21400" y="0"/>
                  </a:moveTo>
                  <a:cubicBezTo>
                    <a:pt x="17381" y="216"/>
                    <a:pt x="13363" y="432"/>
                    <a:pt x="10726" y="648"/>
                  </a:cubicBezTo>
                  <a:cubicBezTo>
                    <a:pt x="8088" y="864"/>
                    <a:pt x="6833" y="1080"/>
                    <a:pt x="6079" y="1458"/>
                  </a:cubicBezTo>
                  <a:cubicBezTo>
                    <a:pt x="5326" y="1836"/>
                    <a:pt x="5074" y="2376"/>
                    <a:pt x="4698" y="4482"/>
                  </a:cubicBezTo>
                  <a:cubicBezTo>
                    <a:pt x="4321" y="6588"/>
                    <a:pt x="3819" y="10260"/>
                    <a:pt x="3065" y="12960"/>
                  </a:cubicBezTo>
                  <a:cubicBezTo>
                    <a:pt x="2312" y="15660"/>
                    <a:pt x="1307" y="17388"/>
                    <a:pt x="679" y="18522"/>
                  </a:cubicBezTo>
                  <a:cubicBezTo>
                    <a:pt x="51" y="19656"/>
                    <a:pt x="-200" y="20196"/>
                    <a:pt x="177" y="20628"/>
                  </a:cubicBezTo>
                  <a:cubicBezTo>
                    <a:pt x="553" y="21060"/>
                    <a:pt x="1558" y="21384"/>
                    <a:pt x="4698" y="21492"/>
                  </a:cubicBezTo>
                  <a:cubicBezTo>
                    <a:pt x="7837" y="21600"/>
                    <a:pt x="13112" y="21492"/>
                    <a:pt x="18386" y="2138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3" name="Line"/>
            <p:cNvSpPr/>
            <p:nvPr/>
          </p:nvSpPr>
          <p:spPr>
            <a:xfrm>
              <a:off x="2468393" y="4061276"/>
              <a:ext cx="176667" cy="251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062" fill="norm" stroke="1" extrusionOk="0">
                  <a:moveTo>
                    <a:pt x="21331" y="4152"/>
                  </a:moveTo>
                  <a:cubicBezTo>
                    <a:pt x="21331" y="3083"/>
                    <a:pt x="21331" y="2013"/>
                    <a:pt x="20714" y="1158"/>
                  </a:cubicBezTo>
                  <a:cubicBezTo>
                    <a:pt x="20097" y="303"/>
                    <a:pt x="18862" y="-339"/>
                    <a:pt x="16240" y="196"/>
                  </a:cubicBezTo>
                  <a:cubicBezTo>
                    <a:pt x="13617" y="730"/>
                    <a:pt x="9605" y="2441"/>
                    <a:pt x="7137" y="3724"/>
                  </a:cubicBezTo>
                  <a:cubicBezTo>
                    <a:pt x="4668" y="5008"/>
                    <a:pt x="3742" y="5863"/>
                    <a:pt x="3897" y="6611"/>
                  </a:cubicBezTo>
                  <a:cubicBezTo>
                    <a:pt x="4051" y="7360"/>
                    <a:pt x="5285" y="8002"/>
                    <a:pt x="6674" y="8536"/>
                  </a:cubicBezTo>
                  <a:cubicBezTo>
                    <a:pt x="8062" y="9071"/>
                    <a:pt x="9605" y="9499"/>
                    <a:pt x="9760" y="10140"/>
                  </a:cubicBezTo>
                  <a:cubicBezTo>
                    <a:pt x="9914" y="10782"/>
                    <a:pt x="8680" y="11637"/>
                    <a:pt x="7291" y="12386"/>
                  </a:cubicBezTo>
                  <a:cubicBezTo>
                    <a:pt x="5902" y="13134"/>
                    <a:pt x="4360" y="13776"/>
                    <a:pt x="2817" y="14631"/>
                  </a:cubicBezTo>
                  <a:cubicBezTo>
                    <a:pt x="1274" y="15487"/>
                    <a:pt x="-269" y="16556"/>
                    <a:pt x="40" y="17732"/>
                  </a:cubicBezTo>
                  <a:cubicBezTo>
                    <a:pt x="348" y="18909"/>
                    <a:pt x="2508" y="20192"/>
                    <a:pt x="6057" y="20726"/>
                  </a:cubicBezTo>
                  <a:cubicBezTo>
                    <a:pt x="9605" y="21261"/>
                    <a:pt x="14542" y="21047"/>
                    <a:pt x="19480" y="2083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4" name="Line"/>
            <p:cNvSpPr/>
            <p:nvPr/>
          </p:nvSpPr>
          <p:spPr>
            <a:xfrm>
              <a:off x="2683393" y="4279562"/>
              <a:ext cx="2300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5" name="Line"/>
            <p:cNvSpPr/>
            <p:nvPr/>
          </p:nvSpPr>
          <p:spPr>
            <a:xfrm>
              <a:off x="2578613" y="3876945"/>
              <a:ext cx="104781" cy="12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7376" y="4554"/>
                  </a:moveTo>
                  <a:cubicBezTo>
                    <a:pt x="5268" y="6282"/>
                    <a:pt x="3161" y="8010"/>
                    <a:pt x="1844" y="9954"/>
                  </a:cubicBezTo>
                  <a:cubicBezTo>
                    <a:pt x="527" y="11898"/>
                    <a:pt x="0" y="14058"/>
                    <a:pt x="0" y="14058"/>
                  </a:cubicBezTo>
                  <a:cubicBezTo>
                    <a:pt x="0" y="14058"/>
                    <a:pt x="527" y="11898"/>
                    <a:pt x="1580" y="9738"/>
                  </a:cubicBezTo>
                  <a:cubicBezTo>
                    <a:pt x="2634" y="7578"/>
                    <a:pt x="4215" y="5418"/>
                    <a:pt x="6059" y="3474"/>
                  </a:cubicBezTo>
                  <a:cubicBezTo>
                    <a:pt x="7902" y="1530"/>
                    <a:pt x="10010" y="-198"/>
                    <a:pt x="11854" y="18"/>
                  </a:cubicBezTo>
                  <a:cubicBezTo>
                    <a:pt x="13698" y="234"/>
                    <a:pt x="15278" y="2394"/>
                    <a:pt x="16859" y="6282"/>
                  </a:cubicBezTo>
                  <a:cubicBezTo>
                    <a:pt x="18439" y="10170"/>
                    <a:pt x="20020" y="15786"/>
                    <a:pt x="21600" y="2140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6" name="Line"/>
            <p:cNvSpPr/>
            <p:nvPr/>
          </p:nvSpPr>
          <p:spPr>
            <a:xfrm>
              <a:off x="3013068" y="4279562"/>
              <a:ext cx="176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7" name="Line"/>
            <p:cNvSpPr/>
            <p:nvPr/>
          </p:nvSpPr>
          <p:spPr>
            <a:xfrm>
              <a:off x="3365742" y="4310229"/>
              <a:ext cx="122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8" name="Line"/>
            <p:cNvSpPr/>
            <p:nvPr/>
          </p:nvSpPr>
          <p:spPr>
            <a:xfrm>
              <a:off x="3664749" y="4333230"/>
              <a:ext cx="69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9" name="Line"/>
            <p:cNvSpPr/>
            <p:nvPr/>
          </p:nvSpPr>
          <p:spPr>
            <a:xfrm>
              <a:off x="4002192" y="4094913"/>
              <a:ext cx="245238" cy="25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04" fill="norm" stroke="1" extrusionOk="0">
                  <a:moveTo>
                    <a:pt x="21368" y="1999"/>
                  </a:moveTo>
                  <a:cubicBezTo>
                    <a:pt x="20700" y="1135"/>
                    <a:pt x="20032" y="271"/>
                    <a:pt x="18362" y="55"/>
                  </a:cubicBezTo>
                  <a:cubicBezTo>
                    <a:pt x="16692" y="-161"/>
                    <a:pt x="14020" y="271"/>
                    <a:pt x="11793" y="1243"/>
                  </a:cubicBezTo>
                  <a:cubicBezTo>
                    <a:pt x="9566" y="2215"/>
                    <a:pt x="7784" y="3727"/>
                    <a:pt x="7005" y="5023"/>
                  </a:cubicBezTo>
                  <a:cubicBezTo>
                    <a:pt x="6226" y="6319"/>
                    <a:pt x="6448" y="7399"/>
                    <a:pt x="7116" y="8047"/>
                  </a:cubicBezTo>
                  <a:cubicBezTo>
                    <a:pt x="7785" y="8695"/>
                    <a:pt x="8898" y="8911"/>
                    <a:pt x="10011" y="9127"/>
                  </a:cubicBezTo>
                  <a:cubicBezTo>
                    <a:pt x="11125" y="9343"/>
                    <a:pt x="12238" y="9559"/>
                    <a:pt x="12238" y="10207"/>
                  </a:cubicBezTo>
                  <a:cubicBezTo>
                    <a:pt x="12238" y="10855"/>
                    <a:pt x="11125" y="11935"/>
                    <a:pt x="9009" y="13339"/>
                  </a:cubicBezTo>
                  <a:cubicBezTo>
                    <a:pt x="6894" y="14743"/>
                    <a:pt x="3776" y="16471"/>
                    <a:pt x="1995" y="17875"/>
                  </a:cubicBezTo>
                  <a:cubicBezTo>
                    <a:pt x="213" y="19279"/>
                    <a:pt x="-232" y="20359"/>
                    <a:pt x="102" y="20899"/>
                  </a:cubicBezTo>
                  <a:cubicBezTo>
                    <a:pt x="436" y="21439"/>
                    <a:pt x="1549" y="21439"/>
                    <a:pt x="5224" y="20899"/>
                  </a:cubicBezTo>
                  <a:cubicBezTo>
                    <a:pt x="8898" y="20359"/>
                    <a:pt x="15133" y="19279"/>
                    <a:pt x="21368" y="1819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0" name="Line"/>
            <p:cNvSpPr/>
            <p:nvPr/>
          </p:nvSpPr>
          <p:spPr>
            <a:xfrm>
              <a:off x="4270429" y="4350626"/>
              <a:ext cx="80817" cy="84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087" fill="norm" stroke="1" extrusionOk="0">
                  <a:moveTo>
                    <a:pt x="0" y="5205"/>
                  </a:moveTo>
                  <a:cubicBezTo>
                    <a:pt x="0" y="8381"/>
                    <a:pt x="0" y="11558"/>
                    <a:pt x="0" y="14734"/>
                  </a:cubicBezTo>
                  <a:cubicBezTo>
                    <a:pt x="0" y="17911"/>
                    <a:pt x="0" y="21087"/>
                    <a:pt x="675" y="21087"/>
                  </a:cubicBezTo>
                  <a:cubicBezTo>
                    <a:pt x="1350" y="21087"/>
                    <a:pt x="2700" y="17911"/>
                    <a:pt x="4387" y="14416"/>
                  </a:cubicBezTo>
                  <a:cubicBezTo>
                    <a:pt x="6075" y="10922"/>
                    <a:pt x="8100" y="7111"/>
                    <a:pt x="10800" y="4252"/>
                  </a:cubicBezTo>
                  <a:cubicBezTo>
                    <a:pt x="13500" y="1393"/>
                    <a:pt x="16875" y="-513"/>
                    <a:pt x="18900" y="122"/>
                  </a:cubicBezTo>
                  <a:cubicBezTo>
                    <a:pt x="20925" y="758"/>
                    <a:pt x="21600" y="3934"/>
                    <a:pt x="21262" y="7111"/>
                  </a:cubicBezTo>
                  <a:cubicBezTo>
                    <a:pt x="20925" y="10287"/>
                    <a:pt x="19575" y="13463"/>
                    <a:pt x="18225" y="1664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1" name="Line"/>
            <p:cNvSpPr/>
            <p:nvPr/>
          </p:nvSpPr>
          <p:spPr>
            <a:xfrm>
              <a:off x="4159479" y="3942221"/>
              <a:ext cx="9561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5920" y="3086"/>
                  </a:moveTo>
                  <a:cubicBezTo>
                    <a:pt x="4783" y="5657"/>
                    <a:pt x="3646" y="8229"/>
                    <a:pt x="2793" y="10800"/>
                  </a:cubicBezTo>
                  <a:cubicBezTo>
                    <a:pt x="1941" y="13371"/>
                    <a:pt x="1372" y="15943"/>
                    <a:pt x="804" y="15943"/>
                  </a:cubicBezTo>
                  <a:cubicBezTo>
                    <a:pt x="235" y="15943"/>
                    <a:pt x="-333" y="13371"/>
                    <a:pt x="235" y="10800"/>
                  </a:cubicBezTo>
                  <a:cubicBezTo>
                    <a:pt x="804" y="8229"/>
                    <a:pt x="2509" y="5657"/>
                    <a:pt x="4499" y="3600"/>
                  </a:cubicBezTo>
                  <a:cubicBezTo>
                    <a:pt x="6488" y="1543"/>
                    <a:pt x="8762" y="0"/>
                    <a:pt x="11035" y="0"/>
                  </a:cubicBezTo>
                  <a:cubicBezTo>
                    <a:pt x="13309" y="0"/>
                    <a:pt x="15583" y="1543"/>
                    <a:pt x="17288" y="5400"/>
                  </a:cubicBezTo>
                  <a:cubicBezTo>
                    <a:pt x="18993" y="9257"/>
                    <a:pt x="20130" y="15429"/>
                    <a:pt x="21267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2" name="Line"/>
            <p:cNvSpPr/>
            <p:nvPr/>
          </p:nvSpPr>
          <p:spPr>
            <a:xfrm>
              <a:off x="4385432" y="3981656"/>
              <a:ext cx="200813" cy="51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76" fill="norm" stroke="1" extrusionOk="0">
                  <a:moveTo>
                    <a:pt x="0" y="1231"/>
                  </a:moveTo>
                  <a:cubicBezTo>
                    <a:pt x="820" y="805"/>
                    <a:pt x="1641" y="380"/>
                    <a:pt x="2734" y="167"/>
                  </a:cubicBezTo>
                  <a:cubicBezTo>
                    <a:pt x="3828" y="-46"/>
                    <a:pt x="5195" y="-46"/>
                    <a:pt x="7792" y="114"/>
                  </a:cubicBezTo>
                  <a:cubicBezTo>
                    <a:pt x="10390" y="273"/>
                    <a:pt x="14218" y="592"/>
                    <a:pt x="15858" y="2029"/>
                  </a:cubicBezTo>
                  <a:cubicBezTo>
                    <a:pt x="17499" y="3465"/>
                    <a:pt x="16952" y="6019"/>
                    <a:pt x="16952" y="8732"/>
                  </a:cubicBezTo>
                  <a:cubicBezTo>
                    <a:pt x="16952" y="11446"/>
                    <a:pt x="17499" y="14319"/>
                    <a:pt x="18182" y="16021"/>
                  </a:cubicBezTo>
                  <a:cubicBezTo>
                    <a:pt x="18866" y="17723"/>
                    <a:pt x="19686" y="18255"/>
                    <a:pt x="20370" y="18787"/>
                  </a:cubicBezTo>
                  <a:cubicBezTo>
                    <a:pt x="21053" y="19320"/>
                    <a:pt x="21600" y="19852"/>
                    <a:pt x="21463" y="20330"/>
                  </a:cubicBezTo>
                  <a:cubicBezTo>
                    <a:pt x="21327" y="20809"/>
                    <a:pt x="20506" y="21235"/>
                    <a:pt x="17635" y="21394"/>
                  </a:cubicBezTo>
                  <a:cubicBezTo>
                    <a:pt x="14765" y="21554"/>
                    <a:pt x="9843" y="21448"/>
                    <a:pt x="4922" y="2134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3" name="Line"/>
            <p:cNvSpPr/>
            <p:nvPr/>
          </p:nvSpPr>
          <p:spPr>
            <a:xfrm>
              <a:off x="4653771" y="4501900"/>
              <a:ext cx="18949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3443"/>
                    <a:pt x="16200" y="6887"/>
                    <a:pt x="18900" y="10487"/>
                  </a:cubicBezTo>
                  <a:cubicBezTo>
                    <a:pt x="21600" y="14087"/>
                    <a:pt x="18900" y="17843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4" name="Line"/>
            <p:cNvSpPr/>
            <p:nvPr/>
          </p:nvSpPr>
          <p:spPr>
            <a:xfrm>
              <a:off x="4715106" y="4509567"/>
              <a:ext cx="184005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757"/>
                    <a:pt x="9600" y="7513"/>
                    <a:pt x="13200" y="11113"/>
                  </a:cubicBezTo>
                  <a:cubicBezTo>
                    <a:pt x="16800" y="14713"/>
                    <a:pt x="19200" y="181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5" name="Line"/>
            <p:cNvSpPr/>
            <p:nvPr/>
          </p:nvSpPr>
          <p:spPr>
            <a:xfrm>
              <a:off x="4791774" y="4532567"/>
              <a:ext cx="84337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880"/>
                    <a:pt x="7200" y="5760"/>
                    <a:pt x="3600" y="9360"/>
                  </a:cubicBezTo>
                  <a:cubicBezTo>
                    <a:pt x="0" y="12960"/>
                    <a:pt x="0" y="172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6" name="Line"/>
            <p:cNvSpPr/>
            <p:nvPr/>
          </p:nvSpPr>
          <p:spPr>
            <a:xfrm>
              <a:off x="4949164" y="4540234"/>
              <a:ext cx="14928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518" y="0"/>
                  </a:moveTo>
                  <a:cubicBezTo>
                    <a:pt x="152" y="3046"/>
                    <a:pt x="-214" y="6092"/>
                    <a:pt x="152" y="6785"/>
                  </a:cubicBezTo>
                  <a:cubicBezTo>
                    <a:pt x="518" y="7477"/>
                    <a:pt x="1616" y="5815"/>
                    <a:pt x="2898" y="4569"/>
                  </a:cubicBezTo>
                  <a:cubicBezTo>
                    <a:pt x="4179" y="3323"/>
                    <a:pt x="5644" y="2492"/>
                    <a:pt x="8389" y="4569"/>
                  </a:cubicBezTo>
                  <a:cubicBezTo>
                    <a:pt x="11135" y="6646"/>
                    <a:pt x="15162" y="11631"/>
                    <a:pt x="17542" y="14954"/>
                  </a:cubicBezTo>
                  <a:cubicBezTo>
                    <a:pt x="19922" y="18277"/>
                    <a:pt x="20654" y="19938"/>
                    <a:pt x="21386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7" name="Line"/>
            <p:cNvSpPr/>
            <p:nvPr/>
          </p:nvSpPr>
          <p:spPr>
            <a:xfrm>
              <a:off x="4960445" y="4570902"/>
              <a:ext cx="30668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6000"/>
                    <a:pt x="3600" y="12000"/>
                    <a:pt x="7200" y="15600"/>
                  </a:cubicBezTo>
                  <a:cubicBezTo>
                    <a:pt x="10800" y="19200"/>
                    <a:pt x="162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8" name="Line"/>
            <p:cNvSpPr/>
            <p:nvPr/>
          </p:nvSpPr>
          <p:spPr>
            <a:xfrm>
              <a:off x="4906448" y="4927070"/>
              <a:ext cx="199668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0015" fill="norm" stroke="1" extrusionOk="0">
                  <a:moveTo>
                    <a:pt x="2496" y="20015"/>
                  </a:moveTo>
                  <a:cubicBezTo>
                    <a:pt x="1129" y="20015"/>
                    <a:pt x="-238" y="20015"/>
                    <a:pt x="35" y="15695"/>
                  </a:cubicBezTo>
                  <a:cubicBezTo>
                    <a:pt x="309" y="11375"/>
                    <a:pt x="2223" y="2735"/>
                    <a:pt x="6051" y="575"/>
                  </a:cubicBezTo>
                  <a:cubicBezTo>
                    <a:pt x="9878" y="-1585"/>
                    <a:pt x="15620" y="2735"/>
                    <a:pt x="21362" y="705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9" name="Line"/>
            <p:cNvSpPr/>
            <p:nvPr/>
          </p:nvSpPr>
          <p:spPr>
            <a:xfrm>
              <a:off x="4951418" y="4984911"/>
              <a:ext cx="139364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0018" fill="norm" stroke="1" extrusionOk="0">
                  <a:moveTo>
                    <a:pt x="2520" y="0"/>
                  </a:moveTo>
                  <a:cubicBezTo>
                    <a:pt x="977" y="8100"/>
                    <a:pt x="-566" y="16200"/>
                    <a:pt x="205" y="18900"/>
                  </a:cubicBezTo>
                  <a:cubicBezTo>
                    <a:pt x="977" y="21600"/>
                    <a:pt x="4063" y="18900"/>
                    <a:pt x="7920" y="16200"/>
                  </a:cubicBezTo>
                  <a:cubicBezTo>
                    <a:pt x="11777" y="13500"/>
                    <a:pt x="16405" y="10800"/>
                    <a:pt x="21034" y="81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0" name="Line"/>
            <p:cNvSpPr/>
            <p:nvPr/>
          </p:nvSpPr>
          <p:spPr>
            <a:xfrm>
              <a:off x="7490502" y="5144438"/>
              <a:ext cx="107337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143" y="4868"/>
                    <a:pt x="10286" y="-1303"/>
                    <a:pt x="13886" y="240"/>
                  </a:cubicBezTo>
                  <a:cubicBezTo>
                    <a:pt x="17486" y="1783"/>
                    <a:pt x="19543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1" name="Line"/>
            <p:cNvSpPr/>
            <p:nvPr/>
          </p:nvSpPr>
          <p:spPr>
            <a:xfrm>
              <a:off x="7467501" y="5207249"/>
              <a:ext cx="145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2" name="Line"/>
            <p:cNvSpPr/>
            <p:nvPr/>
          </p:nvSpPr>
          <p:spPr>
            <a:xfrm>
              <a:off x="4646104" y="4532567"/>
              <a:ext cx="53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4692105" y="4494233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4460628" y="4446760"/>
              <a:ext cx="289263" cy="374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76" fill="norm" stroke="1" extrusionOk="0">
                  <a:moveTo>
                    <a:pt x="17162" y="2711"/>
                  </a:moveTo>
                  <a:cubicBezTo>
                    <a:pt x="17541" y="1981"/>
                    <a:pt x="17920" y="1252"/>
                    <a:pt x="17636" y="741"/>
                  </a:cubicBezTo>
                  <a:cubicBezTo>
                    <a:pt x="17352" y="230"/>
                    <a:pt x="16404" y="-62"/>
                    <a:pt x="14794" y="11"/>
                  </a:cubicBezTo>
                  <a:cubicBezTo>
                    <a:pt x="13183" y="84"/>
                    <a:pt x="10909" y="522"/>
                    <a:pt x="8920" y="1252"/>
                  </a:cubicBezTo>
                  <a:cubicBezTo>
                    <a:pt x="6931" y="1981"/>
                    <a:pt x="5225" y="3003"/>
                    <a:pt x="3899" y="4608"/>
                  </a:cubicBezTo>
                  <a:cubicBezTo>
                    <a:pt x="2573" y="6214"/>
                    <a:pt x="1625" y="8403"/>
                    <a:pt x="962" y="10738"/>
                  </a:cubicBezTo>
                  <a:cubicBezTo>
                    <a:pt x="299" y="13073"/>
                    <a:pt x="-80" y="15554"/>
                    <a:pt x="15" y="17233"/>
                  </a:cubicBezTo>
                  <a:cubicBezTo>
                    <a:pt x="109" y="18911"/>
                    <a:pt x="678" y="19787"/>
                    <a:pt x="1909" y="20443"/>
                  </a:cubicBezTo>
                  <a:cubicBezTo>
                    <a:pt x="3141" y="21100"/>
                    <a:pt x="5036" y="21538"/>
                    <a:pt x="7215" y="21319"/>
                  </a:cubicBezTo>
                  <a:cubicBezTo>
                    <a:pt x="9394" y="21100"/>
                    <a:pt x="11857" y="20224"/>
                    <a:pt x="14225" y="17816"/>
                  </a:cubicBezTo>
                  <a:cubicBezTo>
                    <a:pt x="16594" y="15408"/>
                    <a:pt x="18867" y="11468"/>
                    <a:pt x="20099" y="8768"/>
                  </a:cubicBezTo>
                  <a:cubicBezTo>
                    <a:pt x="21331" y="6068"/>
                    <a:pt x="21520" y="4608"/>
                    <a:pt x="21425" y="3514"/>
                  </a:cubicBezTo>
                  <a:cubicBezTo>
                    <a:pt x="21331" y="2419"/>
                    <a:pt x="20952" y="1689"/>
                    <a:pt x="19909" y="1252"/>
                  </a:cubicBezTo>
                  <a:cubicBezTo>
                    <a:pt x="18867" y="814"/>
                    <a:pt x="17162" y="668"/>
                    <a:pt x="15457" y="52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7886665" y="4713339"/>
              <a:ext cx="309187" cy="41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48" fill="norm" stroke="1" extrusionOk="0">
                  <a:moveTo>
                    <a:pt x="21420" y="2522"/>
                  </a:moveTo>
                  <a:cubicBezTo>
                    <a:pt x="21420" y="1868"/>
                    <a:pt x="21420" y="1213"/>
                    <a:pt x="20977" y="755"/>
                  </a:cubicBezTo>
                  <a:cubicBezTo>
                    <a:pt x="20535" y="297"/>
                    <a:pt x="19650" y="35"/>
                    <a:pt x="17879" y="100"/>
                  </a:cubicBezTo>
                  <a:cubicBezTo>
                    <a:pt x="16109" y="166"/>
                    <a:pt x="13453" y="559"/>
                    <a:pt x="10797" y="1933"/>
                  </a:cubicBezTo>
                  <a:cubicBezTo>
                    <a:pt x="8141" y="3308"/>
                    <a:pt x="5486" y="5664"/>
                    <a:pt x="3627" y="8020"/>
                  </a:cubicBezTo>
                  <a:cubicBezTo>
                    <a:pt x="1768" y="10377"/>
                    <a:pt x="705" y="12733"/>
                    <a:pt x="263" y="14631"/>
                  </a:cubicBezTo>
                  <a:cubicBezTo>
                    <a:pt x="-180" y="16529"/>
                    <a:pt x="-3" y="17969"/>
                    <a:pt x="351" y="18951"/>
                  </a:cubicBezTo>
                  <a:cubicBezTo>
                    <a:pt x="705" y="19933"/>
                    <a:pt x="1236" y="20457"/>
                    <a:pt x="2564" y="20849"/>
                  </a:cubicBezTo>
                  <a:cubicBezTo>
                    <a:pt x="3892" y="21242"/>
                    <a:pt x="6017" y="21504"/>
                    <a:pt x="8230" y="21439"/>
                  </a:cubicBezTo>
                  <a:cubicBezTo>
                    <a:pt x="10443" y="21373"/>
                    <a:pt x="12745" y="20980"/>
                    <a:pt x="14781" y="19999"/>
                  </a:cubicBezTo>
                  <a:cubicBezTo>
                    <a:pt x="16817" y="19017"/>
                    <a:pt x="18587" y="17446"/>
                    <a:pt x="19650" y="14631"/>
                  </a:cubicBezTo>
                  <a:cubicBezTo>
                    <a:pt x="20712" y="11817"/>
                    <a:pt x="21066" y="7759"/>
                    <a:pt x="21243" y="5337"/>
                  </a:cubicBezTo>
                  <a:cubicBezTo>
                    <a:pt x="21420" y="2915"/>
                    <a:pt x="21420" y="2129"/>
                    <a:pt x="21154" y="1475"/>
                  </a:cubicBezTo>
                  <a:cubicBezTo>
                    <a:pt x="20889" y="820"/>
                    <a:pt x="20358" y="297"/>
                    <a:pt x="19915" y="100"/>
                  </a:cubicBezTo>
                  <a:cubicBezTo>
                    <a:pt x="19472" y="-96"/>
                    <a:pt x="19118" y="35"/>
                    <a:pt x="18764" y="16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3649415" y="5719451"/>
              <a:ext cx="245340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725" y="11040"/>
                    <a:pt x="9450" y="1783"/>
                    <a:pt x="13050" y="240"/>
                  </a:cubicBezTo>
                  <a:cubicBezTo>
                    <a:pt x="16650" y="-1303"/>
                    <a:pt x="19125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3664749" y="5912599"/>
              <a:ext cx="168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2031712" y="4525986"/>
              <a:ext cx="1955359" cy="188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476" fill="norm" stroke="1" extrusionOk="0">
                  <a:moveTo>
                    <a:pt x="0" y="8633"/>
                  </a:moveTo>
                  <a:cubicBezTo>
                    <a:pt x="1015" y="8341"/>
                    <a:pt x="2030" y="8049"/>
                    <a:pt x="3060" y="7903"/>
                  </a:cubicBezTo>
                  <a:cubicBezTo>
                    <a:pt x="4089" y="7757"/>
                    <a:pt x="5132" y="7757"/>
                    <a:pt x="6190" y="7611"/>
                  </a:cubicBezTo>
                  <a:cubicBezTo>
                    <a:pt x="7247" y="7465"/>
                    <a:pt x="8319" y="7173"/>
                    <a:pt x="9362" y="6881"/>
                  </a:cubicBezTo>
                  <a:cubicBezTo>
                    <a:pt x="10405" y="6590"/>
                    <a:pt x="11420" y="6298"/>
                    <a:pt x="12520" y="6006"/>
                  </a:cubicBezTo>
                  <a:cubicBezTo>
                    <a:pt x="13620" y="5714"/>
                    <a:pt x="14804" y="5422"/>
                    <a:pt x="15932" y="5130"/>
                  </a:cubicBezTo>
                  <a:cubicBezTo>
                    <a:pt x="17060" y="4838"/>
                    <a:pt x="18132" y="4546"/>
                    <a:pt x="19020" y="3962"/>
                  </a:cubicBezTo>
                  <a:cubicBezTo>
                    <a:pt x="19908" y="3379"/>
                    <a:pt x="20613" y="2503"/>
                    <a:pt x="21036" y="1773"/>
                  </a:cubicBezTo>
                  <a:cubicBezTo>
                    <a:pt x="21459" y="1044"/>
                    <a:pt x="21600" y="460"/>
                    <a:pt x="21572" y="168"/>
                  </a:cubicBezTo>
                  <a:cubicBezTo>
                    <a:pt x="21544" y="-124"/>
                    <a:pt x="21346" y="-124"/>
                    <a:pt x="20698" y="898"/>
                  </a:cubicBezTo>
                  <a:cubicBezTo>
                    <a:pt x="20049" y="1919"/>
                    <a:pt x="18949" y="3962"/>
                    <a:pt x="17892" y="6152"/>
                  </a:cubicBezTo>
                  <a:cubicBezTo>
                    <a:pt x="16834" y="8341"/>
                    <a:pt x="15819" y="10676"/>
                    <a:pt x="14846" y="12865"/>
                  </a:cubicBezTo>
                  <a:cubicBezTo>
                    <a:pt x="13874" y="15054"/>
                    <a:pt x="12943" y="17098"/>
                    <a:pt x="12365" y="18411"/>
                  </a:cubicBezTo>
                  <a:cubicBezTo>
                    <a:pt x="11787" y="19725"/>
                    <a:pt x="11561" y="20308"/>
                    <a:pt x="11308" y="20746"/>
                  </a:cubicBezTo>
                  <a:cubicBezTo>
                    <a:pt x="11054" y="21184"/>
                    <a:pt x="10772" y="21476"/>
                    <a:pt x="10715" y="21476"/>
                  </a:cubicBezTo>
                  <a:cubicBezTo>
                    <a:pt x="10659" y="21476"/>
                    <a:pt x="10828" y="21184"/>
                    <a:pt x="11420" y="20017"/>
                  </a:cubicBezTo>
                  <a:cubicBezTo>
                    <a:pt x="12013" y="18849"/>
                    <a:pt x="13028" y="16806"/>
                    <a:pt x="14142" y="15492"/>
                  </a:cubicBezTo>
                  <a:cubicBezTo>
                    <a:pt x="15255" y="14179"/>
                    <a:pt x="16468" y="13595"/>
                    <a:pt x="17680" y="1301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6041469" y="3586991"/>
              <a:ext cx="115003" cy="1247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07"/>
                  </a:moveTo>
                  <a:cubicBezTo>
                    <a:pt x="0" y="885"/>
                    <a:pt x="0" y="664"/>
                    <a:pt x="1440" y="443"/>
                  </a:cubicBezTo>
                  <a:cubicBezTo>
                    <a:pt x="2880" y="221"/>
                    <a:pt x="5760" y="0"/>
                    <a:pt x="7440" y="0"/>
                  </a:cubicBezTo>
                  <a:cubicBezTo>
                    <a:pt x="9120" y="0"/>
                    <a:pt x="9600" y="221"/>
                    <a:pt x="9600" y="1151"/>
                  </a:cubicBezTo>
                  <a:cubicBezTo>
                    <a:pt x="9600" y="2080"/>
                    <a:pt x="9120" y="3718"/>
                    <a:pt x="8640" y="5311"/>
                  </a:cubicBezTo>
                  <a:cubicBezTo>
                    <a:pt x="8160" y="6905"/>
                    <a:pt x="7680" y="8454"/>
                    <a:pt x="7920" y="10092"/>
                  </a:cubicBezTo>
                  <a:cubicBezTo>
                    <a:pt x="8160" y="11730"/>
                    <a:pt x="9120" y="13456"/>
                    <a:pt x="10080" y="14717"/>
                  </a:cubicBezTo>
                  <a:cubicBezTo>
                    <a:pt x="11040" y="15979"/>
                    <a:pt x="12000" y="16775"/>
                    <a:pt x="12480" y="17284"/>
                  </a:cubicBezTo>
                  <a:cubicBezTo>
                    <a:pt x="12960" y="17793"/>
                    <a:pt x="12960" y="18015"/>
                    <a:pt x="12240" y="17439"/>
                  </a:cubicBezTo>
                  <a:cubicBezTo>
                    <a:pt x="11520" y="16864"/>
                    <a:pt x="10080" y="15492"/>
                    <a:pt x="9120" y="13898"/>
                  </a:cubicBezTo>
                  <a:cubicBezTo>
                    <a:pt x="8160" y="12305"/>
                    <a:pt x="7680" y="10490"/>
                    <a:pt x="8640" y="8830"/>
                  </a:cubicBezTo>
                  <a:cubicBezTo>
                    <a:pt x="9600" y="7170"/>
                    <a:pt x="12000" y="5666"/>
                    <a:pt x="13440" y="4758"/>
                  </a:cubicBezTo>
                  <a:cubicBezTo>
                    <a:pt x="14880" y="3851"/>
                    <a:pt x="15360" y="3541"/>
                    <a:pt x="16080" y="3209"/>
                  </a:cubicBezTo>
                  <a:cubicBezTo>
                    <a:pt x="16800" y="2877"/>
                    <a:pt x="17760" y="2523"/>
                    <a:pt x="18240" y="2457"/>
                  </a:cubicBezTo>
                  <a:cubicBezTo>
                    <a:pt x="18720" y="2390"/>
                    <a:pt x="18720" y="2611"/>
                    <a:pt x="17520" y="3430"/>
                  </a:cubicBezTo>
                  <a:cubicBezTo>
                    <a:pt x="16320" y="4249"/>
                    <a:pt x="13920" y="5666"/>
                    <a:pt x="12720" y="7170"/>
                  </a:cubicBezTo>
                  <a:cubicBezTo>
                    <a:pt x="11520" y="8675"/>
                    <a:pt x="11520" y="10269"/>
                    <a:pt x="12240" y="11752"/>
                  </a:cubicBezTo>
                  <a:cubicBezTo>
                    <a:pt x="12960" y="13234"/>
                    <a:pt x="14400" y="14607"/>
                    <a:pt x="16080" y="16045"/>
                  </a:cubicBezTo>
                  <a:cubicBezTo>
                    <a:pt x="17760" y="17484"/>
                    <a:pt x="19680" y="18989"/>
                    <a:pt x="20640" y="19852"/>
                  </a:cubicBezTo>
                  <a:cubicBezTo>
                    <a:pt x="21600" y="20715"/>
                    <a:pt x="21600" y="20936"/>
                    <a:pt x="21600" y="21157"/>
                  </a:cubicBezTo>
                  <a:cubicBezTo>
                    <a:pt x="21600" y="21379"/>
                    <a:pt x="21600" y="21600"/>
                    <a:pt x="20880" y="21600"/>
                  </a:cubicBezTo>
                  <a:cubicBezTo>
                    <a:pt x="20160" y="21600"/>
                    <a:pt x="18720" y="21379"/>
                    <a:pt x="17520" y="21224"/>
                  </a:cubicBezTo>
                  <a:cubicBezTo>
                    <a:pt x="16320" y="21069"/>
                    <a:pt x="15360" y="20980"/>
                    <a:pt x="14400" y="2089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5964801" y="4678238"/>
              <a:ext cx="19933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62" y="0"/>
                    <a:pt x="3323" y="0"/>
                    <a:pt x="6923" y="3600"/>
                  </a:cubicBezTo>
                  <a:cubicBezTo>
                    <a:pt x="10523" y="7200"/>
                    <a:pt x="16062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6110470" y="4701238"/>
              <a:ext cx="15333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60" y="2653"/>
                    <a:pt x="15120" y="5305"/>
                    <a:pt x="11520" y="8905"/>
                  </a:cubicBezTo>
                  <a:cubicBezTo>
                    <a:pt x="7920" y="12505"/>
                    <a:pt x="3960" y="1705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3503745" y="4519437"/>
              <a:ext cx="307743" cy="28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250" fill="norm" stroke="1" extrusionOk="0">
                  <a:moveTo>
                    <a:pt x="0" y="401"/>
                  </a:moveTo>
                  <a:cubicBezTo>
                    <a:pt x="2125" y="26"/>
                    <a:pt x="4249" y="-350"/>
                    <a:pt x="7259" y="589"/>
                  </a:cubicBezTo>
                  <a:cubicBezTo>
                    <a:pt x="10269" y="1528"/>
                    <a:pt x="14164" y="3782"/>
                    <a:pt x="16731" y="5473"/>
                  </a:cubicBezTo>
                  <a:cubicBezTo>
                    <a:pt x="19298" y="7163"/>
                    <a:pt x="20538" y="8290"/>
                    <a:pt x="21069" y="9323"/>
                  </a:cubicBezTo>
                  <a:cubicBezTo>
                    <a:pt x="21600" y="10356"/>
                    <a:pt x="21423" y="11295"/>
                    <a:pt x="19210" y="13267"/>
                  </a:cubicBezTo>
                  <a:cubicBezTo>
                    <a:pt x="16997" y="15240"/>
                    <a:pt x="12748" y="18245"/>
                    <a:pt x="8498" y="2125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4312489" y="5690260"/>
              <a:ext cx="364284" cy="386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87" fill="norm" stroke="1" extrusionOk="0">
                  <a:moveTo>
                    <a:pt x="17453" y="0"/>
                  </a:moveTo>
                  <a:cubicBezTo>
                    <a:pt x="12921" y="2416"/>
                    <a:pt x="8390" y="4832"/>
                    <a:pt x="5671" y="6324"/>
                  </a:cubicBezTo>
                  <a:cubicBezTo>
                    <a:pt x="2952" y="7816"/>
                    <a:pt x="2046" y="8384"/>
                    <a:pt x="1290" y="9166"/>
                  </a:cubicBezTo>
                  <a:cubicBezTo>
                    <a:pt x="535" y="9947"/>
                    <a:pt x="-69" y="10942"/>
                    <a:pt x="7" y="11511"/>
                  </a:cubicBezTo>
                  <a:cubicBezTo>
                    <a:pt x="82" y="12079"/>
                    <a:pt x="837" y="12221"/>
                    <a:pt x="2725" y="12292"/>
                  </a:cubicBezTo>
                  <a:cubicBezTo>
                    <a:pt x="4614" y="12363"/>
                    <a:pt x="7634" y="12363"/>
                    <a:pt x="9523" y="12434"/>
                  </a:cubicBezTo>
                  <a:cubicBezTo>
                    <a:pt x="11411" y="12505"/>
                    <a:pt x="12166" y="12647"/>
                    <a:pt x="12317" y="13145"/>
                  </a:cubicBezTo>
                  <a:cubicBezTo>
                    <a:pt x="12468" y="13642"/>
                    <a:pt x="12015" y="14495"/>
                    <a:pt x="10580" y="15632"/>
                  </a:cubicBezTo>
                  <a:cubicBezTo>
                    <a:pt x="9145" y="16768"/>
                    <a:pt x="6728" y="18189"/>
                    <a:pt x="5293" y="19184"/>
                  </a:cubicBezTo>
                  <a:cubicBezTo>
                    <a:pt x="3858" y="20179"/>
                    <a:pt x="3405" y="20747"/>
                    <a:pt x="3632" y="21103"/>
                  </a:cubicBezTo>
                  <a:cubicBezTo>
                    <a:pt x="3858" y="21458"/>
                    <a:pt x="4765" y="21600"/>
                    <a:pt x="7861" y="21387"/>
                  </a:cubicBezTo>
                  <a:cubicBezTo>
                    <a:pt x="10958" y="21174"/>
                    <a:pt x="16244" y="20605"/>
                    <a:pt x="21531" y="2003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4955333" y="5751595"/>
              <a:ext cx="233980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0191" y="3323"/>
                  </a:moveTo>
                  <a:cubicBezTo>
                    <a:pt x="20896" y="2585"/>
                    <a:pt x="21600" y="1846"/>
                    <a:pt x="21483" y="1200"/>
                  </a:cubicBezTo>
                  <a:cubicBezTo>
                    <a:pt x="21365" y="554"/>
                    <a:pt x="20426" y="0"/>
                    <a:pt x="18783" y="0"/>
                  </a:cubicBezTo>
                  <a:cubicBezTo>
                    <a:pt x="17139" y="0"/>
                    <a:pt x="14791" y="554"/>
                    <a:pt x="12209" y="1477"/>
                  </a:cubicBezTo>
                  <a:cubicBezTo>
                    <a:pt x="9626" y="2400"/>
                    <a:pt x="6809" y="3692"/>
                    <a:pt x="5165" y="4800"/>
                  </a:cubicBezTo>
                  <a:cubicBezTo>
                    <a:pt x="3522" y="5908"/>
                    <a:pt x="3052" y="6831"/>
                    <a:pt x="3404" y="7569"/>
                  </a:cubicBezTo>
                  <a:cubicBezTo>
                    <a:pt x="3757" y="8308"/>
                    <a:pt x="4930" y="8862"/>
                    <a:pt x="6104" y="9231"/>
                  </a:cubicBezTo>
                  <a:cubicBezTo>
                    <a:pt x="7278" y="9600"/>
                    <a:pt x="8452" y="9785"/>
                    <a:pt x="9743" y="10246"/>
                  </a:cubicBezTo>
                  <a:cubicBezTo>
                    <a:pt x="11035" y="10708"/>
                    <a:pt x="12443" y="11446"/>
                    <a:pt x="12443" y="12277"/>
                  </a:cubicBezTo>
                  <a:cubicBezTo>
                    <a:pt x="12443" y="13108"/>
                    <a:pt x="11035" y="14031"/>
                    <a:pt x="9039" y="14862"/>
                  </a:cubicBezTo>
                  <a:cubicBezTo>
                    <a:pt x="7043" y="15692"/>
                    <a:pt x="4461" y="16431"/>
                    <a:pt x="2700" y="17077"/>
                  </a:cubicBezTo>
                  <a:cubicBezTo>
                    <a:pt x="939" y="17723"/>
                    <a:pt x="0" y="18277"/>
                    <a:pt x="0" y="18923"/>
                  </a:cubicBezTo>
                  <a:cubicBezTo>
                    <a:pt x="0" y="19569"/>
                    <a:pt x="939" y="20308"/>
                    <a:pt x="2935" y="20585"/>
                  </a:cubicBezTo>
                  <a:cubicBezTo>
                    <a:pt x="4930" y="20862"/>
                    <a:pt x="7983" y="20677"/>
                    <a:pt x="11152" y="20769"/>
                  </a:cubicBezTo>
                  <a:cubicBezTo>
                    <a:pt x="14322" y="20862"/>
                    <a:pt x="17609" y="21231"/>
                    <a:pt x="20896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5221117" y="6019935"/>
              <a:ext cx="1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5228784" y="5920266"/>
              <a:ext cx="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5027968" y="5589310"/>
              <a:ext cx="170150" cy="9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0216" fill="norm" stroke="1" extrusionOk="0">
                  <a:moveTo>
                    <a:pt x="2121" y="278"/>
                  </a:moveTo>
                  <a:cubicBezTo>
                    <a:pt x="1798" y="3047"/>
                    <a:pt x="1476" y="5816"/>
                    <a:pt x="992" y="9139"/>
                  </a:cubicBezTo>
                  <a:cubicBezTo>
                    <a:pt x="509" y="12462"/>
                    <a:pt x="-136" y="16339"/>
                    <a:pt x="25" y="16616"/>
                  </a:cubicBezTo>
                  <a:cubicBezTo>
                    <a:pt x="186" y="16893"/>
                    <a:pt x="1154" y="13570"/>
                    <a:pt x="1798" y="10524"/>
                  </a:cubicBezTo>
                  <a:cubicBezTo>
                    <a:pt x="2443" y="7478"/>
                    <a:pt x="2766" y="4708"/>
                    <a:pt x="4377" y="2493"/>
                  </a:cubicBezTo>
                  <a:cubicBezTo>
                    <a:pt x="5989" y="278"/>
                    <a:pt x="8891" y="-1384"/>
                    <a:pt x="11954" y="1662"/>
                  </a:cubicBezTo>
                  <a:cubicBezTo>
                    <a:pt x="15016" y="4708"/>
                    <a:pt x="18240" y="12462"/>
                    <a:pt x="21464" y="2021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5359120" y="5674927"/>
              <a:ext cx="138639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7958" y="0"/>
                  </a:moveTo>
                  <a:cubicBezTo>
                    <a:pt x="13263" y="2487"/>
                    <a:pt x="18568" y="4975"/>
                    <a:pt x="20084" y="7855"/>
                  </a:cubicBezTo>
                  <a:cubicBezTo>
                    <a:pt x="21600" y="10735"/>
                    <a:pt x="19326" y="14007"/>
                    <a:pt x="15347" y="16364"/>
                  </a:cubicBezTo>
                  <a:cubicBezTo>
                    <a:pt x="11368" y="18720"/>
                    <a:pt x="5684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4722773" y="5690260"/>
              <a:ext cx="176338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70" y="0"/>
                  </a:moveTo>
                  <a:cubicBezTo>
                    <a:pt x="8765" y="1152"/>
                    <a:pt x="6261" y="2304"/>
                    <a:pt x="4070" y="4608"/>
                  </a:cubicBezTo>
                  <a:cubicBezTo>
                    <a:pt x="1878" y="6912"/>
                    <a:pt x="0" y="10368"/>
                    <a:pt x="0" y="13176"/>
                  </a:cubicBezTo>
                  <a:cubicBezTo>
                    <a:pt x="0" y="15984"/>
                    <a:pt x="1878" y="18144"/>
                    <a:pt x="5791" y="19440"/>
                  </a:cubicBezTo>
                  <a:cubicBezTo>
                    <a:pt x="9704" y="20736"/>
                    <a:pt x="15652" y="2116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5573792" y="5446519"/>
              <a:ext cx="161005" cy="15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4929"/>
                  </a:moveTo>
                  <a:cubicBezTo>
                    <a:pt x="686" y="3215"/>
                    <a:pt x="1371" y="1500"/>
                    <a:pt x="2571" y="643"/>
                  </a:cubicBezTo>
                  <a:cubicBezTo>
                    <a:pt x="3771" y="-214"/>
                    <a:pt x="5486" y="-214"/>
                    <a:pt x="7371" y="643"/>
                  </a:cubicBezTo>
                  <a:cubicBezTo>
                    <a:pt x="9257" y="1500"/>
                    <a:pt x="11314" y="3215"/>
                    <a:pt x="11486" y="5786"/>
                  </a:cubicBezTo>
                  <a:cubicBezTo>
                    <a:pt x="11657" y="8357"/>
                    <a:pt x="9943" y="11786"/>
                    <a:pt x="8571" y="14186"/>
                  </a:cubicBezTo>
                  <a:cubicBezTo>
                    <a:pt x="7200" y="16586"/>
                    <a:pt x="6171" y="17957"/>
                    <a:pt x="6686" y="18986"/>
                  </a:cubicBezTo>
                  <a:cubicBezTo>
                    <a:pt x="7200" y="20015"/>
                    <a:pt x="9257" y="20700"/>
                    <a:pt x="12000" y="21043"/>
                  </a:cubicBezTo>
                  <a:cubicBezTo>
                    <a:pt x="14743" y="21386"/>
                    <a:pt x="18171" y="21386"/>
                    <a:pt x="21600" y="2138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5842131" y="5904932"/>
              <a:ext cx="20700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5888132" y="6058269"/>
              <a:ext cx="19167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6540574" y="5798874"/>
              <a:ext cx="178617" cy="31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450" fill="norm" stroke="1" extrusionOk="0">
                  <a:moveTo>
                    <a:pt x="17011" y="1971"/>
                  </a:moveTo>
                  <a:cubicBezTo>
                    <a:pt x="16111" y="1285"/>
                    <a:pt x="15211" y="600"/>
                    <a:pt x="13111" y="257"/>
                  </a:cubicBezTo>
                  <a:cubicBezTo>
                    <a:pt x="11011" y="-86"/>
                    <a:pt x="7711" y="-86"/>
                    <a:pt x="5161" y="257"/>
                  </a:cubicBezTo>
                  <a:cubicBezTo>
                    <a:pt x="2611" y="600"/>
                    <a:pt x="811" y="1285"/>
                    <a:pt x="211" y="2400"/>
                  </a:cubicBezTo>
                  <a:cubicBezTo>
                    <a:pt x="-389" y="3514"/>
                    <a:pt x="211" y="5057"/>
                    <a:pt x="3061" y="6857"/>
                  </a:cubicBezTo>
                  <a:cubicBezTo>
                    <a:pt x="5911" y="8657"/>
                    <a:pt x="11011" y="10714"/>
                    <a:pt x="14311" y="12343"/>
                  </a:cubicBezTo>
                  <a:cubicBezTo>
                    <a:pt x="17611" y="13971"/>
                    <a:pt x="19111" y="15171"/>
                    <a:pt x="20011" y="16200"/>
                  </a:cubicBezTo>
                  <a:cubicBezTo>
                    <a:pt x="20911" y="17228"/>
                    <a:pt x="21211" y="18085"/>
                    <a:pt x="20761" y="18771"/>
                  </a:cubicBezTo>
                  <a:cubicBezTo>
                    <a:pt x="20311" y="19457"/>
                    <a:pt x="19111" y="19971"/>
                    <a:pt x="16861" y="20400"/>
                  </a:cubicBezTo>
                  <a:cubicBezTo>
                    <a:pt x="14611" y="20828"/>
                    <a:pt x="11311" y="21171"/>
                    <a:pt x="8761" y="21343"/>
                  </a:cubicBezTo>
                  <a:cubicBezTo>
                    <a:pt x="6211" y="21514"/>
                    <a:pt x="4411" y="21514"/>
                    <a:pt x="3211" y="21085"/>
                  </a:cubicBezTo>
                  <a:cubicBezTo>
                    <a:pt x="2011" y="20657"/>
                    <a:pt x="1411" y="19800"/>
                    <a:pt x="811" y="1894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6773246" y="5828203"/>
              <a:ext cx="180578" cy="303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357" fill="norm" stroke="1" extrusionOk="0">
                  <a:moveTo>
                    <a:pt x="21198" y="544"/>
                  </a:moveTo>
                  <a:cubicBezTo>
                    <a:pt x="16698" y="184"/>
                    <a:pt x="12198" y="-176"/>
                    <a:pt x="8598" y="94"/>
                  </a:cubicBezTo>
                  <a:cubicBezTo>
                    <a:pt x="4998" y="364"/>
                    <a:pt x="2298" y="1264"/>
                    <a:pt x="948" y="2164"/>
                  </a:cubicBezTo>
                  <a:cubicBezTo>
                    <a:pt x="-402" y="3064"/>
                    <a:pt x="-402" y="3964"/>
                    <a:pt x="1548" y="5494"/>
                  </a:cubicBezTo>
                  <a:cubicBezTo>
                    <a:pt x="3498" y="7024"/>
                    <a:pt x="7398" y="9184"/>
                    <a:pt x="10548" y="11074"/>
                  </a:cubicBezTo>
                  <a:cubicBezTo>
                    <a:pt x="13698" y="12964"/>
                    <a:pt x="16098" y="14584"/>
                    <a:pt x="17598" y="15844"/>
                  </a:cubicBezTo>
                  <a:cubicBezTo>
                    <a:pt x="19098" y="17104"/>
                    <a:pt x="19698" y="18004"/>
                    <a:pt x="19548" y="18814"/>
                  </a:cubicBezTo>
                  <a:cubicBezTo>
                    <a:pt x="19398" y="19624"/>
                    <a:pt x="18498" y="20344"/>
                    <a:pt x="16398" y="20794"/>
                  </a:cubicBezTo>
                  <a:cubicBezTo>
                    <a:pt x="14298" y="21244"/>
                    <a:pt x="10998" y="21424"/>
                    <a:pt x="8448" y="21334"/>
                  </a:cubicBezTo>
                  <a:cubicBezTo>
                    <a:pt x="5898" y="21244"/>
                    <a:pt x="4098" y="20884"/>
                    <a:pt x="3048" y="20164"/>
                  </a:cubicBezTo>
                  <a:cubicBezTo>
                    <a:pt x="1998" y="19444"/>
                    <a:pt x="1698" y="18364"/>
                    <a:pt x="1398" y="1728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7081746" y="5838467"/>
              <a:ext cx="186418" cy="30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421" fill="norm" stroke="1" extrusionOk="0">
                  <a:moveTo>
                    <a:pt x="18416" y="3061"/>
                  </a:moveTo>
                  <a:cubicBezTo>
                    <a:pt x="19280" y="1981"/>
                    <a:pt x="20144" y="901"/>
                    <a:pt x="19136" y="361"/>
                  </a:cubicBezTo>
                  <a:cubicBezTo>
                    <a:pt x="18128" y="-179"/>
                    <a:pt x="15248" y="-179"/>
                    <a:pt x="11936" y="811"/>
                  </a:cubicBezTo>
                  <a:cubicBezTo>
                    <a:pt x="8624" y="1801"/>
                    <a:pt x="4880" y="3781"/>
                    <a:pt x="2576" y="6481"/>
                  </a:cubicBezTo>
                  <a:cubicBezTo>
                    <a:pt x="272" y="9181"/>
                    <a:pt x="-592" y="12601"/>
                    <a:pt x="416" y="15031"/>
                  </a:cubicBezTo>
                  <a:cubicBezTo>
                    <a:pt x="1424" y="17461"/>
                    <a:pt x="4304" y="18901"/>
                    <a:pt x="8048" y="19801"/>
                  </a:cubicBezTo>
                  <a:cubicBezTo>
                    <a:pt x="11792" y="20701"/>
                    <a:pt x="16400" y="21061"/>
                    <a:pt x="21008" y="2142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7114827" y="5996934"/>
              <a:ext cx="18400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1050" y="3600"/>
                  </a:cubicBezTo>
                  <a:cubicBezTo>
                    <a:pt x="2100" y="0"/>
                    <a:pt x="4200" y="0"/>
                    <a:pt x="7800" y="0"/>
                  </a:cubicBezTo>
                  <a:cubicBezTo>
                    <a:pt x="11400" y="0"/>
                    <a:pt x="165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1317991" y="2945532"/>
              <a:ext cx="1089397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317" y="21600"/>
                  </a:moveTo>
                  <a:cubicBezTo>
                    <a:pt x="115" y="20000"/>
                    <a:pt x="-87" y="18400"/>
                    <a:pt x="39" y="17600"/>
                  </a:cubicBezTo>
                  <a:cubicBezTo>
                    <a:pt x="165" y="16800"/>
                    <a:pt x="620" y="16800"/>
                    <a:pt x="1831" y="16000"/>
                  </a:cubicBezTo>
                  <a:cubicBezTo>
                    <a:pt x="3042" y="15200"/>
                    <a:pt x="5010" y="13600"/>
                    <a:pt x="6877" y="11600"/>
                  </a:cubicBezTo>
                  <a:cubicBezTo>
                    <a:pt x="8745" y="9600"/>
                    <a:pt x="10511" y="7200"/>
                    <a:pt x="12202" y="5200"/>
                  </a:cubicBezTo>
                  <a:cubicBezTo>
                    <a:pt x="13892" y="3200"/>
                    <a:pt x="15507" y="1600"/>
                    <a:pt x="16542" y="800"/>
                  </a:cubicBezTo>
                  <a:cubicBezTo>
                    <a:pt x="17577" y="0"/>
                    <a:pt x="18031" y="0"/>
                    <a:pt x="18384" y="0"/>
                  </a:cubicBezTo>
                  <a:cubicBezTo>
                    <a:pt x="18737" y="0"/>
                    <a:pt x="18990" y="0"/>
                    <a:pt x="18964" y="400"/>
                  </a:cubicBezTo>
                  <a:cubicBezTo>
                    <a:pt x="18939" y="800"/>
                    <a:pt x="18636" y="1600"/>
                    <a:pt x="17476" y="3600"/>
                  </a:cubicBezTo>
                  <a:cubicBezTo>
                    <a:pt x="16315" y="5600"/>
                    <a:pt x="14296" y="8800"/>
                    <a:pt x="12328" y="11600"/>
                  </a:cubicBezTo>
                  <a:cubicBezTo>
                    <a:pt x="10360" y="14400"/>
                    <a:pt x="8442" y="16800"/>
                    <a:pt x="7357" y="18000"/>
                  </a:cubicBezTo>
                  <a:cubicBezTo>
                    <a:pt x="6272" y="19200"/>
                    <a:pt x="6020" y="19200"/>
                    <a:pt x="5717" y="19400"/>
                  </a:cubicBezTo>
                  <a:cubicBezTo>
                    <a:pt x="5414" y="19600"/>
                    <a:pt x="5061" y="20000"/>
                    <a:pt x="5136" y="20200"/>
                  </a:cubicBezTo>
                  <a:cubicBezTo>
                    <a:pt x="5212" y="20400"/>
                    <a:pt x="5717" y="20400"/>
                    <a:pt x="6928" y="19600"/>
                  </a:cubicBezTo>
                  <a:cubicBezTo>
                    <a:pt x="8139" y="18800"/>
                    <a:pt x="10057" y="17200"/>
                    <a:pt x="12076" y="16000"/>
                  </a:cubicBezTo>
                  <a:cubicBezTo>
                    <a:pt x="14094" y="14800"/>
                    <a:pt x="16214" y="14000"/>
                    <a:pt x="17804" y="14000"/>
                  </a:cubicBezTo>
                  <a:cubicBezTo>
                    <a:pt x="19393" y="14000"/>
                    <a:pt x="20453" y="14800"/>
                    <a:pt x="21513" y="15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3542079" y="2800300"/>
              <a:ext cx="2353721" cy="13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19131"/>
                  </a:moveTo>
                  <a:cubicBezTo>
                    <a:pt x="750" y="18731"/>
                    <a:pt x="1501" y="18331"/>
                    <a:pt x="2298" y="17731"/>
                  </a:cubicBezTo>
                  <a:cubicBezTo>
                    <a:pt x="3096" y="17131"/>
                    <a:pt x="3940" y="16331"/>
                    <a:pt x="4866" y="15931"/>
                  </a:cubicBezTo>
                  <a:cubicBezTo>
                    <a:pt x="5793" y="15531"/>
                    <a:pt x="6801" y="15531"/>
                    <a:pt x="7775" y="15531"/>
                  </a:cubicBezTo>
                  <a:cubicBezTo>
                    <a:pt x="8748" y="15531"/>
                    <a:pt x="9686" y="15531"/>
                    <a:pt x="10648" y="15731"/>
                  </a:cubicBezTo>
                  <a:cubicBezTo>
                    <a:pt x="11609" y="15931"/>
                    <a:pt x="12594" y="16331"/>
                    <a:pt x="13556" y="16731"/>
                  </a:cubicBezTo>
                  <a:cubicBezTo>
                    <a:pt x="14517" y="17131"/>
                    <a:pt x="15455" y="17531"/>
                    <a:pt x="16089" y="17731"/>
                  </a:cubicBezTo>
                  <a:cubicBezTo>
                    <a:pt x="16722" y="17931"/>
                    <a:pt x="17050" y="17931"/>
                    <a:pt x="17273" y="18131"/>
                  </a:cubicBezTo>
                  <a:cubicBezTo>
                    <a:pt x="17496" y="18331"/>
                    <a:pt x="17613" y="18731"/>
                    <a:pt x="17613" y="18931"/>
                  </a:cubicBezTo>
                  <a:cubicBezTo>
                    <a:pt x="17613" y="19131"/>
                    <a:pt x="17496" y="19131"/>
                    <a:pt x="17038" y="19331"/>
                  </a:cubicBezTo>
                  <a:cubicBezTo>
                    <a:pt x="16581" y="19531"/>
                    <a:pt x="15784" y="19931"/>
                    <a:pt x="14928" y="20331"/>
                  </a:cubicBezTo>
                  <a:cubicBezTo>
                    <a:pt x="14072" y="20731"/>
                    <a:pt x="13157" y="21131"/>
                    <a:pt x="12207" y="21331"/>
                  </a:cubicBezTo>
                  <a:cubicBezTo>
                    <a:pt x="11257" y="21531"/>
                    <a:pt x="10272" y="21531"/>
                    <a:pt x="9322" y="21531"/>
                  </a:cubicBezTo>
                  <a:cubicBezTo>
                    <a:pt x="8373" y="21531"/>
                    <a:pt x="7458" y="21531"/>
                    <a:pt x="6555" y="21131"/>
                  </a:cubicBezTo>
                  <a:cubicBezTo>
                    <a:pt x="5652" y="20731"/>
                    <a:pt x="4761" y="19931"/>
                    <a:pt x="4186" y="19331"/>
                  </a:cubicBezTo>
                  <a:cubicBezTo>
                    <a:pt x="3612" y="18731"/>
                    <a:pt x="3354" y="18331"/>
                    <a:pt x="3166" y="17731"/>
                  </a:cubicBezTo>
                  <a:cubicBezTo>
                    <a:pt x="2979" y="17131"/>
                    <a:pt x="2861" y="16331"/>
                    <a:pt x="2861" y="15731"/>
                  </a:cubicBezTo>
                  <a:cubicBezTo>
                    <a:pt x="2861" y="15131"/>
                    <a:pt x="2979" y="14731"/>
                    <a:pt x="3471" y="13731"/>
                  </a:cubicBezTo>
                  <a:cubicBezTo>
                    <a:pt x="3964" y="12731"/>
                    <a:pt x="4831" y="11131"/>
                    <a:pt x="5629" y="9731"/>
                  </a:cubicBezTo>
                  <a:cubicBezTo>
                    <a:pt x="6426" y="8331"/>
                    <a:pt x="7153" y="7131"/>
                    <a:pt x="8009" y="5931"/>
                  </a:cubicBezTo>
                  <a:cubicBezTo>
                    <a:pt x="8865" y="4731"/>
                    <a:pt x="9850" y="3531"/>
                    <a:pt x="10859" y="2731"/>
                  </a:cubicBezTo>
                  <a:cubicBezTo>
                    <a:pt x="11867" y="1931"/>
                    <a:pt x="12899" y="1531"/>
                    <a:pt x="13884" y="1131"/>
                  </a:cubicBezTo>
                  <a:cubicBezTo>
                    <a:pt x="14869" y="731"/>
                    <a:pt x="15807" y="331"/>
                    <a:pt x="16710" y="131"/>
                  </a:cubicBezTo>
                  <a:cubicBezTo>
                    <a:pt x="17613" y="-69"/>
                    <a:pt x="18481" y="-69"/>
                    <a:pt x="19290" y="331"/>
                  </a:cubicBezTo>
                  <a:cubicBezTo>
                    <a:pt x="20099" y="731"/>
                    <a:pt x="20850" y="1531"/>
                    <a:pt x="21600" y="233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0" y="6610281"/>
              <a:ext cx="904687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000"/>
                  </a:moveTo>
                  <a:cubicBezTo>
                    <a:pt x="207" y="18800"/>
                    <a:pt x="415" y="19600"/>
                    <a:pt x="635" y="19200"/>
                  </a:cubicBezTo>
                  <a:cubicBezTo>
                    <a:pt x="854" y="18800"/>
                    <a:pt x="1086" y="17200"/>
                    <a:pt x="1327" y="15800"/>
                  </a:cubicBezTo>
                  <a:cubicBezTo>
                    <a:pt x="1568" y="14400"/>
                    <a:pt x="1818" y="13200"/>
                    <a:pt x="2047" y="12200"/>
                  </a:cubicBezTo>
                  <a:cubicBezTo>
                    <a:pt x="2276" y="11200"/>
                    <a:pt x="2483" y="10400"/>
                    <a:pt x="2697" y="9600"/>
                  </a:cubicBezTo>
                  <a:cubicBezTo>
                    <a:pt x="2911" y="8800"/>
                    <a:pt x="3130" y="8000"/>
                    <a:pt x="3365" y="7200"/>
                  </a:cubicBezTo>
                  <a:cubicBezTo>
                    <a:pt x="3600" y="6400"/>
                    <a:pt x="3850" y="5600"/>
                    <a:pt x="4067" y="4800"/>
                  </a:cubicBezTo>
                  <a:cubicBezTo>
                    <a:pt x="4283" y="4000"/>
                    <a:pt x="4466" y="3200"/>
                    <a:pt x="4662" y="2600"/>
                  </a:cubicBezTo>
                  <a:cubicBezTo>
                    <a:pt x="4857" y="2000"/>
                    <a:pt x="5064" y="1600"/>
                    <a:pt x="5275" y="1400"/>
                  </a:cubicBezTo>
                  <a:cubicBezTo>
                    <a:pt x="5485" y="1200"/>
                    <a:pt x="5699" y="1200"/>
                    <a:pt x="5919" y="1000"/>
                  </a:cubicBezTo>
                  <a:cubicBezTo>
                    <a:pt x="6138" y="800"/>
                    <a:pt x="6364" y="400"/>
                    <a:pt x="6599" y="200"/>
                  </a:cubicBezTo>
                  <a:cubicBezTo>
                    <a:pt x="6834" y="0"/>
                    <a:pt x="7078" y="0"/>
                    <a:pt x="7328" y="0"/>
                  </a:cubicBezTo>
                  <a:cubicBezTo>
                    <a:pt x="7578" y="0"/>
                    <a:pt x="7835" y="0"/>
                    <a:pt x="8100" y="0"/>
                  </a:cubicBezTo>
                  <a:cubicBezTo>
                    <a:pt x="8365" y="0"/>
                    <a:pt x="8640" y="0"/>
                    <a:pt x="8844" y="0"/>
                  </a:cubicBezTo>
                  <a:cubicBezTo>
                    <a:pt x="9049" y="0"/>
                    <a:pt x="9183" y="0"/>
                    <a:pt x="9336" y="0"/>
                  </a:cubicBezTo>
                  <a:cubicBezTo>
                    <a:pt x="9488" y="0"/>
                    <a:pt x="9659" y="0"/>
                    <a:pt x="9812" y="0"/>
                  </a:cubicBezTo>
                  <a:cubicBezTo>
                    <a:pt x="9964" y="0"/>
                    <a:pt x="10098" y="0"/>
                    <a:pt x="10257" y="0"/>
                  </a:cubicBezTo>
                  <a:cubicBezTo>
                    <a:pt x="10416" y="0"/>
                    <a:pt x="10599" y="0"/>
                    <a:pt x="10757" y="200"/>
                  </a:cubicBezTo>
                  <a:cubicBezTo>
                    <a:pt x="10916" y="400"/>
                    <a:pt x="11050" y="800"/>
                    <a:pt x="11206" y="1000"/>
                  </a:cubicBezTo>
                  <a:cubicBezTo>
                    <a:pt x="11361" y="1200"/>
                    <a:pt x="11538" y="1200"/>
                    <a:pt x="11813" y="1200"/>
                  </a:cubicBezTo>
                  <a:cubicBezTo>
                    <a:pt x="12087" y="1200"/>
                    <a:pt x="12460" y="1200"/>
                    <a:pt x="12728" y="1200"/>
                  </a:cubicBezTo>
                  <a:cubicBezTo>
                    <a:pt x="12997" y="1200"/>
                    <a:pt x="13161" y="1200"/>
                    <a:pt x="13338" y="1400"/>
                  </a:cubicBezTo>
                  <a:cubicBezTo>
                    <a:pt x="13515" y="1600"/>
                    <a:pt x="13704" y="2000"/>
                    <a:pt x="13970" y="2400"/>
                  </a:cubicBezTo>
                  <a:cubicBezTo>
                    <a:pt x="14235" y="2800"/>
                    <a:pt x="14577" y="3200"/>
                    <a:pt x="14836" y="3400"/>
                  </a:cubicBezTo>
                  <a:cubicBezTo>
                    <a:pt x="15096" y="3600"/>
                    <a:pt x="15273" y="3600"/>
                    <a:pt x="15449" y="3800"/>
                  </a:cubicBezTo>
                  <a:cubicBezTo>
                    <a:pt x="15626" y="4000"/>
                    <a:pt x="15803" y="4400"/>
                    <a:pt x="15974" y="4800"/>
                  </a:cubicBezTo>
                  <a:cubicBezTo>
                    <a:pt x="16145" y="5200"/>
                    <a:pt x="16310" y="5600"/>
                    <a:pt x="16475" y="6000"/>
                  </a:cubicBezTo>
                  <a:cubicBezTo>
                    <a:pt x="16639" y="6400"/>
                    <a:pt x="16804" y="6800"/>
                    <a:pt x="16947" y="7000"/>
                  </a:cubicBezTo>
                  <a:cubicBezTo>
                    <a:pt x="17091" y="7200"/>
                    <a:pt x="17213" y="7200"/>
                    <a:pt x="17420" y="7600"/>
                  </a:cubicBezTo>
                  <a:cubicBezTo>
                    <a:pt x="17628" y="8000"/>
                    <a:pt x="17921" y="8800"/>
                    <a:pt x="18262" y="9600"/>
                  </a:cubicBezTo>
                  <a:cubicBezTo>
                    <a:pt x="18604" y="10400"/>
                    <a:pt x="18995" y="11200"/>
                    <a:pt x="19300" y="11800"/>
                  </a:cubicBezTo>
                  <a:cubicBezTo>
                    <a:pt x="19605" y="12400"/>
                    <a:pt x="19824" y="12800"/>
                    <a:pt x="20081" y="13600"/>
                  </a:cubicBezTo>
                  <a:cubicBezTo>
                    <a:pt x="20337" y="14400"/>
                    <a:pt x="20630" y="15600"/>
                    <a:pt x="20889" y="17000"/>
                  </a:cubicBezTo>
                  <a:cubicBezTo>
                    <a:pt x="21148" y="18400"/>
                    <a:pt x="21374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498344" y="6972615"/>
              <a:ext cx="228744" cy="31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375" fill="norm" stroke="1" extrusionOk="0">
                  <a:moveTo>
                    <a:pt x="18514" y="4604"/>
                  </a:moveTo>
                  <a:cubicBezTo>
                    <a:pt x="19226" y="3902"/>
                    <a:pt x="19938" y="3200"/>
                    <a:pt x="20532" y="2409"/>
                  </a:cubicBezTo>
                  <a:cubicBezTo>
                    <a:pt x="21125" y="1619"/>
                    <a:pt x="21600" y="741"/>
                    <a:pt x="20888" y="302"/>
                  </a:cubicBezTo>
                  <a:cubicBezTo>
                    <a:pt x="20176" y="-137"/>
                    <a:pt x="18277" y="-137"/>
                    <a:pt x="15429" y="565"/>
                  </a:cubicBezTo>
                  <a:cubicBezTo>
                    <a:pt x="12580" y="1268"/>
                    <a:pt x="8782" y="2673"/>
                    <a:pt x="6527" y="3726"/>
                  </a:cubicBezTo>
                  <a:cubicBezTo>
                    <a:pt x="4273" y="4780"/>
                    <a:pt x="3560" y="5483"/>
                    <a:pt x="3086" y="6273"/>
                  </a:cubicBezTo>
                  <a:cubicBezTo>
                    <a:pt x="2611" y="7063"/>
                    <a:pt x="2374" y="7941"/>
                    <a:pt x="2848" y="8643"/>
                  </a:cubicBezTo>
                  <a:cubicBezTo>
                    <a:pt x="3323" y="9346"/>
                    <a:pt x="4510" y="9873"/>
                    <a:pt x="5815" y="10312"/>
                  </a:cubicBezTo>
                  <a:cubicBezTo>
                    <a:pt x="7121" y="10751"/>
                    <a:pt x="8545" y="11102"/>
                    <a:pt x="8901" y="11629"/>
                  </a:cubicBezTo>
                  <a:cubicBezTo>
                    <a:pt x="9257" y="12156"/>
                    <a:pt x="8545" y="12858"/>
                    <a:pt x="7121" y="13824"/>
                  </a:cubicBezTo>
                  <a:cubicBezTo>
                    <a:pt x="5697" y="14790"/>
                    <a:pt x="3560" y="16019"/>
                    <a:pt x="2136" y="16985"/>
                  </a:cubicBezTo>
                  <a:cubicBezTo>
                    <a:pt x="712" y="17951"/>
                    <a:pt x="0" y="18653"/>
                    <a:pt x="0" y="19356"/>
                  </a:cubicBezTo>
                  <a:cubicBezTo>
                    <a:pt x="0" y="20058"/>
                    <a:pt x="712" y="20761"/>
                    <a:pt x="2730" y="21112"/>
                  </a:cubicBezTo>
                  <a:cubicBezTo>
                    <a:pt x="4747" y="21463"/>
                    <a:pt x="8070" y="21463"/>
                    <a:pt x="11037" y="21112"/>
                  </a:cubicBezTo>
                  <a:cubicBezTo>
                    <a:pt x="14004" y="20761"/>
                    <a:pt x="16615" y="20058"/>
                    <a:pt x="19226" y="19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759017" y="7223628"/>
              <a:ext cx="46002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598013" y="6762960"/>
              <a:ext cx="153338" cy="100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2160" y="9859"/>
                  </a:moveTo>
                  <a:cubicBezTo>
                    <a:pt x="1080" y="12019"/>
                    <a:pt x="0" y="14179"/>
                    <a:pt x="0" y="14179"/>
                  </a:cubicBezTo>
                  <a:cubicBezTo>
                    <a:pt x="0" y="14179"/>
                    <a:pt x="1080" y="12019"/>
                    <a:pt x="1800" y="9589"/>
                  </a:cubicBezTo>
                  <a:cubicBezTo>
                    <a:pt x="2520" y="7159"/>
                    <a:pt x="2880" y="4459"/>
                    <a:pt x="3960" y="2569"/>
                  </a:cubicBezTo>
                  <a:cubicBezTo>
                    <a:pt x="5040" y="679"/>
                    <a:pt x="6840" y="-401"/>
                    <a:pt x="8280" y="139"/>
                  </a:cubicBezTo>
                  <a:cubicBezTo>
                    <a:pt x="9720" y="679"/>
                    <a:pt x="10800" y="2839"/>
                    <a:pt x="12960" y="6619"/>
                  </a:cubicBezTo>
                  <a:cubicBezTo>
                    <a:pt x="15120" y="10399"/>
                    <a:pt x="18360" y="15799"/>
                    <a:pt x="21600" y="211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1157692" y="7067059"/>
              <a:ext cx="107337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3086" y="521"/>
                    <a:pt x="6171" y="-1443"/>
                    <a:pt x="9771" y="1502"/>
                  </a:cubicBezTo>
                  <a:cubicBezTo>
                    <a:pt x="13371" y="4448"/>
                    <a:pt x="17486" y="12302"/>
                    <a:pt x="21600" y="20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1142359" y="7177627"/>
              <a:ext cx="18400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1694371" y="6978289"/>
              <a:ext cx="222339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41"/>
                  </a:moveTo>
                  <a:cubicBezTo>
                    <a:pt x="993" y="1271"/>
                    <a:pt x="1986" y="0"/>
                    <a:pt x="3103" y="0"/>
                  </a:cubicBezTo>
                  <a:cubicBezTo>
                    <a:pt x="4221" y="0"/>
                    <a:pt x="5462" y="1271"/>
                    <a:pt x="7945" y="5082"/>
                  </a:cubicBezTo>
                  <a:cubicBezTo>
                    <a:pt x="10428" y="8894"/>
                    <a:pt x="14152" y="15247"/>
                    <a:pt x="16634" y="18424"/>
                  </a:cubicBezTo>
                  <a:cubicBezTo>
                    <a:pt x="19117" y="21600"/>
                    <a:pt x="20359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1860486" y="6949676"/>
              <a:ext cx="109892" cy="312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459" fill="norm" stroke="1" extrusionOk="0">
                  <a:moveTo>
                    <a:pt x="21109" y="913"/>
                  </a:moveTo>
                  <a:cubicBezTo>
                    <a:pt x="19145" y="386"/>
                    <a:pt x="17182" y="-141"/>
                    <a:pt x="15218" y="35"/>
                  </a:cubicBezTo>
                  <a:cubicBezTo>
                    <a:pt x="13254" y="210"/>
                    <a:pt x="11291" y="1088"/>
                    <a:pt x="8591" y="3722"/>
                  </a:cubicBezTo>
                  <a:cubicBezTo>
                    <a:pt x="5891" y="6357"/>
                    <a:pt x="2454" y="10747"/>
                    <a:pt x="982" y="13996"/>
                  </a:cubicBezTo>
                  <a:cubicBezTo>
                    <a:pt x="-491" y="17244"/>
                    <a:pt x="0" y="19352"/>
                    <a:pt x="491" y="21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2008711" y="7192961"/>
              <a:ext cx="766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2031712" y="7100959"/>
              <a:ext cx="7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2415054" y="7131626"/>
              <a:ext cx="207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6800"/>
                    <a:pt x="8533" y="12000"/>
                    <a:pt x="12133" y="8400"/>
                  </a:cubicBezTo>
                  <a:cubicBezTo>
                    <a:pt x="15733" y="4800"/>
                    <a:pt x="18667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2645059" y="6983777"/>
              <a:ext cx="184005" cy="17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6" fill="norm" stroke="1" extrusionOk="0">
                  <a:moveTo>
                    <a:pt x="0" y="256"/>
                  </a:moveTo>
                  <a:cubicBezTo>
                    <a:pt x="1500" y="-44"/>
                    <a:pt x="3000" y="-344"/>
                    <a:pt x="4800" y="1006"/>
                  </a:cubicBezTo>
                  <a:cubicBezTo>
                    <a:pt x="6600" y="2356"/>
                    <a:pt x="8700" y="5356"/>
                    <a:pt x="10650" y="8506"/>
                  </a:cubicBezTo>
                  <a:cubicBezTo>
                    <a:pt x="12600" y="11656"/>
                    <a:pt x="14400" y="14956"/>
                    <a:pt x="15750" y="17206"/>
                  </a:cubicBezTo>
                  <a:cubicBezTo>
                    <a:pt x="17100" y="19456"/>
                    <a:pt x="18000" y="20656"/>
                    <a:pt x="18900" y="20956"/>
                  </a:cubicBezTo>
                  <a:cubicBezTo>
                    <a:pt x="19800" y="21256"/>
                    <a:pt x="20700" y="20656"/>
                    <a:pt x="21600" y="200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2773454" y="6970622"/>
              <a:ext cx="147612" cy="31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62" fill="norm" stroke="1" extrusionOk="0">
                  <a:moveTo>
                    <a:pt x="21146" y="0"/>
                  </a:moveTo>
                  <a:cubicBezTo>
                    <a:pt x="18583" y="1543"/>
                    <a:pt x="16021" y="3086"/>
                    <a:pt x="12543" y="6343"/>
                  </a:cubicBezTo>
                  <a:cubicBezTo>
                    <a:pt x="9065" y="9600"/>
                    <a:pt x="4671" y="14571"/>
                    <a:pt x="2292" y="17486"/>
                  </a:cubicBezTo>
                  <a:cubicBezTo>
                    <a:pt x="-88" y="20400"/>
                    <a:pt x="-454" y="21257"/>
                    <a:pt x="461" y="21429"/>
                  </a:cubicBezTo>
                  <a:cubicBezTo>
                    <a:pt x="1377" y="21600"/>
                    <a:pt x="3573" y="21086"/>
                    <a:pt x="5770" y="205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2951733" y="7223628"/>
              <a:ext cx="1" cy="92003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2951733" y="7146960"/>
              <a:ext cx="766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2772272" y="6721343"/>
              <a:ext cx="156461" cy="131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0896" fill="norm" stroke="1" extrusionOk="0">
                  <a:moveTo>
                    <a:pt x="4606" y="12855"/>
                  </a:moveTo>
                  <a:cubicBezTo>
                    <a:pt x="4955" y="10817"/>
                    <a:pt x="5303" y="8779"/>
                    <a:pt x="5129" y="8779"/>
                  </a:cubicBezTo>
                  <a:cubicBezTo>
                    <a:pt x="4955" y="8779"/>
                    <a:pt x="4258" y="10817"/>
                    <a:pt x="3213" y="13670"/>
                  </a:cubicBezTo>
                  <a:cubicBezTo>
                    <a:pt x="2168" y="16522"/>
                    <a:pt x="774" y="20190"/>
                    <a:pt x="252" y="20802"/>
                  </a:cubicBezTo>
                  <a:cubicBezTo>
                    <a:pt x="-271" y="21413"/>
                    <a:pt x="77" y="18968"/>
                    <a:pt x="774" y="15707"/>
                  </a:cubicBezTo>
                  <a:cubicBezTo>
                    <a:pt x="1471" y="12447"/>
                    <a:pt x="2516" y="8371"/>
                    <a:pt x="3561" y="5315"/>
                  </a:cubicBezTo>
                  <a:cubicBezTo>
                    <a:pt x="4606" y="2258"/>
                    <a:pt x="5652" y="221"/>
                    <a:pt x="7742" y="17"/>
                  </a:cubicBezTo>
                  <a:cubicBezTo>
                    <a:pt x="9832" y="-187"/>
                    <a:pt x="12968" y="1443"/>
                    <a:pt x="15406" y="4500"/>
                  </a:cubicBezTo>
                  <a:cubicBezTo>
                    <a:pt x="17845" y="7556"/>
                    <a:pt x="19587" y="12039"/>
                    <a:pt x="21329" y="16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3465411" y="7070292"/>
              <a:ext cx="24534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16200"/>
                    <a:pt x="4500" y="10800"/>
                    <a:pt x="8100" y="7200"/>
                  </a:cubicBezTo>
                  <a:cubicBezTo>
                    <a:pt x="11700" y="3600"/>
                    <a:pt x="1665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3483558" y="7215962"/>
              <a:ext cx="165858" cy="3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021" fill="norm" stroke="1" extrusionOk="0">
                  <a:moveTo>
                    <a:pt x="1604" y="0"/>
                  </a:moveTo>
                  <a:cubicBezTo>
                    <a:pt x="622" y="6171"/>
                    <a:pt x="-360" y="12343"/>
                    <a:pt x="131" y="16200"/>
                  </a:cubicBezTo>
                  <a:cubicBezTo>
                    <a:pt x="622" y="20057"/>
                    <a:pt x="2585" y="21600"/>
                    <a:pt x="6349" y="20829"/>
                  </a:cubicBezTo>
                  <a:cubicBezTo>
                    <a:pt x="10113" y="20057"/>
                    <a:pt x="15676" y="16971"/>
                    <a:pt x="21240" y="13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3933088" y="7016623"/>
              <a:ext cx="222339" cy="14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0"/>
                  </a:moveTo>
                  <a:cubicBezTo>
                    <a:pt x="2483" y="1929"/>
                    <a:pt x="4966" y="3857"/>
                    <a:pt x="7821" y="7136"/>
                  </a:cubicBezTo>
                  <a:cubicBezTo>
                    <a:pt x="10676" y="10414"/>
                    <a:pt x="13903" y="15043"/>
                    <a:pt x="16138" y="17743"/>
                  </a:cubicBezTo>
                  <a:cubicBezTo>
                    <a:pt x="18372" y="20443"/>
                    <a:pt x="19614" y="21214"/>
                    <a:pt x="20359" y="21407"/>
                  </a:cubicBezTo>
                  <a:cubicBezTo>
                    <a:pt x="21103" y="21600"/>
                    <a:pt x="21352" y="21214"/>
                    <a:pt x="21600" y="20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4100313" y="7016623"/>
              <a:ext cx="116449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20941" y="0"/>
                  </a:moveTo>
                  <a:cubicBezTo>
                    <a:pt x="18184" y="1662"/>
                    <a:pt x="15426" y="3323"/>
                    <a:pt x="11749" y="6369"/>
                  </a:cubicBezTo>
                  <a:cubicBezTo>
                    <a:pt x="8073" y="9415"/>
                    <a:pt x="3477" y="13846"/>
                    <a:pt x="1409" y="16615"/>
                  </a:cubicBezTo>
                  <a:cubicBezTo>
                    <a:pt x="-659" y="19385"/>
                    <a:pt x="-199" y="20492"/>
                    <a:pt x="1179" y="21046"/>
                  </a:cubicBezTo>
                  <a:cubicBezTo>
                    <a:pt x="2558" y="21600"/>
                    <a:pt x="4856" y="21600"/>
                    <a:pt x="715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4239762" y="7338631"/>
              <a:ext cx="7668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4255096" y="7177627"/>
              <a:ext cx="766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4584770" y="7208295"/>
              <a:ext cx="168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4942078" y="6941101"/>
              <a:ext cx="225372" cy="37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304" fill="norm" stroke="1" extrusionOk="0">
                  <a:moveTo>
                    <a:pt x="14685" y="1256"/>
                  </a:moveTo>
                  <a:cubicBezTo>
                    <a:pt x="13965" y="669"/>
                    <a:pt x="13245" y="81"/>
                    <a:pt x="12045" y="7"/>
                  </a:cubicBezTo>
                  <a:cubicBezTo>
                    <a:pt x="10845" y="-66"/>
                    <a:pt x="9165" y="375"/>
                    <a:pt x="7005" y="2138"/>
                  </a:cubicBezTo>
                  <a:cubicBezTo>
                    <a:pt x="4845" y="3901"/>
                    <a:pt x="2205" y="6987"/>
                    <a:pt x="885" y="9926"/>
                  </a:cubicBezTo>
                  <a:cubicBezTo>
                    <a:pt x="-435" y="12865"/>
                    <a:pt x="-435" y="15656"/>
                    <a:pt x="1965" y="17640"/>
                  </a:cubicBezTo>
                  <a:cubicBezTo>
                    <a:pt x="4365" y="19624"/>
                    <a:pt x="9165" y="20799"/>
                    <a:pt x="12765" y="21167"/>
                  </a:cubicBezTo>
                  <a:cubicBezTo>
                    <a:pt x="16365" y="21534"/>
                    <a:pt x="18765" y="21093"/>
                    <a:pt x="21165" y="206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5232292" y="6970680"/>
              <a:ext cx="167676" cy="50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354" fill="norm" stroke="1" extrusionOk="0">
                  <a:moveTo>
                    <a:pt x="4393" y="7450"/>
                  </a:moveTo>
                  <a:cubicBezTo>
                    <a:pt x="4071" y="9286"/>
                    <a:pt x="3749" y="11122"/>
                    <a:pt x="3587" y="13120"/>
                  </a:cubicBezTo>
                  <a:cubicBezTo>
                    <a:pt x="3426" y="15118"/>
                    <a:pt x="3426" y="17278"/>
                    <a:pt x="3265" y="18790"/>
                  </a:cubicBezTo>
                  <a:cubicBezTo>
                    <a:pt x="3104" y="20302"/>
                    <a:pt x="2781" y="21166"/>
                    <a:pt x="2459" y="21328"/>
                  </a:cubicBezTo>
                  <a:cubicBezTo>
                    <a:pt x="2137" y="21490"/>
                    <a:pt x="1814" y="20950"/>
                    <a:pt x="1331" y="18682"/>
                  </a:cubicBezTo>
                  <a:cubicBezTo>
                    <a:pt x="847" y="16414"/>
                    <a:pt x="202" y="12418"/>
                    <a:pt x="41" y="9232"/>
                  </a:cubicBezTo>
                  <a:cubicBezTo>
                    <a:pt x="-120" y="6046"/>
                    <a:pt x="202" y="3670"/>
                    <a:pt x="847" y="2212"/>
                  </a:cubicBezTo>
                  <a:cubicBezTo>
                    <a:pt x="1492" y="754"/>
                    <a:pt x="2459" y="214"/>
                    <a:pt x="3910" y="52"/>
                  </a:cubicBezTo>
                  <a:cubicBezTo>
                    <a:pt x="5361" y="-110"/>
                    <a:pt x="7295" y="106"/>
                    <a:pt x="9229" y="754"/>
                  </a:cubicBezTo>
                  <a:cubicBezTo>
                    <a:pt x="11164" y="1402"/>
                    <a:pt x="13098" y="2482"/>
                    <a:pt x="14065" y="3346"/>
                  </a:cubicBezTo>
                  <a:cubicBezTo>
                    <a:pt x="15032" y="4210"/>
                    <a:pt x="15032" y="4858"/>
                    <a:pt x="13904" y="5506"/>
                  </a:cubicBezTo>
                  <a:cubicBezTo>
                    <a:pt x="12776" y="6154"/>
                    <a:pt x="10519" y="6802"/>
                    <a:pt x="10196" y="7072"/>
                  </a:cubicBezTo>
                  <a:cubicBezTo>
                    <a:pt x="9874" y="7342"/>
                    <a:pt x="11486" y="7234"/>
                    <a:pt x="13098" y="7288"/>
                  </a:cubicBezTo>
                  <a:cubicBezTo>
                    <a:pt x="14710" y="7342"/>
                    <a:pt x="16322" y="7558"/>
                    <a:pt x="17611" y="7882"/>
                  </a:cubicBezTo>
                  <a:cubicBezTo>
                    <a:pt x="18901" y="8206"/>
                    <a:pt x="19868" y="8638"/>
                    <a:pt x="20513" y="9124"/>
                  </a:cubicBezTo>
                  <a:cubicBezTo>
                    <a:pt x="21158" y="9610"/>
                    <a:pt x="21480" y="10150"/>
                    <a:pt x="20674" y="10636"/>
                  </a:cubicBezTo>
                  <a:cubicBezTo>
                    <a:pt x="19868" y="11122"/>
                    <a:pt x="17934" y="11554"/>
                    <a:pt x="15838" y="11770"/>
                  </a:cubicBezTo>
                  <a:cubicBezTo>
                    <a:pt x="13743" y="11986"/>
                    <a:pt x="11486" y="11986"/>
                    <a:pt x="10680" y="11716"/>
                  </a:cubicBezTo>
                  <a:cubicBezTo>
                    <a:pt x="9874" y="11446"/>
                    <a:pt x="10519" y="10906"/>
                    <a:pt x="11164" y="1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5397455" y="7139293"/>
              <a:ext cx="115629" cy="13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13787" y="7477"/>
                  </a:moveTo>
                  <a:cubicBezTo>
                    <a:pt x="11949" y="9138"/>
                    <a:pt x="10111" y="10800"/>
                    <a:pt x="8962" y="12877"/>
                  </a:cubicBezTo>
                  <a:cubicBezTo>
                    <a:pt x="7813" y="14954"/>
                    <a:pt x="7353" y="17446"/>
                    <a:pt x="8272" y="19108"/>
                  </a:cubicBezTo>
                  <a:cubicBezTo>
                    <a:pt x="9191" y="20769"/>
                    <a:pt x="11489" y="21600"/>
                    <a:pt x="13787" y="21600"/>
                  </a:cubicBezTo>
                  <a:cubicBezTo>
                    <a:pt x="16085" y="21600"/>
                    <a:pt x="18383" y="20769"/>
                    <a:pt x="19762" y="19315"/>
                  </a:cubicBezTo>
                  <a:cubicBezTo>
                    <a:pt x="21140" y="17862"/>
                    <a:pt x="21600" y="15785"/>
                    <a:pt x="18153" y="12462"/>
                  </a:cubicBezTo>
                  <a:cubicBezTo>
                    <a:pt x="14706" y="9138"/>
                    <a:pt x="7353" y="4569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5226441" y="6768566"/>
              <a:ext cx="140347" cy="140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239" fill="norm" stroke="1" extrusionOk="0">
                  <a:moveTo>
                    <a:pt x="6139" y="5039"/>
                  </a:moveTo>
                  <a:cubicBezTo>
                    <a:pt x="4211" y="6196"/>
                    <a:pt x="2282" y="7353"/>
                    <a:pt x="1125" y="8896"/>
                  </a:cubicBezTo>
                  <a:cubicBezTo>
                    <a:pt x="-32" y="10439"/>
                    <a:pt x="-418" y="12368"/>
                    <a:pt x="546" y="11789"/>
                  </a:cubicBezTo>
                  <a:cubicBezTo>
                    <a:pt x="1511" y="11210"/>
                    <a:pt x="3825" y="8125"/>
                    <a:pt x="5753" y="5810"/>
                  </a:cubicBezTo>
                  <a:cubicBezTo>
                    <a:pt x="7682" y="3496"/>
                    <a:pt x="9225" y="1953"/>
                    <a:pt x="10961" y="989"/>
                  </a:cubicBezTo>
                  <a:cubicBezTo>
                    <a:pt x="12696" y="25"/>
                    <a:pt x="14625" y="-361"/>
                    <a:pt x="15782" y="410"/>
                  </a:cubicBezTo>
                  <a:cubicBezTo>
                    <a:pt x="16939" y="1182"/>
                    <a:pt x="17325" y="3110"/>
                    <a:pt x="17518" y="6003"/>
                  </a:cubicBezTo>
                  <a:cubicBezTo>
                    <a:pt x="17711" y="8896"/>
                    <a:pt x="17711" y="12753"/>
                    <a:pt x="18289" y="15453"/>
                  </a:cubicBezTo>
                  <a:cubicBezTo>
                    <a:pt x="18868" y="18153"/>
                    <a:pt x="20025" y="19696"/>
                    <a:pt x="21182" y="212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5727129" y="7096785"/>
              <a:ext cx="184005" cy="1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200" y="2735"/>
                    <a:pt x="8400" y="-1585"/>
                    <a:pt x="12000" y="575"/>
                  </a:cubicBezTo>
                  <a:cubicBezTo>
                    <a:pt x="15600" y="2735"/>
                    <a:pt x="18600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5819131" y="7024290"/>
              <a:ext cx="766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6075863" y="6985956"/>
              <a:ext cx="249280" cy="29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93" fill="norm" stroke="1" extrusionOk="0">
                  <a:moveTo>
                    <a:pt x="21499" y="0"/>
                  </a:moveTo>
                  <a:cubicBezTo>
                    <a:pt x="17311" y="1303"/>
                    <a:pt x="13123" y="2607"/>
                    <a:pt x="9928" y="3817"/>
                  </a:cubicBezTo>
                  <a:cubicBezTo>
                    <a:pt x="6732" y="5028"/>
                    <a:pt x="4528" y="6145"/>
                    <a:pt x="2985" y="6983"/>
                  </a:cubicBezTo>
                  <a:cubicBezTo>
                    <a:pt x="1442" y="7821"/>
                    <a:pt x="560" y="8379"/>
                    <a:pt x="670" y="8938"/>
                  </a:cubicBezTo>
                  <a:cubicBezTo>
                    <a:pt x="781" y="9497"/>
                    <a:pt x="1883" y="10055"/>
                    <a:pt x="3536" y="10334"/>
                  </a:cubicBezTo>
                  <a:cubicBezTo>
                    <a:pt x="5189" y="10614"/>
                    <a:pt x="7393" y="10614"/>
                    <a:pt x="9156" y="10614"/>
                  </a:cubicBezTo>
                  <a:cubicBezTo>
                    <a:pt x="10919" y="10614"/>
                    <a:pt x="12242" y="10614"/>
                    <a:pt x="12462" y="10986"/>
                  </a:cubicBezTo>
                  <a:cubicBezTo>
                    <a:pt x="12683" y="11359"/>
                    <a:pt x="11801" y="12103"/>
                    <a:pt x="9817" y="13314"/>
                  </a:cubicBezTo>
                  <a:cubicBezTo>
                    <a:pt x="7834" y="14524"/>
                    <a:pt x="4748" y="16200"/>
                    <a:pt x="2764" y="17597"/>
                  </a:cubicBezTo>
                  <a:cubicBezTo>
                    <a:pt x="781" y="18993"/>
                    <a:pt x="-101" y="20110"/>
                    <a:pt x="9" y="20762"/>
                  </a:cubicBezTo>
                  <a:cubicBezTo>
                    <a:pt x="119" y="21414"/>
                    <a:pt x="1221" y="21600"/>
                    <a:pt x="4638" y="21134"/>
                  </a:cubicBezTo>
                  <a:cubicBezTo>
                    <a:pt x="8054" y="20669"/>
                    <a:pt x="13785" y="19552"/>
                    <a:pt x="19515" y="18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6340476" y="7010095"/>
              <a:ext cx="214174" cy="466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547" fill="norm" stroke="1" extrusionOk="0">
                  <a:moveTo>
                    <a:pt x="0" y="21547"/>
                  </a:moveTo>
                  <a:cubicBezTo>
                    <a:pt x="1525" y="18124"/>
                    <a:pt x="3049" y="14701"/>
                    <a:pt x="4574" y="11514"/>
                  </a:cubicBezTo>
                  <a:cubicBezTo>
                    <a:pt x="6099" y="8327"/>
                    <a:pt x="7624" y="5377"/>
                    <a:pt x="8640" y="3606"/>
                  </a:cubicBezTo>
                  <a:cubicBezTo>
                    <a:pt x="9656" y="1836"/>
                    <a:pt x="10165" y="1245"/>
                    <a:pt x="11054" y="773"/>
                  </a:cubicBezTo>
                  <a:cubicBezTo>
                    <a:pt x="11944" y="301"/>
                    <a:pt x="13214" y="-53"/>
                    <a:pt x="14231" y="6"/>
                  </a:cubicBezTo>
                  <a:cubicBezTo>
                    <a:pt x="15247" y="65"/>
                    <a:pt x="16009" y="537"/>
                    <a:pt x="16391" y="1127"/>
                  </a:cubicBezTo>
                  <a:cubicBezTo>
                    <a:pt x="16772" y="1718"/>
                    <a:pt x="16772" y="2426"/>
                    <a:pt x="16772" y="3075"/>
                  </a:cubicBezTo>
                  <a:cubicBezTo>
                    <a:pt x="16772" y="3724"/>
                    <a:pt x="16772" y="4314"/>
                    <a:pt x="16391" y="4904"/>
                  </a:cubicBezTo>
                  <a:cubicBezTo>
                    <a:pt x="16009" y="5495"/>
                    <a:pt x="15247" y="6085"/>
                    <a:pt x="15374" y="6557"/>
                  </a:cubicBezTo>
                  <a:cubicBezTo>
                    <a:pt x="15501" y="7029"/>
                    <a:pt x="16518" y="7383"/>
                    <a:pt x="17534" y="7737"/>
                  </a:cubicBezTo>
                  <a:cubicBezTo>
                    <a:pt x="18551" y="8091"/>
                    <a:pt x="19567" y="8445"/>
                    <a:pt x="20329" y="9036"/>
                  </a:cubicBezTo>
                  <a:cubicBezTo>
                    <a:pt x="21092" y="9626"/>
                    <a:pt x="21600" y="10452"/>
                    <a:pt x="21092" y="11042"/>
                  </a:cubicBezTo>
                  <a:cubicBezTo>
                    <a:pt x="20584" y="11632"/>
                    <a:pt x="19059" y="11986"/>
                    <a:pt x="17661" y="12163"/>
                  </a:cubicBezTo>
                  <a:cubicBezTo>
                    <a:pt x="16264" y="12340"/>
                    <a:pt x="14993" y="12340"/>
                    <a:pt x="13722" y="12222"/>
                  </a:cubicBezTo>
                  <a:cubicBezTo>
                    <a:pt x="12452" y="12104"/>
                    <a:pt x="11181" y="11868"/>
                    <a:pt x="10800" y="11514"/>
                  </a:cubicBezTo>
                  <a:cubicBezTo>
                    <a:pt x="10419" y="11160"/>
                    <a:pt x="10927" y="10688"/>
                    <a:pt x="11435" y="102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6585815" y="7277296"/>
              <a:ext cx="75792" cy="17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45" fill="norm" stroke="1" extrusionOk="0">
                  <a:moveTo>
                    <a:pt x="12960" y="0"/>
                  </a:moveTo>
                  <a:cubicBezTo>
                    <a:pt x="15840" y="2817"/>
                    <a:pt x="18720" y="5635"/>
                    <a:pt x="20160" y="8609"/>
                  </a:cubicBezTo>
                  <a:cubicBezTo>
                    <a:pt x="21600" y="11583"/>
                    <a:pt x="21600" y="14713"/>
                    <a:pt x="20880" y="17061"/>
                  </a:cubicBezTo>
                  <a:cubicBezTo>
                    <a:pt x="20160" y="19409"/>
                    <a:pt x="18720" y="20974"/>
                    <a:pt x="16200" y="21287"/>
                  </a:cubicBezTo>
                  <a:cubicBezTo>
                    <a:pt x="13680" y="21600"/>
                    <a:pt x="10080" y="20661"/>
                    <a:pt x="7200" y="18000"/>
                  </a:cubicBezTo>
                  <a:cubicBezTo>
                    <a:pt x="4320" y="15339"/>
                    <a:pt x="2160" y="10957"/>
                    <a:pt x="0" y="65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6601148" y="7146960"/>
              <a:ext cx="53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6428312" y="6807522"/>
              <a:ext cx="149837" cy="17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225" fill="norm" stroke="1" extrusionOk="0">
                  <a:moveTo>
                    <a:pt x="1696" y="13601"/>
                  </a:moveTo>
                  <a:cubicBezTo>
                    <a:pt x="1696" y="12013"/>
                    <a:pt x="1696" y="10425"/>
                    <a:pt x="1329" y="10425"/>
                  </a:cubicBezTo>
                  <a:cubicBezTo>
                    <a:pt x="963" y="10425"/>
                    <a:pt x="231" y="12013"/>
                    <a:pt x="48" y="12013"/>
                  </a:cubicBezTo>
                  <a:cubicBezTo>
                    <a:pt x="-135" y="12013"/>
                    <a:pt x="231" y="10425"/>
                    <a:pt x="780" y="8837"/>
                  </a:cubicBezTo>
                  <a:cubicBezTo>
                    <a:pt x="1329" y="7249"/>
                    <a:pt x="2062" y="5660"/>
                    <a:pt x="2977" y="4072"/>
                  </a:cubicBezTo>
                  <a:cubicBezTo>
                    <a:pt x="3892" y="2484"/>
                    <a:pt x="4990" y="896"/>
                    <a:pt x="6455" y="260"/>
                  </a:cubicBezTo>
                  <a:cubicBezTo>
                    <a:pt x="7919" y="-375"/>
                    <a:pt x="9750" y="-57"/>
                    <a:pt x="12312" y="3596"/>
                  </a:cubicBezTo>
                  <a:cubicBezTo>
                    <a:pt x="14875" y="7249"/>
                    <a:pt x="18170" y="14237"/>
                    <a:pt x="21465" y="212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6884822" y="7039624"/>
              <a:ext cx="191672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44" y="2724"/>
                    <a:pt x="7488" y="5449"/>
                    <a:pt x="11088" y="9049"/>
                  </a:cubicBezTo>
                  <a:cubicBezTo>
                    <a:pt x="14688" y="12649"/>
                    <a:pt x="18144" y="1712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4" name="Line"/>
            <p:cNvSpPr/>
            <p:nvPr/>
          </p:nvSpPr>
          <p:spPr>
            <a:xfrm>
              <a:off x="6930823" y="7039624"/>
              <a:ext cx="176338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83" y="837"/>
                    <a:pt x="15965" y="1674"/>
                    <a:pt x="12835" y="4186"/>
                  </a:cubicBezTo>
                  <a:cubicBezTo>
                    <a:pt x="9704" y="6698"/>
                    <a:pt x="6261" y="10884"/>
                    <a:pt x="4070" y="14065"/>
                  </a:cubicBezTo>
                  <a:cubicBezTo>
                    <a:pt x="1878" y="17246"/>
                    <a:pt x="939" y="194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5" name="Line"/>
            <p:cNvSpPr/>
            <p:nvPr/>
          </p:nvSpPr>
          <p:spPr>
            <a:xfrm>
              <a:off x="7206829" y="7323297"/>
              <a:ext cx="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6" name="Line"/>
            <p:cNvSpPr/>
            <p:nvPr/>
          </p:nvSpPr>
          <p:spPr>
            <a:xfrm>
              <a:off x="7178222" y="7182341"/>
              <a:ext cx="53682" cy="3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7" h="19346" fill="norm" stroke="1" extrusionOk="0">
                  <a:moveTo>
                    <a:pt x="10513" y="1560"/>
                  </a:moveTo>
                  <a:cubicBezTo>
                    <a:pt x="5817" y="2910"/>
                    <a:pt x="1121" y="4260"/>
                    <a:pt x="182" y="7635"/>
                  </a:cubicBezTo>
                  <a:cubicBezTo>
                    <a:pt x="-757" y="11010"/>
                    <a:pt x="2060" y="16410"/>
                    <a:pt x="5817" y="18435"/>
                  </a:cubicBezTo>
                  <a:cubicBezTo>
                    <a:pt x="9573" y="20460"/>
                    <a:pt x="14269" y="19110"/>
                    <a:pt x="17086" y="14385"/>
                  </a:cubicBezTo>
                  <a:cubicBezTo>
                    <a:pt x="19904" y="9660"/>
                    <a:pt x="20843" y="1560"/>
                    <a:pt x="18026" y="210"/>
                  </a:cubicBezTo>
                  <a:cubicBezTo>
                    <a:pt x="15208" y="-1140"/>
                    <a:pt x="8634" y="4260"/>
                    <a:pt x="2060" y="96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7" name="Line"/>
            <p:cNvSpPr/>
            <p:nvPr/>
          </p:nvSpPr>
          <p:spPr>
            <a:xfrm>
              <a:off x="7237496" y="6886287"/>
              <a:ext cx="98643" cy="18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55" fill="norm" stroke="1" extrusionOk="0">
                  <a:moveTo>
                    <a:pt x="11631" y="0"/>
                  </a:moveTo>
                  <a:cubicBezTo>
                    <a:pt x="14954" y="4200"/>
                    <a:pt x="18277" y="8400"/>
                    <a:pt x="19938" y="11400"/>
                  </a:cubicBezTo>
                  <a:cubicBezTo>
                    <a:pt x="21600" y="14400"/>
                    <a:pt x="21600" y="16200"/>
                    <a:pt x="21046" y="17850"/>
                  </a:cubicBezTo>
                  <a:cubicBezTo>
                    <a:pt x="20492" y="19500"/>
                    <a:pt x="19385" y="21000"/>
                    <a:pt x="16338" y="21300"/>
                  </a:cubicBezTo>
                  <a:cubicBezTo>
                    <a:pt x="13292" y="21600"/>
                    <a:pt x="8308" y="20700"/>
                    <a:pt x="5262" y="18150"/>
                  </a:cubicBezTo>
                  <a:cubicBezTo>
                    <a:pt x="2215" y="15600"/>
                    <a:pt x="1108" y="11400"/>
                    <a:pt x="0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8" name="Line"/>
            <p:cNvSpPr/>
            <p:nvPr/>
          </p:nvSpPr>
          <p:spPr>
            <a:xfrm>
              <a:off x="7283497" y="6817286"/>
              <a:ext cx="23001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9" name="Line"/>
            <p:cNvSpPr/>
            <p:nvPr/>
          </p:nvSpPr>
          <p:spPr>
            <a:xfrm>
              <a:off x="7475168" y="6936013"/>
              <a:ext cx="130982" cy="655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562" fill="norm" stroke="1" extrusionOk="0">
                  <a:moveTo>
                    <a:pt x="4985" y="634"/>
                  </a:moveTo>
                  <a:cubicBezTo>
                    <a:pt x="6231" y="298"/>
                    <a:pt x="7477" y="-38"/>
                    <a:pt x="8515" y="4"/>
                  </a:cubicBezTo>
                  <a:cubicBezTo>
                    <a:pt x="9554" y="46"/>
                    <a:pt x="10385" y="466"/>
                    <a:pt x="11838" y="1349"/>
                  </a:cubicBezTo>
                  <a:cubicBezTo>
                    <a:pt x="13292" y="2231"/>
                    <a:pt x="15369" y="3576"/>
                    <a:pt x="17238" y="5005"/>
                  </a:cubicBezTo>
                  <a:cubicBezTo>
                    <a:pt x="19108" y="6434"/>
                    <a:pt x="20769" y="7946"/>
                    <a:pt x="21185" y="9837"/>
                  </a:cubicBezTo>
                  <a:cubicBezTo>
                    <a:pt x="21600" y="11729"/>
                    <a:pt x="20769" y="13998"/>
                    <a:pt x="18900" y="15763"/>
                  </a:cubicBezTo>
                  <a:cubicBezTo>
                    <a:pt x="17031" y="17528"/>
                    <a:pt x="14123" y="18788"/>
                    <a:pt x="10800" y="19671"/>
                  </a:cubicBezTo>
                  <a:cubicBezTo>
                    <a:pt x="7477" y="20553"/>
                    <a:pt x="3738" y="21058"/>
                    <a:pt x="0" y="215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0" name="Line"/>
            <p:cNvSpPr/>
            <p:nvPr/>
          </p:nvSpPr>
          <p:spPr>
            <a:xfrm>
              <a:off x="5918800" y="7468967"/>
              <a:ext cx="82936" cy="20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76" fill="norm" stroke="1" extrusionOk="0">
                  <a:moveTo>
                    <a:pt x="7854" y="0"/>
                  </a:moveTo>
                  <a:cubicBezTo>
                    <a:pt x="12436" y="5130"/>
                    <a:pt x="17018" y="10260"/>
                    <a:pt x="19309" y="13500"/>
                  </a:cubicBezTo>
                  <a:cubicBezTo>
                    <a:pt x="21600" y="16740"/>
                    <a:pt x="21600" y="18090"/>
                    <a:pt x="20618" y="19305"/>
                  </a:cubicBezTo>
                  <a:cubicBezTo>
                    <a:pt x="19636" y="20520"/>
                    <a:pt x="17673" y="21600"/>
                    <a:pt x="15382" y="21465"/>
                  </a:cubicBezTo>
                  <a:cubicBezTo>
                    <a:pt x="13091" y="21330"/>
                    <a:pt x="10473" y="19980"/>
                    <a:pt x="7854" y="16740"/>
                  </a:cubicBezTo>
                  <a:cubicBezTo>
                    <a:pt x="5236" y="13500"/>
                    <a:pt x="2618" y="8370"/>
                    <a:pt x="0" y="3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1" name="Line"/>
            <p:cNvSpPr/>
            <p:nvPr/>
          </p:nvSpPr>
          <p:spPr>
            <a:xfrm>
              <a:off x="5949467" y="7414619"/>
              <a:ext cx="69002" cy="2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400" y="11375"/>
                    <a:pt x="4800" y="2735"/>
                    <a:pt x="8400" y="575"/>
                  </a:cubicBezTo>
                  <a:cubicBezTo>
                    <a:pt x="12000" y="-1585"/>
                    <a:pt x="1680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2" name="Line"/>
            <p:cNvSpPr/>
            <p:nvPr/>
          </p:nvSpPr>
          <p:spPr>
            <a:xfrm>
              <a:off x="6033802" y="7468967"/>
              <a:ext cx="3833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3" name="Line"/>
            <p:cNvSpPr/>
            <p:nvPr/>
          </p:nvSpPr>
          <p:spPr>
            <a:xfrm>
              <a:off x="6033802" y="7501692"/>
              <a:ext cx="115004" cy="10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8843"/>
                  </a:moveTo>
                  <a:cubicBezTo>
                    <a:pt x="4800" y="6786"/>
                    <a:pt x="9600" y="4729"/>
                    <a:pt x="13200" y="2929"/>
                  </a:cubicBezTo>
                  <a:cubicBezTo>
                    <a:pt x="16800" y="1129"/>
                    <a:pt x="19200" y="-414"/>
                    <a:pt x="20400" y="100"/>
                  </a:cubicBezTo>
                  <a:cubicBezTo>
                    <a:pt x="21600" y="615"/>
                    <a:pt x="21600" y="3186"/>
                    <a:pt x="21360" y="5757"/>
                  </a:cubicBezTo>
                  <a:cubicBezTo>
                    <a:pt x="21120" y="8329"/>
                    <a:pt x="20640" y="10900"/>
                    <a:pt x="20400" y="13472"/>
                  </a:cubicBezTo>
                  <a:cubicBezTo>
                    <a:pt x="20160" y="16043"/>
                    <a:pt x="20160" y="18615"/>
                    <a:pt x="20400" y="19900"/>
                  </a:cubicBezTo>
                  <a:cubicBezTo>
                    <a:pt x="20640" y="21186"/>
                    <a:pt x="21120" y="21186"/>
                    <a:pt x="21600" y="21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4" name="Line"/>
            <p:cNvSpPr/>
            <p:nvPr/>
          </p:nvSpPr>
          <p:spPr>
            <a:xfrm>
              <a:off x="6133471" y="6809619"/>
              <a:ext cx="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6130685" y="6832619"/>
              <a:ext cx="16379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600" fill="norm" stroke="1" extrusionOk="0">
                  <a:moveTo>
                    <a:pt x="8338" y="0"/>
                  </a:moveTo>
                  <a:cubicBezTo>
                    <a:pt x="6676" y="554"/>
                    <a:pt x="5015" y="1108"/>
                    <a:pt x="3686" y="2492"/>
                  </a:cubicBezTo>
                  <a:cubicBezTo>
                    <a:pt x="2356" y="3877"/>
                    <a:pt x="1360" y="6092"/>
                    <a:pt x="695" y="8585"/>
                  </a:cubicBezTo>
                  <a:cubicBezTo>
                    <a:pt x="30" y="11077"/>
                    <a:pt x="-302" y="13846"/>
                    <a:pt x="363" y="15785"/>
                  </a:cubicBezTo>
                  <a:cubicBezTo>
                    <a:pt x="1027" y="17723"/>
                    <a:pt x="2689" y="18831"/>
                    <a:pt x="6344" y="19662"/>
                  </a:cubicBezTo>
                  <a:cubicBezTo>
                    <a:pt x="10000" y="20492"/>
                    <a:pt x="15649" y="21046"/>
                    <a:pt x="2129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626468" y="8345965"/>
              <a:ext cx="255280" cy="367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426" fill="norm" stroke="1" extrusionOk="0">
                  <a:moveTo>
                    <a:pt x="20513" y="3401"/>
                  </a:moveTo>
                  <a:cubicBezTo>
                    <a:pt x="20936" y="2209"/>
                    <a:pt x="21360" y="1018"/>
                    <a:pt x="21042" y="422"/>
                  </a:cubicBezTo>
                  <a:cubicBezTo>
                    <a:pt x="20725" y="-174"/>
                    <a:pt x="19666" y="-174"/>
                    <a:pt x="16913" y="645"/>
                  </a:cubicBezTo>
                  <a:cubicBezTo>
                    <a:pt x="14160" y="1465"/>
                    <a:pt x="9713" y="3103"/>
                    <a:pt x="7172" y="4220"/>
                  </a:cubicBezTo>
                  <a:cubicBezTo>
                    <a:pt x="4631" y="5338"/>
                    <a:pt x="3995" y="5934"/>
                    <a:pt x="3678" y="6604"/>
                  </a:cubicBezTo>
                  <a:cubicBezTo>
                    <a:pt x="3360" y="7274"/>
                    <a:pt x="3360" y="8019"/>
                    <a:pt x="3889" y="8466"/>
                  </a:cubicBezTo>
                  <a:cubicBezTo>
                    <a:pt x="4419" y="8913"/>
                    <a:pt x="5478" y="9062"/>
                    <a:pt x="6536" y="9136"/>
                  </a:cubicBezTo>
                  <a:cubicBezTo>
                    <a:pt x="7595" y="9211"/>
                    <a:pt x="8654" y="9211"/>
                    <a:pt x="9713" y="9360"/>
                  </a:cubicBezTo>
                  <a:cubicBezTo>
                    <a:pt x="10772" y="9509"/>
                    <a:pt x="11831" y="9807"/>
                    <a:pt x="12042" y="10254"/>
                  </a:cubicBezTo>
                  <a:cubicBezTo>
                    <a:pt x="12254" y="10700"/>
                    <a:pt x="11619" y="11296"/>
                    <a:pt x="9501" y="12711"/>
                  </a:cubicBezTo>
                  <a:cubicBezTo>
                    <a:pt x="7384" y="14127"/>
                    <a:pt x="3784" y="16361"/>
                    <a:pt x="1878" y="17851"/>
                  </a:cubicBezTo>
                  <a:cubicBezTo>
                    <a:pt x="-28" y="19340"/>
                    <a:pt x="-240" y="20085"/>
                    <a:pt x="184" y="20607"/>
                  </a:cubicBezTo>
                  <a:cubicBezTo>
                    <a:pt x="607" y="21128"/>
                    <a:pt x="1666" y="21426"/>
                    <a:pt x="4313" y="21426"/>
                  </a:cubicBezTo>
                  <a:cubicBezTo>
                    <a:pt x="6960" y="21426"/>
                    <a:pt x="11195" y="21128"/>
                    <a:pt x="14160" y="20756"/>
                  </a:cubicBezTo>
                  <a:cubicBezTo>
                    <a:pt x="17125" y="20383"/>
                    <a:pt x="18819" y="19936"/>
                    <a:pt x="20513" y="19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675782" y="8022120"/>
              <a:ext cx="167571" cy="14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31" fill="norm" stroke="1" extrusionOk="0">
                  <a:moveTo>
                    <a:pt x="841" y="10063"/>
                  </a:moveTo>
                  <a:cubicBezTo>
                    <a:pt x="1495" y="11957"/>
                    <a:pt x="2150" y="13852"/>
                    <a:pt x="1986" y="15557"/>
                  </a:cubicBezTo>
                  <a:cubicBezTo>
                    <a:pt x="1823" y="17263"/>
                    <a:pt x="841" y="18778"/>
                    <a:pt x="350" y="18210"/>
                  </a:cubicBezTo>
                  <a:cubicBezTo>
                    <a:pt x="-141" y="17641"/>
                    <a:pt x="-141" y="14989"/>
                    <a:pt x="514" y="11957"/>
                  </a:cubicBezTo>
                  <a:cubicBezTo>
                    <a:pt x="1168" y="8926"/>
                    <a:pt x="2477" y="5515"/>
                    <a:pt x="3786" y="3241"/>
                  </a:cubicBezTo>
                  <a:cubicBezTo>
                    <a:pt x="5095" y="968"/>
                    <a:pt x="6404" y="-169"/>
                    <a:pt x="7714" y="20"/>
                  </a:cubicBezTo>
                  <a:cubicBezTo>
                    <a:pt x="9023" y="210"/>
                    <a:pt x="10332" y="1726"/>
                    <a:pt x="12623" y="5515"/>
                  </a:cubicBezTo>
                  <a:cubicBezTo>
                    <a:pt x="14914" y="9305"/>
                    <a:pt x="18186" y="15368"/>
                    <a:pt x="21459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1188360" y="8404322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1196026" y="8557658"/>
              <a:ext cx="16100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1713292" y="7900187"/>
              <a:ext cx="295420" cy="941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57" fill="norm" stroke="1" extrusionOk="0">
                  <a:moveTo>
                    <a:pt x="21525" y="1186"/>
                  </a:moveTo>
                  <a:cubicBezTo>
                    <a:pt x="21339" y="777"/>
                    <a:pt x="21153" y="367"/>
                    <a:pt x="20594" y="162"/>
                  </a:cubicBezTo>
                  <a:cubicBezTo>
                    <a:pt x="20035" y="-43"/>
                    <a:pt x="19104" y="-43"/>
                    <a:pt x="16963" y="103"/>
                  </a:cubicBezTo>
                  <a:cubicBezTo>
                    <a:pt x="14822" y="250"/>
                    <a:pt x="11470" y="542"/>
                    <a:pt x="9235" y="952"/>
                  </a:cubicBezTo>
                  <a:cubicBezTo>
                    <a:pt x="7001" y="1362"/>
                    <a:pt x="5884" y="1889"/>
                    <a:pt x="5604" y="2972"/>
                  </a:cubicBezTo>
                  <a:cubicBezTo>
                    <a:pt x="5325" y="4055"/>
                    <a:pt x="5884" y="5694"/>
                    <a:pt x="5977" y="7537"/>
                  </a:cubicBezTo>
                  <a:cubicBezTo>
                    <a:pt x="6070" y="9381"/>
                    <a:pt x="5697" y="11430"/>
                    <a:pt x="4766" y="13333"/>
                  </a:cubicBezTo>
                  <a:cubicBezTo>
                    <a:pt x="3835" y="15235"/>
                    <a:pt x="2346" y="16991"/>
                    <a:pt x="1415" y="18162"/>
                  </a:cubicBezTo>
                  <a:cubicBezTo>
                    <a:pt x="484" y="19333"/>
                    <a:pt x="111" y="19918"/>
                    <a:pt x="18" y="20357"/>
                  </a:cubicBezTo>
                  <a:cubicBezTo>
                    <a:pt x="-75" y="20796"/>
                    <a:pt x="111" y="21089"/>
                    <a:pt x="2625" y="21264"/>
                  </a:cubicBezTo>
                  <a:cubicBezTo>
                    <a:pt x="5139" y="21440"/>
                    <a:pt x="9980" y="21498"/>
                    <a:pt x="14822" y="21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1" name="Line"/>
            <p:cNvSpPr/>
            <p:nvPr/>
          </p:nvSpPr>
          <p:spPr>
            <a:xfrm>
              <a:off x="2102765" y="7901124"/>
              <a:ext cx="151286" cy="21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317" fill="norm" stroke="1" extrusionOk="0">
                  <a:moveTo>
                    <a:pt x="21311" y="1260"/>
                  </a:moveTo>
                  <a:cubicBezTo>
                    <a:pt x="19511" y="488"/>
                    <a:pt x="17711" y="-283"/>
                    <a:pt x="15191" y="103"/>
                  </a:cubicBezTo>
                  <a:cubicBezTo>
                    <a:pt x="12671" y="488"/>
                    <a:pt x="9431" y="2031"/>
                    <a:pt x="7091" y="3188"/>
                  </a:cubicBezTo>
                  <a:cubicBezTo>
                    <a:pt x="4751" y="4346"/>
                    <a:pt x="3311" y="5117"/>
                    <a:pt x="2951" y="6660"/>
                  </a:cubicBezTo>
                  <a:cubicBezTo>
                    <a:pt x="2591" y="8203"/>
                    <a:pt x="3311" y="10517"/>
                    <a:pt x="3311" y="12317"/>
                  </a:cubicBezTo>
                  <a:cubicBezTo>
                    <a:pt x="3311" y="14117"/>
                    <a:pt x="2591" y="15403"/>
                    <a:pt x="1691" y="16560"/>
                  </a:cubicBezTo>
                  <a:cubicBezTo>
                    <a:pt x="791" y="17717"/>
                    <a:pt x="-289" y="18746"/>
                    <a:pt x="71" y="19517"/>
                  </a:cubicBezTo>
                  <a:cubicBezTo>
                    <a:pt x="431" y="20288"/>
                    <a:pt x="2231" y="20803"/>
                    <a:pt x="5111" y="21060"/>
                  </a:cubicBezTo>
                  <a:cubicBezTo>
                    <a:pt x="7991" y="21317"/>
                    <a:pt x="11951" y="21317"/>
                    <a:pt x="15911" y="213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2" name="Line"/>
            <p:cNvSpPr/>
            <p:nvPr/>
          </p:nvSpPr>
          <p:spPr>
            <a:xfrm>
              <a:off x="2269384" y="8097648"/>
              <a:ext cx="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2185617" y="7730782"/>
              <a:ext cx="83768" cy="113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85" fill="norm" stroke="1" extrusionOk="0">
                  <a:moveTo>
                    <a:pt x="1819" y="4105"/>
                  </a:moveTo>
                  <a:cubicBezTo>
                    <a:pt x="1164" y="6505"/>
                    <a:pt x="510" y="8905"/>
                    <a:pt x="182" y="8905"/>
                  </a:cubicBezTo>
                  <a:cubicBezTo>
                    <a:pt x="-145" y="8905"/>
                    <a:pt x="-145" y="6505"/>
                    <a:pt x="1164" y="4345"/>
                  </a:cubicBezTo>
                  <a:cubicBezTo>
                    <a:pt x="2473" y="2185"/>
                    <a:pt x="5091" y="265"/>
                    <a:pt x="7710" y="25"/>
                  </a:cubicBezTo>
                  <a:cubicBezTo>
                    <a:pt x="10328" y="-215"/>
                    <a:pt x="12946" y="1225"/>
                    <a:pt x="15237" y="5065"/>
                  </a:cubicBezTo>
                  <a:cubicBezTo>
                    <a:pt x="17528" y="8905"/>
                    <a:pt x="19491" y="15145"/>
                    <a:pt x="21455" y="21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2269384" y="8235651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2261717" y="8373654"/>
              <a:ext cx="1533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2238717" y="8534658"/>
              <a:ext cx="3066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7" name="Line"/>
            <p:cNvSpPr/>
            <p:nvPr/>
          </p:nvSpPr>
          <p:spPr>
            <a:xfrm>
              <a:off x="2141111" y="8766063"/>
              <a:ext cx="155216" cy="19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337" fill="norm" stroke="1" extrusionOk="0">
                  <a:moveTo>
                    <a:pt x="17487" y="3171"/>
                  </a:moveTo>
                  <a:cubicBezTo>
                    <a:pt x="19229" y="2894"/>
                    <a:pt x="20971" y="2617"/>
                    <a:pt x="21145" y="2063"/>
                  </a:cubicBezTo>
                  <a:cubicBezTo>
                    <a:pt x="21319" y="1510"/>
                    <a:pt x="19925" y="679"/>
                    <a:pt x="18358" y="263"/>
                  </a:cubicBezTo>
                  <a:cubicBezTo>
                    <a:pt x="16790" y="-152"/>
                    <a:pt x="15048" y="-152"/>
                    <a:pt x="12784" y="817"/>
                  </a:cubicBezTo>
                  <a:cubicBezTo>
                    <a:pt x="10519" y="1786"/>
                    <a:pt x="7732" y="3725"/>
                    <a:pt x="6513" y="5386"/>
                  </a:cubicBezTo>
                  <a:cubicBezTo>
                    <a:pt x="5293" y="7048"/>
                    <a:pt x="5642" y="8433"/>
                    <a:pt x="6687" y="9125"/>
                  </a:cubicBezTo>
                  <a:cubicBezTo>
                    <a:pt x="7732" y="9817"/>
                    <a:pt x="9474" y="9817"/>
                    <a:pt x="9822" y="10509"/>
                  </a:cubicBezTo>
                  <a:cubicBezTo>
                    <a:pt x="10171" y="11202"/>
                    <a:pt x="9125" y="12586"/>
                    <a:pt x="7558" y="13694"/>
                  </a:cubicBezTo>
                  <a:cubicBezTo>
                    <a:pt x="5990" y="14802"/>
                    <a:pt x="3900" y="15633"/>
                    <a:pt x="2332" y="16879"/>
                  </a:cubicBezTo>
                  <a:cubicBezTo>
                    <a:pt x="764" y="18125"/>
                    <a:pt x="-281" y="19786"/>
                    <a:pt x="67" y="20617"/>
                  </a:cubicBezTo>
                  <a:cubicBezTo>
                    <a:pt x="416" y="21448"/>
                    <a:pt x="2158" y="21448"/>
                    <a:pt x="5816" y="21171"/>
                  </a:cubicBezTo>
                  <a:cubicBezTo>
                    <a:pt x="9474" y="20894"/>
                    <a:pt x="15048" y="20340"/>
                    <a:pt x="20622" y="19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8" name="Line"/>
            <p:cNvSpPr/>
            <p:nvPr/>
          </p:nvSpPr>
          <p:spPr>
            <a:xfrm>
              <a:off x="2330719" y="8903767"/>
              <a:ext cx="87950" cy="75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290" fill="norm" stroke="1" extrusionOk="0">
                  <a:moveTo>
                    <a:pt x="0" y="6170"/>
                  </a:moveTo>
                  <a:cubicBezTo>
                    <a:pt x="0" y="9770"/>
                    <a:pt x="0" y="13370"/>
                    <a:pt x="0" y="13370"/>
                  </a:cubicBezTo>
                  <a:cubicBezTo>
                    <a:pt x="0" y="13370"/>
                    <a:pt x="0" y="9770"/>
                    <a:pt x="1234" y="6890"/>
                  </a:cubicBezTo>
                  <a:cubicBezTo>
                    <a:pt x="2469" y="4010"/>
                    <a:pt x="4937" y="1850"/>
                    <a:pt x="7714" y="770"/>
                  </a:cubicBezTo>
                  <a:cubicBezTo>
                    <a:pt x="10491" y="-310"/>
                    <a:pt x="13577" y="-310"/>
                    <a:pt x="16046" y="1130"/>
                  </a:cubicBezTo>
                  <a:cubicBezTo>
                    <a:pt x="18514" y="2570"/>
                    <a:pt x="20366" y="5450"/>
                    <a:pt x="20983" y="8690"/>
                  </a:cubicBezTo>
                  <a:cubicBezTo>
                    <a:pt x="21600" y="11930"/>
                    <a:pt x="20983" y="15530"/>
                    <a:pt x="20366" y="17690"/>
                  </a:cubicBezTo>
                  <a:cubicBezTo>
                    <a:pt x="19749" y="19850"/>
                    <a:pt x="19131" y="20570"/>
                    <a:pt x="18514" y="212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9" name="Line"/>
            <p:cNvSpPr/>
            <p:nvPr/>
          </p:nvSpPr>
          <p:spPr>
            <a:xfrm>
              <a:off x="2208049" y="8607384"/>
              <a:ext cx="92003" cy="6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18728"/>
                  </a:moveTo>
                  <a:cubicBezTo>
                    <a:pt x="1800" y="14574"/>
                    <a:pt x="3600" y="10420"/>
                    <a:pt x="6900" y="6682"/>
                  </a:cubicBezTo>
                  <a:cubicBezTo>
                    <a:pt x="10200" y="2943"/>
                    <a:pt x="15000" y="-380"/>
                    <a:pt x="17400" y="35"/>
                  </a:cubicBezTo>
                  <a:cubicBezTo>
                    <a:pt x="19800" y="451"/>
                    <a:pt x="19800" y="4605"/>
                    <a:pt x="20100" y="8758"/>
                  </a:cubicBezTo>
                  <a:cubicBezTo>
                    <a:pt x="20400" y="12912"/>
                    <a:pt x="21000" y="17066"/>
                    <a:pt x="21600" y="212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0" name="Line"/>
            <p:cNvSpPr/>
            <p:nvPr/>
          </p:nvSpPr>
          <p:spPr>
            <a:xfrm>
              <a:off x="2537723" y="7800190"/>
              <a:ext cx="258402" cy="104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568" fill="norm" stroke="1" extrusionOk="0">
                  <a:moveTo>
                    <a:pt x="0" y="2509"/>
                  </a:moveTo>
                  <a:cubicBezTo>
                    <a:pt x="2541" y="1874"/>
                    <a:pt x="5082" y="1239"/>
                    <a:pt x="7306" y="815"/>
                  </a:cubicBezTo>
                  <a:cubicBezTo>
                    <a:pt x="9529" y="392"/>
                    <a:pt x="11435" y="180"/>
                    <a:pt x="13024" y="74"/>
                  </a:cubicBezTo>
                  <a:cubicBezTo>
                    <a:pt x="14612" y="-32"/>
                    <a:pt x="15882" y="-32"/>
                    <a:pt x="16518" y="127"/>
                  </a:cubicBezTo>
                  <a:cubicBezTo>
                    <a:pt x="17153" y="286"/>
                    <a:pt x="17153" y="603"/>
                    <a:pt x="16941" y="1821"/>
                  </a:cubicBezTo>
                  <a:cubicBezTo>
                    <a:pt x="16729" y="3039"/>
                    <a:pt x="16306" y="5156"/>
                    <a:pt x="16094" y="7274"/>
                  </a:cubicBezTo>
                  <a:cubicBezTo>
                    <a:pt x="15882" y="9392"/>
                    <a:pt x="15882" y="11509"/>
                    <a:pt x="16412" y="13442"/>
                  </a:cubicBezTo>
                  <a:cubicBezTo>
                    <a:pt x="16941" y="15374"/>
                    <a:pt x="18000" y="17121"/>
                    <a:pt x="18953" y="18259"/>
                  </a:cubicBezTo>
                  <a:cubicBezTo>
                    <a:pt x="19906" y="19397"/>
                    <a:pt x="20753" y="19927"/>
                    <a:pt x="21176" y="20324"/>
                  </a:cubicBezTo>
                  <a:cubicBezTo>
                    <a:pt x="21600" y="20721"/>
                    <a:pt x="21600" y="20986"/>
                    <a:pt x="19906" y="21171"/>
                  </a:cubicBezTo>
                  <a:cubicBezTo>
                    <a:pt x="18212" y="21356"/>
                    <a:pt x="14824" y="21462"/>
                    <a:pt x="11435" y="21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1" name="Line"/>
            <p:cNvSpPr/>
            <p:nvPr/>
          </p:nvSpPr>
          <p:spPr>
            <a:xfrm>
              <a:off x="3051402" y="8247370"/>
              <a:ext cx="184005" cy="1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600" y="11918"/>
                    <a:pt x="7200" y="3818"/>
                    <a:pt x="10800" y="1118"/>
                  </a:cubicBezTo>
                  <a:cubicBezTo>
                    <a:pt x="14400" y="-1582"/>
                    <a:pt x="180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2" name="Line"/>
            <p:cNvSpPr/>
            <p:nvPr/>
          </p:nvSpPr>
          <p:spPr>
            <a:xfrm>
              <a:off x="3051402" y="8427322"/>
              <a:ext cx="230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9200"/>
                    <a:pt x="4800" y="16800"/>
                    <a:pt x="8400" y="13200"/>
                  </a:cubicBezTo>
                  <a:cubicBezTo>
                    <a:pt x="12000" y="9600"/>
                    <a:pt x="16800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3" name="Line"/>
            <p:cNvSpPr/>
            <p:nvPr/>
          </p:nvSpPr>
          <p:spPr>
            <a:xfrm>
              <a:off x="3718417" y="8135982"/>
              <a:ext cx="191672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564"/>
                    <a:pt x="8640" y="11127"/>
                    <a:pt x="12240" y="14727"/>
                  </a:cubicBezTo>
                  <a:cubicBezTo>
                    <a:pt x="15840" y="18327"/>
                    <a:pt x="18720" y="1996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4" name="Line"/>
            <p:cNvSpPr/>
            <p:nvPr/>
          </p:nvSpPr>
          <p:spPr>
            <a:xfrm>
              <a:off x="3888458" y="8126952"/>
              <a:ext cx="105268" cy="44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1429" fill="norm" stroke="1" extrusionOk="0">
                  <a:moveTo>
                    <a:pt x="19321" y="1529"/>
                  </a:moveTo>
                  <a:cubicBezTo>
                    <a:pt x="19823" y="797"/>
                    <a:pt x="20326" y="65"/>
                    <a:pt x="20577" y="4"/>
                  </a:cubicBezTo>
                  <a:cubicBezTo>
                    <a:pt x="20828" y="-57"/>
                    <a:pt x="20828" y="553"/>
                    <a:pt x="18819" y="2872"/>
                  </a:cubicBezTo>
                  <a:cubicBezTo>
                    <a:pt x="16809" y="5190"/>
                    <a:pt x="12791" y="9218"/>
                    <a:pt x="9526" y="12268"/>
                  </a:cubicBezTo>
                  <a:cubicBezTo>
                    <a:pt x="6261" y="15319"/>
                    <a:pt x="3749" y="17394"/>
                    <a:pt x="1991" y="18797"/>
                  </a:cubicBezTo>
                  <a:cubicBezTo>
                    <a:pt x="233" y="20201"/>
                    <a:pt x="-772" y="20933"/>
                    <a:pt x="735" y="21238"/>
                  </a:cubicBezTo>
                  <a:cubicBezTo>
                    <a:pt x="2242" y="21543"/>
                    <a:pt x="6261" y="21421"/>
                    <a:pt x="10279" y="212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5" name="Line"/>
            <p:cNvSpPr/>
            <p:nvPr/>
          </p:nvSpPr>
          <p:spPr>
            <a:xfrm>
              <a:off x="4262762" y="8358321"/>
              <a:ext cx="22234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6" name="Line"/>
            <p:cNvSpPr/>
            <p:nvPr/>
          </p:nvSpPr>
          <p:spPr>
            <a:xfrm>
              <a:off x="4791774" y="8135982"/>
              <a:ext cx="268341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114"/>
                    <a:pt x="8640" y="8229"/>
                    <a:pt x="12240" y="11829"/>
                  </a:cubicBezTo>
                  <a:cubicBezTo>
                    <a:pt x="15840" y="15429"/>
                    <a:pt x="18720" y="185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7" name="Line"/>
            <p:cNvSpPr/>
            <p:nvPr/>
          </p:nvSpPr>
          <p:spPr>
            <a:xfrm>
              <a:off x="4899110" y="8181983"/>
              <a:ext cx="176338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96" y="0"/>
                    <a:pt x="16591" y="0"/>
                    <a:pt x="14087" y="837"/>
                  </a:cubicBezTo>
                  <a:cubicBezTo>
                    <a:pt x="11583" y="1674"/>
                    <a:pt x="9078" y="3349"/>
                    <a:pt x="6730" y="6028"/>
                  </a:cubicBezTo>
                  <a:cubicBezTo>
                    <a:pt x="4383" y="8707"/>
                    <a:pt x="2191" y="12391"/>
                    <a:pt x="1096" y="15153"/>
                  </a:cubicBezTo>
                  <a:cubicBezTo>
                    <a:pt x="0" y="17916"/>
                    <a:pt x="0" y="1975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8" name="Line"/>
            <p:cNvSpPr/>
            <p:nvPr/>
          </p:nvSpPr>
          <p:spPr>
            <a:xfrm>
              <a:off x="5198685" y="8112981"/>
              <a:ext cx="227788" cy="58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516" fill="norm" stroke="1" extrusionOk="0">
                  <a:moveTo>
                    <a:pt x="3507" y="15709"/>
                  </a:moveTo>
                  <a:cubicBezTo>
                    <a:pt x="3033" y="17112"/>
                    <a:pt x="2558" y="18514"/>
                    <a:pt x="2083" y="19590"/>
                  </a:cubicBezTo>
                  <a:cubicBezTo>
                    <a:pt x="1609" y="20665"/>
                    <a:pt x="1134" y="21413"/>
                    <a:pt x="778" y="21506"/>
                  </a:cubicBezTo>
                  <a:cubicBezTo>
                    <a:pt x="422" y="21600"/>
                    <a:pt x="184" y="21039"/>
                    <a:pt x="66" y="19169"/>
                  </a:cubicBezTo>
                  <a:cubicBezTo>
                    <a:pt x="-53" y="17299"/>
                    <a:pt x="-53" y="14119"/>
                    <a:pt x="422" y="11268"/>
                  </a:cubicBezTo>
                  <a:cubicBezTo>
                    <a:pt x="896" y="8416"/>
                    <a:pt x="1846" y="5891"/>
                    <a:pt x="2914" y="4161"/>
                  </a:cubicBezTo>
                  <a:cubicBezTo>
                    <a:pt x="3982" y="2431"/>
                    <a:pt x="5169" y="1496"/>
                    <a:pt x="6356" y="888"/>
                  </a:cubicBezTo>
                  <a:cubicBezTo>
                    <a:pt x="7543" y="281"/>
                    <a:pt x="8729" y="0"/>
                    <a:pt x="9798" y="0"/>
                  </a:cubicBezTo>
                  <a:cubicBezTo>
                    <a:pt x="10866" y="0"/>
                    <a:pt x="11815" y="281"/>
                    <a:pt x="12527" y="982"/>
                  </a:cubicBezTo>
                  <a:cubicBezTo>
                    <a:pt x="13239" y="1683"/>
                    <a:pt x="13714" y="2805"/>
                    <a:pt x="13714" y="3600"/>
                  </a:cubicBezTo>
                  <a:cubicBezTo>
                    <a:pt x="13714" y="4395"/>
                    <a:pt x="13239" y="4862"/>
                    <a:pt x="12527" y="5283"/>
                  </a:cubicBezTo>
                  <a:cubicBezTo>
                    <a:pt x="11815" y="5704"/>
                    <a:pt x="10866" y="6078"/>
                    <a:pt x="10984" y="6265"/>
                  </a:cubicBezTo>
                  <a:cubicBezTo>
                    <a:pt x="11103" y="6452"/>
                    <a:pt x="12290" y="6452"/>
                    <a:pt x="13595" y="6452"/>
                  </a:cubicBezTo>
                  <a:cubicBezTo>
                    <a:pt x="14901" y="6452"/>
                    <a:pt x="16325" y="6452"/>
                    <a:pt x="17512" y="6592"/>
                  </a:cubicBezTo>
                  <a:cubicBezTo>
                    <a:pt x="18699" y="6732"/>
                    <a:pt x="19648" y="7013"/>
                    <a:pt x="20360" y="7621"/>
                  </a:cubicBezTo>
                  <a:cubicBezTo>
                    <a:pt x="21072" y="8229"/>
                    <a:pt x="21547" y="9164"/>
                    <a:pt x="20716" y="10052"/>
                  </a:cubicBezTo>
                  <a:cubicBezTo>
                    <a:pt x="19885" y="10940"/>
                    <a:pt x="17749" y="11782"/>
                    <a:pt x="15850" y="12156"/>
                  </a:cubicBezTo>
                  <a:cubicBezTo>
                    <a:pt x="13951" y="12530"/>
                    <a:pt x="12290" y="12436"/>
                    <a:pt x="10628" y="12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9" name="Line"/>
            <p:cNvSpPr/>
            <p:nvPr/>
          </p:nvSpPr>
          <p:spPr>
            <a:xfrm>
              <a:off x="5195078" y="7831854"/>
              <a:ext cx="179377" cy="173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88" fill="norm" stroke="1" extrusionOk="0">
                  <a:moveTo>
                    <a:pt x="3099" y="9079"/>
                  </a:moveTo>
                  <a:cubicBezTo>
                    <a:pt x="3099" y="10644"/>
                    <a:pt x="3099" y="12210"/>
                    <a:pt x="2491" y="13618"/>
                  </a:cubicBezTo>
                  <a:cubicBezTo>
                    <a:pt x="1883" y="15027"/>
                    <a:pt x="666" y="16279"/>
                    <a:pt x="209" y="16123"/>
                  </a:cubicBezTo>
                  <a:cubicBezTo>
                    <a:pt x="-247" y="15966"/>
                    <a:pt x="57" y="14401"/>
                    <a:pt x="970" y="12053"/>
                  </a:cubicBezTo>
                  <a:cubicBezTo>
                    <a:pt x="1883" y="9705"/>
                    <a:pt x="3404" y="6575"/>
                    <a:pt x="4773" y="4384"/>
                  </a:cubicBezTo>
                  <a:cubicBezTo>
                    <a:pt x="6142" y="2192"/>
                    <a:pt x="7359" y="940"/>
                    <a:pt x="8728" y="314"/>
                  </a:cubicBezTo>
                  <a:cubicBezTo>
                    <a:pt x="10097" y="-312"/>
                    <a:pt x="11618" y="-312"/>
                    <a:pt x="13747" y="3288"/>
                  </a:cubicBezTo>
                  <a:cubicBezTo>
                    <a:pt x="15877" y="6888"/>
                    <a:pt x="18615" y="14088"/>
                    <a:pt x="21353" y="212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0" name="Line"/>
            <p:cNvSpPr/>
            <p:nvPr/>
          </p:nvSpPr>
          <p:spPr>
            <a:xfrm>
              <a:off x="3928915" y="8682498"/>
              <a:ext cx="96176" cy="105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163" fill="norm" stroke="1" extrusionOk="0">
                  <a:moveTo>
                    <a:pt x="2633" y="5735"/>
                  </a:moveTo>
                  <a:cubicBezTo>
                    <a:pt x="2633" y="8306"/>
                    <a:pt x="2633" y="10877"/>
                    <a:pt x="2349" y="13449"/>
                  </a:cubicBezTo>
                  <a:cubicBezTo>
                    <a:pt x="2065" y="16020"/>
                    <a:pt x="1496" y="18592"/>
                    <a:pt x="928" y="18592"/>
                  </a:cubicBezTo>
                  <a:cubicBezTo>
                    <a:pt x="359" y="18592"/>
                    <a:pt x="-209" y="16020"/>
                    <a:pt x="75" y="13449"/>
                  </a:cubicBezTo>
                  <a:cubicBezTo>
                    <a:pt x="359" y="10877"/>
                    <a:pt x="1496" y="8306"/>
                    <a:pt x="2917" y="5992"/>
                  </a:cubicBezTo>
                  <a:cubicBezTo>
                    <a:pt x="4338" y="3677"/>
                    <a:pt x="6044" y="1620"/>
                    <a:pt x="8317" y="592"/>
                  </a:cubicBezTo>
                  <a:cubicBezTo>
                    <a:pt x="10591" y="-437"/>
                    <a:pt x="13433" y="-437"/>
                    <a:pt x="15707" y="3163"/>
                  </a:cubicBezTo>
                  <a:cubicBezTo>
                    <a:pt x="17980" y="6763"/>
                    <a:pt x="19686" y="13963"/>
                    <a:pt x="21391" y="211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1" name="Line"/>
            <p:cNvSpPr/>
            <p:nvPr/>
          </p:nvSpPr>
          <p:spPr>
            <a:xfrm>
              <a:off x="4055758" y="8718662"/>
              <a:ext cx="115003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2" name="Line"/>
            <p:cNvSpPr/>
            <p:nvPr/>
          </p:nvSpPr>
          <p:spPr>
            <a:xfrm>
              <a:off x="4094092" y="8710995"/>
              <a:ext cx="61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629"/>
                    <a:pt x="10800" y="9257"/>
                    <a:pt x="7200" y="12857"/>
                  </a:cubicBezTo>
                  <a:cubicBezTo>
                    <a:pt x="3600" y="16457"/>
                    <a:pt x="1800" y="190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3" name="Line"/>
            <p:cNvSpPr/>
            <p:nvPr/>
          </p:nvSpPr>
          <p:spPr>
            <a:xfrm>
              <a:off x="4186094" y="8726328"/>
              <a:ext cx="23002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4" name="Line"/>
            <p:cNvSpPr/>
            <p:nvPr/>
          </p:nvSpPr>
          <p:spPr>
            <a:xfrm>
              <a:off x="4998779" y="8542325"/>
              <a:ext cx="766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5" name="Line"/>
            <p:cNvSpPr/>
            <p:nvPr/>
          </p:nvSpPr>
          <p:spPr>
            <a:xfrm>
              <a:off x="4906777" y="8672661"/>
              <a:ext cx="130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6" name="Line"/>
            <p:cNvSpPr/>
            <p:nvPr/>
          </p:nvSpPr>
          <p:spPr>
            <a:xfrm>
              <a:off x="4975778" y="8695661"/>
              <a:ext cx="7667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0"/>
                    <a:pt x="11520" y="0"/>
                    <a:pt x="7920" y="3600"/>
                  </a:cubicBezTo>
                  <a:cubicBezTo>
                    <a:pt x="4320" y="7200"/>
                    <a:pt x="216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7" name="Line"/>
            <p:cNvSpPr/>
            <p:nvPr/>
          </p:nvSpPr>
          <p:spPr>
            <a:xfrm>
              <a:off x="4864793" y="8902008"/>
              <a:ext cx="110986" cy="7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047" fill="norm" stroke="1" extrusionOk="0">
                  <a:moveTo>
                    <a:pt x="701" y="2426"/>
                  </a:moveTo>
                  <a:cubicBezTo>
                    <a:pt x="701" y="6150"/>
                    <a:pt x="701" y="9874"/>
                    <a:pt x="701" y="13599"/>
                  </a:cubicBezTo>
                  <a:cubicBezTo>
                    <a:pt x="701" y="17323"/>
                    <a:pt x="701" y="21047"/>
                    <a:pt x="455" y="21047"/>
                  </a:cubicBezTo>
                  <a:cubicBezTo>
                    <a:pt x="210" y="21047"/>
                    <a:pt x="-281" y="17323"/>
                    <a:pt x="210" y="13599"/>
                  </a:cubicBezTo>
                  <a:cubicBezTo>
                    <a:pt x="701" y="9874"/>
                    <a:pt x="2174" y="6150"/>
                    <a:pt x="5119" y="3543"/>
                  </a:cubicBezTo>
                  <a:cubicBezTo>
                    <a:pt x="8064" y="937"/>
                    <a:pt x="12483" y="-553"/>
                    <a:pt x="15428" y="192"/>
                  </a:cubicBezTo>
                  <a:cubicBezTo>
                    <a:pt x="18374" y="937"/>
                    <a:pt x="19846" y="3916"/>
                    <a:pt x="20583" y="7268"/>
                  </a:cubicBezTo>
                  <a:cubicBezTo>
                    <a:pt x="21319" y="10619"/>
                    <a:pt x="21319" y="14344"/>
                    <a:pt x="21319" y="180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8" name="Line"/>
            <p:cNvSpPr/>
            <p:nvPr/>
          </p:nvSpPr>
          <p:spPr>
            <a:xfrm>
              <a:off x="4960445" y="8918000"/>
              <a:ext cx="13800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9" name="Line"/>
            <p:cNvSpPr/>
            <p:nvPr/>
          </p:nvSpPr>
          <p:spPr>
            <a:xfrm>
              <a:off x="5029446" y="8887333"/>
              <a:ext cx="61336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50"/>
                    <a:pt x="7200" y="8100"/>
                    <a:pt x="3600" y="11700"/>
                  </a:cubicBezTo>
                  <a:cubicBezTo>
                    <a:pt x="0" y="15300"/>
                    <a:pt x="0" y="184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0" name="Line"/>
            <p:cNvSpPr/>
            <p:nvPr/>
          </p:nvSpPr>
          <p:spPr>
            <a:xfrm>
              <a:off x="5142106" y="8848998"/>
              <a:ext cx="79012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20869" y="0"/>
                  </a:moveTo>
                  <a:cubicBezTo>
                    <a:pt x="17494" y="0"/>
                    <a:pt x="14119" y="0"/>
                    <a:pt x="10407" y="1543"/>
                  </a:cubicBezTo>
                  <a:cubicBezTo>
                    <a:pt x="6694" y="3086"/>
                    <a:pt x="2644" y="6171"/>
                    <a:pt x="957" y="9429"/>
                  </a:cubicBezTo>
                  <a:cubicBezTo>
                    <a:pt x="-731" y="12686"/>
                    <a:pt x="-56" y="16114"/>
                    <a:pt x="1969" y="18171"/>
                  </a:cubicBezTo>
                  <a:cubicBezTo>
                    <a:pt x="3994" y="20229"/>
                    <a:pt x="7369" y="20914"/>
                    <a:pt x="1074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1" name="Line"/>
            <p:cNvSpPr/>
            <p:nvPr/>
          </p:nvSpPr>
          <p:spPr>
            <a:xfrm>
              <a:off x="5236451" y="8895000"/>
              <a:ext cx="15335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2" name="Line"/>
            <p:cNvSpPr/>
            <p:nvPr/>
          </p:nvSpPr>
          <p:spPr>
            <a:xfrm>
              <a:off x="5241562" y="8902666"/>
              <a:ext cx="56225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600" fill="norm" stroke="1" extrusionOk="0">
                  <a:moveTo>
                    <a:pt x="20661" y="0"/>
                  </a:moveTo>
                  <a:cubicBezTo>
                    <a:pt x="14087" y="3273"/>
                    <a:pt x="7513" y="6546"/>
                    <a:pt x="3757" y="10146"/>
                  </a:cubicBezTo>
                  <a:cubicBezTo>
                    <a:pt x="0" y="13746"/>
                    <a:pt x="-939" y="17673"/>
                    <a:pt x="939" y="19636"/>
                  </a:cubicBezTo>
                  <a:cubicBezTo>
                    <a:pt x="2818" y="21600"/>
                    <a:pt x="7513" y="21600"/>
                    <a:pt x="1220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3" name="Line"/>
            <p:cNvSpPr/>
            <p:nvPr/>
          </p:nvSpPr>
          <p:spPr>
            <a:xfrm>
              <a:off x="5343786" y="8964001"/>
              <a:ext cx="61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4" name="Line"/>
            <p:cNvSpPr/>
            <p:nvPr/>
          </p:nvSpPr>
          <p:spPr>
            <a:xfrm>
              <a:off x="5382121" y="8895000"/>
              <a:ext cx="1" cy="14567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5" name="Line"/>
            <p:cNvSpPr/>
            <p:nvPr/>
          </p:nvSpPr>
          <p:spPr>
            <a:xfrm>
              <a:off x="5481790" y="8887333"/>
              <a:ext cx="7668" cy="1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6" name="Line"/>
            <p:cNvSpPr/>
            <p:nvPr/>
          </p:nvSpPr>
          <p:spPr>
            <a:xfrm>
              <a:off x="5527791" y="8848998"/>
              <a:ext cx="61439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2" h="21600" fill="norm" stroke="1" extrusionOk="0">
                  <a:moveTo>
                    <a:pt x="0" y="0"/>
                  </a:moveTo>
                  <a:cubicBezTo>
                    <a:pt x="8308" y="3972"/>
                    <a:pt x="16615" y="7945"/>
                    <a:pt x="19108" y="11297"/>
                  </a:cubicBezTo>
                  <a:cubicBezTo>
                    <a:pt x="21600" y="14648"/>
                    <a:pt x="18277" y="17379"/>
                    <a:pt x="14538" y="18993"/>
                  </a:cubicBezTo>
                  <a:cubicBezTo>
                    <a:pt x="10800" y="20607"/>
                    <a:pt x="6646" y="21103"/>
                    <a:pt x="249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7" name="Line"/>
            <p:cNvSpPr/>
            <p:nvPr/>
          </p:nvSpPr>
          <p:spPr>
            <a:xfrm>
              <a:off x="5523644" y="8442656"/>
              <a:ext cx="73149" cy="16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92" fill="norm" stroke="1" extrusionOk="0">
                  <a:moveTo>
                    <a:pt x="19084" y="0"/>
                  </a:moveTo>
                  <a:cubicBezTo>
                    <a:pt x="15360" y="0"/>
                    <a:pt x="11636" y="0"/>
                    <a:pt x="9029" y="831"/>
                  </a:cubicBezTo>
                  <a:cubicBezTo>
                    <a:pt x="6422" y="1662"/>
                    <a:pt x="4933" y="3323"/>
                    <a:pt x="3443" y="5982"/>
                  </a:cubicBezTo>
                  <a:cubicBezTo>
                    <a:pt x="1953" y="8640"/>
                    <a:pt x="464" y="12295"/>
                    <a:pt x="91" y="14954"/>
                  </a:cubicBezTo>
                  <a:cubicBezTo>
                    <a:pt x="-281" y="17612"/>
                    <a:pt x="464" y="19274"/>
                    <a:pt x="2698" y="20271"/>
                  </a:cubicBezTo>
                  <a:cubicBezTo>
                    <a:pt x="4933" y="21268"/>
                    <a:pt x="8657" y="21600"/>
                    <a:pt x="12009" y="21268"/>
                  </a:cubicBezTo>
                  <a:cubicBezTo>
                    <a:pt x="15360" y="20935"/>
                    <a:pt x="18340" y="19938"/>
                    <a:pt x="21319" y="18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8" name="Line"/>
            <p:cNvSpPr/>
            <p:nvPr/>
          </p:nvSpPr>
          <p:spPr>
            <a:xfrm>
              <a:off x="5642793" y="8465656"/>
              <a:ext cx="23002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322"/>
                    <a:pt x="4800" y="10643"/>
                    <a:pt x="8400" y="14243"/>
                  </a:cubicBezTo>
                  <a:cubicBezTo>
                    <a:pt x="12000" y="17843"/>
                    <a:pt x="16800" y="1972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9" name="Line"/>
            <p:cNvSpPr/>
            <p:nvPr/>
          </p:nvSpPr>
          <p:spPr>
            <a:xfrm>
              <a:off x="5642783" y="8503990"/>
              <a:ext cx="69013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13889" y="0"/>
                  </a:moveTo>
                  <a:cubicBezTo>
                    <a:pt x="10032" y="1440"/>
                    <a:pt x="6175" y="2880"/>
                    <a:pt x="3475" y="6480"/>
                  </a:cubicBezTo>
                  <a:cubicBezTo>
                    <a:pt x="775" y="10080"/>
                    <a:pt x="-768" y="15840"/>
                    <a:pt x="389" y="18720"/>
                  </a:cubicBezTo>
                  <a:cubicBezTo>
                    <a:pt x="1546" y="21600"/>
                    <a:pt x="5403" y="21600"/>
                    <a:pt x="9261" y="21600"/>
                  </a:cubicBezTo>
                  <a:cubicBezTo>
                    <a:pt x="13118" y="21600"/>
                    <a:pt x="16975" y="21600"/>
                    <a:pt x="208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0" name="Line"/>
            <p:cNvSpPr/>
            <p:nvPr/>
          </p:nvSpPr>
          <p:spPr>
            <a:xfrm>
              <a:off x="5765463" y="8549991"/>
              <a:ext cx="76669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" y="15840"/>
                    <a:pt x="4320" y="10080"/>
                    <a:pt x="7920" y="6480"/>
                  </a:cubicBezTo>
                  <a:cubicBezTo>
                    <a:pt x="11520" y="2880"/>
                    <a:pt x="1656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1" name="Line"/>
            <p:cNvSpPr/>
            <p:nvPr/>
          </p:nvSpPr>
          <p:spPr>
            <a:xfrm>
              <a:off x="5788463" y="8503990"/>
              <a:ext cx="23002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500"/>
                    <a:pt x="4800" y="9000"/>
                    <a:pt x="8400" y="12600"/>
                  </a:cubicBezTo>
                  <a:cubicBezTo>
                    <a:pt x="12000" y="16200"/>
                    <a:pt x="16800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2" name="Line"/>
            <p:cNvSpPr/>
            <p:nvPr/>
          </p:nvSpPr>
          <p:spPr>
            <a:xfrm>
              <a:off x="5849798" y="8526991"/>
              <a:ext cx="2300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3" name="Line"/>
            <p:cNvSpPr/>
            <p:nvPr/>
          </p:nvSpPr>
          <p:spPr>
            <a:xfrm>
              <a:off x="5880465" y="8442656"/>
              <a:ext cx="69003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2215"/>
                    <a:pt x="11200" y="4431"/>
                    <a:pt x="15200" y="7477"/>
                  </a:cubicBezTo>
                  <a:cubicBezTo>
                    <a:pt x="19200" y="10523"/>
                    <a:pt x="21600" y="14400"/>
                    <a:pt x="21600" y="16892"/>
                  </a:cubicBezTo>
                  <a:cubicBezTo>
                    <a:pt x="21600" y="19385"/>
                    <a:pt x="19200" y="20492"/>
                    <a:pt x="16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4" name="Line"/>
            <p:cNvSpPr/>
            <p:nvPr/>
          </p:nvSpPr>
          <p:spPr>
            <a:xfrm>
              <a:off x="5957134" y="8488657"/>
              <a:ext cx="17633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96" y="3840"/>
                    <a:pt x="9391" y="7680"/>
                    <a:pt x="12991" y="11280"/>
                  </a:cubicBezTo>
                  <a:cubicBezTo>
                    <a:pt x="16591" y="14880"/>
                    <a:pt x="19096" y="182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5" name="Line"/>
            <p:cNvSpPr/>
            <p:nvPr/>
          </p:nvSpPr>
          <p:spPr>
            <a:xfrm>
              <a:off x="6003135" y="8488657"/>
              <a:ext cx="115003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1964"/>
                    <a:pt x="13920" y="3927"/>
                    <a:pt x="10320" y="7527"/>
                  </a:cubicBezTo>
                  <a:cubicBezTo>
                    <a:pt x="6720" y="11127"/>
                    <a:pt x="3360" y="163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6" name="Line"/>
            <p:cNvSpPr/>
            <p:nvPr/>
          </p:nvSpPr>
          <p:spPr>
            <a:xfrm>
              <a:off x="6171805" y="8488657"/>
              <a:ext cx="38335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198" name="Drawing"/>
          <p:cNvGrpSpPr/>
          <p:nvPr/>
        </p:nvGrpSpPr>
        <p:grpSpPr>
          <a:xfrm>
            <a:off x="7301482" y="390108"/>
            <a:ext cx="3179088" cy="2331621"/>
            <a:chOff x="0" y="0"/>
            <a:chExt cx="3179086" cy="2331619"/>
          </a:xfrm>
        </p:grpSpPr>
        <p:sp>
          <p:nvSpPr>
            <p:cNvPr id="4178" name="Line"/>
            <p:cNvSpPr/>
            <p:nvPr/>
          </p:nvSpPr>
          <p:spPr>
            <a:xfrm>
              <a:off x="228293" y="588888"/>
              <a:ext cx="336402" cy="33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37" fill="norm" stroke="1" extrusionOk="0">
                  <a:moveTo>
                    <a:pt x="21378" y="2083"/>
                  </a:moveTo>
                  <a:cubicBezTo>
                    <a:pt x="20891" y="1277"/>
                    <a:pt x="20404" y="471"/>
                    <a:pt x="18780" y="148"/>
                  </a:cubicBezTo>
                  <a:cubicBezTo>
                    <a:pt x="17155" y="-174"/>
                    <a:pt x="14395" y="-13"/>
                    <a:pt x="11715" y="1035"/>
                  </a:cubicBezTo>
                  <a:cubicBezTo>
                    <a:pt x="9035" y="2083"/>
                    <a:pt x="6437" y="4017"/>
                    <a:pt x="5056" y="5387"/>
                  </a:cubicBezTo>
                  <a:cubicBezTo>
                    <a:pt x="3676" y="6757"/>
                    <a:pt x="3513" y="7563"/>
                    <a:pt x="3757" y="8208"/>
                  </a:cubicBezTo>
                  <a:cubicBezTo>
                    <a:pt x="4001" y="8853"/>
                    <a:pt x="4650" y="9336"/>
                    <a:pt x="5381" y="9659"/>
                  </a:cubicBezTo>
                  <a:cubicBezTo>
                    <a:pt x="6112" y="9981"/>
                    <a:pt x="6924" y="10142"/>
                    <a:pt x="7898" y="10384"/>
                  </a:cubicBezTo>
                  <a:cubicBezTo>
                    <a:pt x="8873" y="10626"/>
                    <a:pt x="10010" y="10948"/>
                    <a:pt x="10334" y="11513"/>
                  </a:cubicBezTo>
                  <a:cubicBezTo>
                    <a:pt x="10659" y="12077"/>
                    <a:pt x="10172" y="12883"/>
                    <a:pt x="8710" y="13930"/>
                  </a:cubicBezTo>
                  <a:cubicBezTo>
                    <a:pt x="7249" y="14978"/>
                    <a:pt x="4813" y="16268"/>
                    <a:pt x="3270" y="17154"/>
                  </a:cubicBezTo>
                  <a:cubicBezTo>
                    <a:pt x="1727" y="18041"/>
                    <a:pt x="1077" y="18525"/>
                    <a:pt x="590" y="19169"/>
                  </a:cubicBezTo>
                  <a:cubicBezTo>
                    <a:pt x="103" y="19814"/>
                    <a:pt x="-222" y="20620"/>
                    <a:pt x="184" y="21023"/>
                  </a:cubicBezTo>
                  <a:cubicBezTo>
                    <a:pt x="590" y="21426"/>
                    <a:pt x="1727" y="21426"/>
                    <a:pt x="4325" y="21104"/>
                  </a:cubicBezTo>
                  <a:cubicBezTo>
                    <a:pt x="6924" y="20781"/>
                    <a:pt x="10984" y="20136"/>
                    <a:pt x="15044" y="19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9" name="Line"/>
            <p:cNvSpPr/>
            <p:nvPr/>
          </p:nvSpPr>
          <p:spPr>
            <a:xfrm>
              <a:off x="354131" y="275541"/>
              <a:ext cx="156896" cy="185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210" fill="norm" stroke="1" extrusionOk="0">
                  <a:moveTo>
                    <a:pt x="9891" y="4534"/>
                  </a:moveTo>
                  <a:cubicBezTo>
                    <a:pt x="7801" y="7453"/>
                    <a:pt x="5711" y="10372"/>
                    <a:pt x="4143" y="12707"/>
                  </a:cubicBezTo>
                  <a:cubicBezTo>
                    <a:pt x="2575" y="15042"/>
                    <a:pt x="1530" y="16794"/>
                    <a:pt x="833" y="18399"/>
                  </a:cubicBezTo>
                  <a:cubicBezTo>
                    <a:pt x="136" y="20005"/>
                    <a:pt x="-212" y="21464"/>
                    <a:pt x="136" y="21172"/>
                  </a:cubicBezTo>
                  <a:cubicBezTo>
                    <a:pt x="485" y="20880"/>
                    <a:pt x="1530" y="18837"/>
                    <a:pt x="3446" y="15480"/>
                  </a:cubicBezTo>
                  <a:cubicBezTo>
                    <a:pt x="5362" y="12123"/>
                    <a:pt x="8149" y="7453"/>
                    <a:pt x="10588" y="4388"/>
                  </a:cubicBezTo>
                  <a:cubicBezTo>
                    <a:pt x="13027" y="1323"/>
                    <a:pt x="15117" y="-136"/>
                    <a:pt x="16336" y="10"/>
                  </a:cubicBezTo>
                  <a:cubicBezTo>
                    <a:pt x="17556" y="156"/>
                    <a:pt x="17904" y="1907"/>
                    <a:pt x="18078" y="4826"/>
                  </a:cubicBezTo>
                  <a:cubicBezTo>
                    <a:pt x="18253" y="7745"/>
                    <a:pt x="18253" y="11832"/>
                    <a:pt x="18775" y="14750"/>
                  </a:cubicBezTo>
                  <a:cubicBezTo>
                    <a:pt x="19298" y="17669"/>
                    <a:pt x="20343" y="19421"/>
                    <a:pt x="21388" y="21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0" name="Line"/>
            <p:cNvSpPr/>
            <p:nvPr/>
          </p:nvSpPr>
          <p:spPr>
            <a:xfrm>
              <a:off x="771699" y="827442"/>
              <a:ext cx="145671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516" y="11040"/>
                    <a:pt x="3032" y="1783"/>
                    <a:pt x="6632" y="240"/>
                  </a:cubicBezTo>
                  <a:cubicBezTo>
                    <a:pt x="10232" y="-1303"/>
                    <a:pt x="15916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1" name="Line"/>
            <p:cNvSpPr/>
            <p:nvPr/>
          </p:nvSpPr>
          <p:spPr>
            <a:xfrm>
              <a:off x="764032" y="913254"/>
              <a:ext cx="18400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2" name="Line"/>
            <p:cNvSpPr/>
            <p:nvPr/>
          </p:nvSpPr>
          <p:spPr>
            <a:xfrm>
              <a:off x="1109650" y="454381"/>
              <a:ext cx="428734" cy="170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74" fill="norm" stroke="1" extrusionOk="0">
                  <a:moveTo>
                    <a:pt x="21569" y="277"/>
                  </a:moveTo>
                  <a:cubicBezTo>
                    <a:pt x="19898" y="147"/>
                    <a:pt x="18226" y="18"/>
                    <a:pt x="15912" y="2"/>
                  </a:cubicBezTo>
                  <a:cubicBezTo>
                    <a:pt x="13598" y="-14"/>
                    <a:pt x="10640" y="83"/>
                    <a:pt x="8905" y="180"/>
                  </a:cubicBezTo>
                  <a:cubicBezTo>
                    <a:pt x="7169" y="277"/>
                    <a:pt x="6655" y="373"/>
                    <a:pt x="6462" y="648"/>
                  </a:cubicBezTo>
                  <a:cubicBezTo>
                    <a:pt x="6269" y="922"/>
                    <a:pt x="6398" y="1374"/>
                    <a:pt x="6590" y="2182"/>
                  </a:cubicBezTo>
                  <a:cubicBezTo>
                    <a:pt x="6783" y="2989"/>
                    <a:pt x="7040" y="4151"/>
                    <a:pt x="7169" y="5362"/>
                  </a:cubicBezTo>
                  <a:cubicBezTo>
                    <a:pt x="7298" y="6573"/>
                    <a:pt x="7298" y="7832"/>
                    <a:pt x="6912" y="9075"/>
                  </a:cubicBezTo>
                  <a:cubicBezTo>
                    <a:pt x="6526" y="10318"/>
                    <a:pt x="5755" y="11545"/>
                    <a:pt x="5112" y="12610"/>
                  </a:cubicBezTo>
                  <a:cubicBezTo>
                    <a:pt x="4469" y="13676"/>
                    <a:pt x="3955" y="14580"/>
                    <a:pt x="3440" y="15548"/>
                  </a:cubicBezTo>
                  <a:cubicBezTo>
                    <a:pt x="2926" y="16517"/>
                    <a:pt x="2412" y="17550"/>
                    <a:pt x="1898" y="18406"/>
                  </a:cubicBezTo>
                  <a:cubicBezTo>
                    <a:pt x="1383" y="19261"/>
                    <a:pt x="869" y="19939"/>
                    <a:pt x="548" y="20359"/>
                  </a:cubicBezTo>
                  <a:cubicBezTo>
                    <a:pt x="226" y="20779"/>
                    <a:pt x="98" y="20940"/>
                    <a:pt x="33" y="21102"/>
                  </a:cubicBezTo>
                  <a:cubicBezTo>
                    <a:pt x="-31" y="21263"/>
                    <a:pt x="-31" y="21425"/>
                    <a:pt x="290" y="21505"/>
                  </a:cubicBezTo>
                  <a:cubicBezTo>
                    <a:pt x="612" y="21586"/>
                    <a:pt x="1255" y="21586"/>
                    <a:pt x="2926" y="21554"/>
                  </a:cubicBezTo>
                  <a:cubicBezTo>
                    <a:pt x="4598" y="21521"/>
                    <a:pt x="7298" y="21457"/>
                    <a:pt x="9740" y="21360"/>
                  </a:cubicBezTo>
                  <a:cubicBezTo>
                    <a:pt x="12183" y="21263"/>
                    <a:pt x="14369" y="21134"/>
                    <a:pt x="16555" y="210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3" name="Line"/>
            <p:cNvSpPr/>
            <p:nvPr/>
          </p:nvSpPr>
          <p:spPr>
            <a:xfrm>
              <a:off x="1612694" y="636590"/>
              <a:ext cx="247697" cy="289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59" fill="norm" stroke="1" extrusionOk="0">
                  <a:moveTo>
                    <a:pt x="21363" y="1754"/>
                  </a:moveTo>
                  <a:cubicBezTo>
                    <a:pt x="20702" y="996"/>
                    <a:pt x="20041" y="238"/>
                    <a:pt x="19159" y="48"/>
                  </a:cubicBezTo>
                  <a:cubicBezTo>
                    <a:pt x="18277" y="-141"/>
                    <a:pt x="17175" y="238"/>
                    <a:pt x="15522" y="901"/>
                  </a:cubicBezTo>
                  <a:cubicBezTo>
                    <a:pt x="13869" y="1564"/>
                    <a:pt x="11665" y="2512"/>
                    <a:pt x="10673" y="3933"/>
                  </a:cubicBezTo>
                  <a:cubicBezTo>
                    <a:pt x="9681" y="5354"/>
                    <a:pt x="9902" y="7248"/>
                    <a:pt x="10122" y="8670"/>
                  </a:cubicBezTo>
                  <a:cubicBezTo>
                    <a:pt x="10343" y="10091"/>
                    <a:pt x="10563" y="11038"/>
                    <a:pt x="10232" y="11796"/>
                  </a:cubicBezTo>
                  <a:cubicBezTo>
                    <a:pt x="9902" y="12554"/>
                    <a:pt x="9020" y="13122"/>
                    <a:pt x="7257" y="14070"/>
                  </a:cubicBezTo>
                  <a:cubicBezTo>
                    <a:pt x="5494" y="15017"/>
                    <a:pt x="2849" y="16343"/>
                    <a:pt x="1416" y="17575"/>
                  </a:cubicBezTo>
                  <a:cubicBezTo>
                    <a:pt x="-17" y="18806"/>
                    <a:pt x="-237" y="19943"/>
                    <a:pt x="204" y="20606"/>
                  </a:cubicBezTo>
                  <a:cubicBezTo>
                    <a:pt x="645" y="21270"/>
                    <a:pt x="1747" y="21459"/>
                    <a:pt x="4392" y="21459"/>
                  </a:cubicBezTo>
                  <a:cubicBezTo>
                    <a:pt x="7036" y="21459"/>
                    <a:pt x="11224" y="21270"/>
                    <a:pt x="15412" y="2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4" name="Line"/>
            <p:cNvSpPr/>
            <p:nvPr/>
          </p:nvSpPr>
          <p:spPr>
            <a:xfrm>
              <a:off x="1875724" y="897920"/>
              <a:ext cx="15334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5" name="Line"/>
            <p:cNvSpPr/>
            <p:nvPr/>
          </p:nvSpPr>
          <p:spPr>
            <a:xfrm>
              <a:off x="1791389" y="407216"/>
              <a:ext cx="99669" cy="13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9" fill="norm" stroke="1" extrusionOk="0">
                  <a:moveTo>
                    <a:pt x="1661" y="2497"/>
                  </a:moveTo>
                  <a:cubicBezTo>
                    <a:pt x="2215" y="4574"/>
                    <a:pt x="2769" y="6651"/>
                    <a:pt x="2215" y="8520"/>
                  </a:cubicBezTo>
                  <a:cubicBezTo>
                    <a:pt x="1662" y="10389"/>
                    <a:pt x="0" y="12051"/>
                    <a:pt x="0" y="11635"/>
                  </a:cubicBezTo>
                  <a:cubicBezTo>
                    <a:pt x="0" y="11220"/>
                    <a:pt x="1662" y="8727"/>
                    <a:pt x="3600" y="6651"/>
                  </a:cubicBezTo>
                  <a:cubicBezTo>
                    <a:pt x="5538" y="4574"/>
                    <a:pt x="7754" y="2912"/>
                    <a:pt x="10246" y="1666"/>
                  </a:cubicBezTo>
                  <a:cubicBezTo>
                    <a:pt x="12738" y="420"/>
                    <a:pt x="15508" y="-411"/>
                    <a:pt x="17169" y="212"/>
                  </a:cubicBezTo>
                  <a:cubicBezTo>
                    <a:pt x="18831" y="835"/>
                    <a:pt x="19385" y="2912"/>
                    <a:pt x="19938" y="6651"/>
                  </a:cubicBezTo>
                  <a:cubicBezTo>
                    <a:pt x="20492" y="10389"/>
                    <a:pt x="21046" y="15789"/>
                    <a:pt x="21600" y="211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6" name="Line"/>
            <p:cNvSpPr/>
            <p:nvPr/>
          </p:nvSpPr>
          <p:spPr>
            <a:xfrm>
              <a:off x="1822056" y="1196927"/>
              <a:ext cx="30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7" name="Line"/>
            <p:cNvSpPr/>
            <p:nvPr/>
          </p:nvSpPr>
          <p:spPr>
            <a:xfrm>
              <a:off x="1837389" y="1411598"/>
              <a:ext cx="1" cy="61336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8" name="Line"/>
            <p:cNvSpPr/>
            <p:nvPr/>
          </p:nvSpPr>
          <p:spPr>
            <a:xfrm>
              <a:off x="1864824" y="1557268"/>
              <a:ext cx="26234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400"/>
                    <a:pt x="4448" y="4800"/>
                    <a:pt x="1502" y="8400"/>
                  </a:cubicBezTo>
                  <a:cubicBezTo>
                    <a:pt x="-1443" y="12000"/>
                    <a:pt x="521" y="16800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9" name="Line"/>
            <p:cNvSpPr/>
            <p:nvPr/>
          </p:nvSpPr>
          <p:spPr>
            <a:xfrm>
              <a:off x="1743432" y="1953285"/>
              <a:ext cx="247295" cy="24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284" fill="norm" stroke="1" extrusionOk="0">
                  <a:moveTo>
                    <a:pt x="21328" y="3536"/>
                  </a:moveTo>
                  <a:cubicBezTo>
                    <a:pt x="21328" y="2434"/>
                    <a:pt x="21328" y="1332"/>
                    <a:pt x="20446" y="671"/>
                  </a:cubicBezTo>
                  <a:cubicBezTo>
                    <a:pt x="19565" y="9"/>
                    <a:pt x="17801" y="-211"/>
                    <a:pt x="15708" y="230"/>
                  </a:cubicBezTo>
                  <a:cubicBezTo>
                    <a:pt x="13614" y="671"/>
                    <a:pt x="11189" y="1773"/>
                    <a:pt x="9757" y="2875"/>
                  </a:cubicBezTo>
                  <a:cubicBezTo>
                    <a:pt x="8324" y="3977"/>
                    <a:pt x="7883" y="5079"/>
                    <a:pt x="8214" y="5740"/>
                  </a:cubicBezTo>
                  <a:cubicBezTo>
                    <a:pt x="8544" y="6401"/>
                    <a:pt x="9646" y="6622"/>
                    <a:pt x="10859" y="6732"/>
                  </a:cubicBezTo>
                  <a:cubicBezTo>
                    <a:pt x="12071" y="6842"/>
                    <a:pt x="13393" y="6842"/>
                    <a:pt x="14716" y="6842"/>
                  </a:cubicBezTo>
                  <a:cubicBezTo>
                    <a:pt x="16038" y="6842"/>
                    <a:pt x="17361" y="6842"/>
                    <a:pt x="17691" y="7283"/>
                  </a:cubicBezTo>
                  <a:cubicBezTo>
                    <a:pt x="18022" y="7724"/>
                    <a:pt x="17361" y="8605"/>
                    <a:pt x="14716" y="10148"/>
                  </a:cubicBezTo>
                  <a:cubicBezTo>
                    <a:pt x="12071" y="11691"/>
                    <a:pt x="7442" y="13895"/>
                    <a:pt x="4687" y="15328"/>
                  </a:cubicBezTo>
                  <a:cubicBezTo>
                    <a:pt x="1932" y="16760"/>
                    <a:pt x="1050" y="17422"/>
                    <a:pt x="499" y="18303"/>
                  </a:cubicBezTo>
                  <a:cubicBezTo>
                    <a:pt x="-52" y="19185"/>
                    <a:pt x="-272" y="20287"/>
                    <a:pt x="499" y="20838"/>
                  </a:cubicBezTo>
                  <a:cubicBezTo>
                    <a:pt x="1271" y="21389"/>
                    <a:pt x="3034" y="21389"/>
                    <a:pt x="6120" y="21058"/>
                  </a:cubicBezTo>
                  <a:cubicBezTo>
                    <a:pt x="9206" y="20728"/>
                    <a:pt x="13614" y="20067"/>
                    <a:pt x="18022" y="19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0" name="Line"/>
            <p:cNvSpPr/>
            <p:nvPr/>
          </p:nvSpPr>
          <p:spPr>
            <a:xfrm>
              <a:off x="1994898" y="2181262"/>
              <a:ext cx="133832" cy="11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0244" fill="norm" stroke="1" extrusionOk="0">
                  <a:moveTo>
                    <a:pt x="5448" y="3525"/>
                  </a:moveTo>
                  <a:cubicBezTo>
                    <a:pt x="4633" y="8025"/>
                    <a:pt x="3818" y="12525"/>
                    <a:pt x="2799" y="15675"/>
                  </a:cubicBezTo>
                  <a:cubicBezTo>
                    <a:pt x="1780" y="18825"/>
                    <a:pt x="557" y="20625"/>
                    <a:pt x="150" y="20175"/>
                  </a:cubicBezTo>
                  <a:cubicBezTo>
                    <a:pt x="-258" y="19725"/>
                    <a:pt x="150" y="17025"/>
                    <a:pt x="1576" y="13425"/>
                  </a:cubicBezTo>
                  <a:cubicBezTo>
                    <a:pt x="3002" y="9825"/>
                    <a:pt x="5448" y="5325"/>
                    <a:pt x="8300" y="2625"/>
                  </a:cubicBezTo>
                  <a:cubicBezTo>
                    <a:pt x="11153" y="-75"/>
                    <a:pt x="14414" y="-975"/>
                    <a:pt x="16655" y="1275"/>
                  </a:cubicBezTo>
                  <a:cubicBezTo>
                    <a:pt x="18897" y="3525"/>
                    <a:pt x="20119" y="8925"/>
                    <a:pt x="21342" y="143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1" name="Line"/>
            <p:cNvSpPr/>
            <p:nvPr/>
          </p:nvSpPr>
          <p:spPr>
            <a:xfrm>
              <a:off x="1895685" y="1734746"/>
              <a:ext cx="118043" cy="113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0921" fill="norm" stroke="1" extrusionOk="0">
                  <a:moveTo>
                    <a:pt x="6061" y="4016"/>
                  </a:moveTo>
                  <a:cubicBezTo>
                    <a:pt x="5601" y="6364"/>
                    <a:pt x="5142" y="8712"/>
                    <a:pt x="3993" y="11999"/>
                  </a:cubicBezTo>
                  <a:cubicBezTo>
                    <a:pt x="2844" y="15286"/>
                    <a:pt x="1006" y="19512"/>
                    <a:pt x="316" y="20451"/>
                  </a:cubicBezTo>
                  <a:cubicBezTo>
                    <a:pt x="-373" y="21390"/>
                    <a:pt x="87" y="19042"/>
                    <a:pt x="1465" y="15520"/>
                  </a:cubicBezTo>
                  <a:cubicBezTo>
                    <a:pt x="2844" y="11999"/>
                    <a:pt x="5142" y="7303"/>
                    <a:pt x="7210" y="4251"/>
                  </a:cubicBezTo>
                  <a:cubicBezTo>
                    <a:pt x="9278" y="1199"/>
                    <a:pt x="11116" y="-210"/>
                    <a:pt x="13184" y="25"/>
                  </a:cubicBezTo>
                  <a:cubicBezTo>
                    <a:pt x="15253" y="260"/>
                    <a:pt x="17550" y="2138"/>
                    <a:pt x="18929" y="5894"/>
                  </a:cubicBezTo>
                  <a:cubicBezTo>
                    <a:pt x="20308" y="9651"/>
                    <a:pt x="20767" y="15286"/>
                    <a:pt x="21227" y="209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2" name="Line"/>
            <p:cNvSpPr/>
            <p:nvPr/>
          </p:nvSpPr>
          <p:spPr>
            <a:xfrm>
              <a:off x="2320839" y="294232"/>
              <a:ext cx="247560" cy="20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567" fill="norm" stroke="1" extrusionOk="0">
                  <a:moveTo>
                    <a:pt x="617" y="1632"/>
                  </a:moveTo>
                  <a:cubicBezTo>
                    <a:pt x="180" y="1467"/>
                    <a:pt x="-256" y="1301"/>
                    <a:pt x="180" y="1095"/>
                  </a:cubicBezTo>
                  <a:cubicBezTo>
                    <a:pt x="617" y="888"/>
                    <a:pt x="1926" y="640"/>
                    <a:pt x="4980" y="447"/>
                  </a:cubicBezTo>
                  <a:cubicBezTo>
                    <a:pt x="8035" y="255"/>
                    <a:pt x="12835" y="117"/>
                    <a:pt x="15780" y="48"/>
                  </a:cubicBezTo>
                  <a:cubicBezTo>
                    <a:pt x="18726" y="-21"/>
                    <a:pt x="19817" y="-21"/>
                    <a:pt x="20471" y="89"/>
                  </a:cubicBezTo>
                  <a:cubicBezTo>
                    <a:pt x="21126" y="199"/>
                    <a:pt x="21344" y="420"/>
                    <a:pt x="20908" y="998"/>
                  </a:cubicBezTo>
                  <a:cubicBezTo>
                    <a:pt x="20471" y="1577"/>
                    <a:pt x="19380" y="2514"/>
                    <a:pt x="18508" y="3506"/>
                  </a:cubicBezTo>
                  <a:cubicBezTo>
                    <a:pt x="17635" y="4497"/>
                    <a:pt x="16980" y="5544"/>
                    <a:pt x="16326" y="6619"/>
                  </a:cubicBezTo>
                  <a:cubicBezTo>
                    <a:pt x="15671" y="7693"/>
                    <a:pt x="15017" y="8795"/>
                    <a:pt x="14689" y="9911"/>
                  </a:cubicBezTo>
                  <a:cubicBezTo>
                    <a:pt x="14362" y="11027"/>
                    <a:pt x="14362" y="12157"/>
                    <a:pt x="14471" y="13272"/>
                  </a:cubicBezTo>
                  <a:cubicBezTo>
                    <a:pt x="14580" y="14388"/>
                    <a:pt x="14799" y="15490"/>
                    <a:pt x="15126" y="16468"/>
                  </a:cubicBezTo>
                  <a:cubicBezTo>
                    <a:pt x="15453" y="17446"/>
                    <a:pt x="15889" y="18300"/>
                    <a:pt x="16217" y="19113"/>
                  </a:cubicBezTo>
                  <a:cubicBezTo>
                    <a:pt x="16544" y="19926"/>
                    <a:pt x="16762" y="20697"/>
                    <a:pt x="16326" y="21111"/>
                  </a:cubicBezTo>
                  <a:cubicBezTo>
                    <a:pt x="15889" y="21524"/>
                    <a:pt x="14799" y="21579"/>
                    <a:pt x="13162" y="21565"/>
                  </a:cubicBezTo>
                  <a:cubicBezTo>
                    <a:pt x="11526" y="21551"/>
                    <a:pt x="9344" y="21469"/>
                    <a:pt x="7708" y="21372"/>
                  </a:cubicBezTo>
                  <a:cubicBezTo>
                    <a:pt x="6071" y="21276"/>
                    <a:pt x="4980" y="21166"/>
                    <a:pt x="4544" y="21097"/>
                  </a:cubicBezTo>
                  <a:cubicBezTo>
                    <a:pt x="4108" y="21028"/>
                    <a:pt x="4326" y="21000"/>
                    <a:pt x="4544" y="209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3" name="Line"/>
            <p:cNvSpPr/>
            <p:nvPr/>
          </p:nvSpPr>
          <p:spPr>
            <a:xfrm>
              <a:off x="2657741" y="2110426"/>
              <a:ext cx="176339" cy="17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7" fill="norm" stroke="1" extrusionOk="0">
                  <a:moveTo>
                    <a:pt x="0" y="13182"/>
                  </a:moveTo>
                  <a:cubicBezTo>
                    <a:pt x="313" y="11703"/>
                    <a:pt x="626" y="10223"/>
                    <a:pt x="1409" y="9927"/>
                  </a:cubicBezTo>
                  <a:cubicBezTo>
                    <a:pt x="2191" y="9631"/>
                    <a:pt x="3443" y="10519"/>
                    <a:pt x="4070" y="13034"/>
                  </a:cubicBezTo>
                  <a:cubicBezTo>
                    <a:pt x="4696" y="15549"/>
                    <a:pt x="4696" y="19692"/>
                    <a:pt x="4696" y="20579"/>
                  </a:cubicBezTo>
                  <a:cubicBezTo>
                    <a:pt x="4696" y="21467"/>
                    <a:pt x="4696" y="19100"/>
                    <a:pt x="5635" y="15549"/>
                  </a:cubicBezTo>
                  <a:cubicBezTo>
                    <a:pt x="6574" y="11999"/>
                    <a:pt x="8452" y="7264"/>
                    <a:pt x="10174" y="4305"/>
                  </a:cubicBezTo>
                  <a:cubicBezTo>
                    <a:pt x="11896" y="1346"/>
                    <a:pt x="13461" y="163"/>
                    <a:pt x="14870" y="15"/>
                  </a:cubicBezTo>
                  <a:cubicBezTo>
                    <a:pt x="16278" y="-133"/>
                    <a:pt x="17530" y="755"/>
                    <a:pt x="18626" y="4305"/>
                  </a:cubicBezTo>
                  <a:cubicBezTo>
                    <a:pt x="19722" y="7856"/>
                    <a:pt x="20661" y="14070"/>
                    <a:pt x="21600" y="202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4" name="Line"/>
            <p:cNvSpPr/>
            <p:nvPr/>
          </p:nvSpPr>
          <p:spPr>
            <a:xfrm>
              <a:off x="2903080" y="2093947"/>
              <a:ext cx="17633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70" y="4383"/>
                    <a:pt x="8139" y="8765"/>
                    <a:pt x="11739" y="12365"/>
                  </a:cubicBezTo>
                  <a:cubicBezTo>
                    <a:pt x="15339" y="15965"/>
                    <a:pt x="18470" y="1878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5" name="Line"/>
            <p:cNvSpPr/>
            <p:nvPr/>
          </p:nvSpPr>
          <p:spPr>
            <a:xfrm>
              <a:off x="2949081" y="2101614"/>
              <a:ext cx="115004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40" y="2133"/>
                    <a:pt x="14880" y="4267"/>
                    <a:pt x="11280" y="7867"/>
                  </a:cubicBezTo>
                  <a:cubicBezTo>
                    <a:pt x="7680" y="11467"/>
                    <a:pt x="3840" y="165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6" name="Line"/>
            <p:cNvSpPr/>
            <p:nvPr/>
          </p:nvSpPr>
          <p:spPr>
            <a:xfrm>
              <a:off x="3163753" y="2078613"/>
              <a:ext cx="15334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236"/>
                    <a:pt x="14400" y="10473"/>
                    <a:pt x="10800" y="14073"/>
                  </a:cubicBezTo>
                  <a:cubicBezTo>
                    <a:pt x="7200" y="17673"/>
                    <a:pt x="3600" y="196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7" name="Line"/>
            <p:cNvSpPr/>
            <p:nvPr/>
          </p:nvSpPr>
          <p:spPr>
            <a:xfrm>
              <a:off x="0" y="-1"/>
              <a:ext cx="796519" cy="110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23" fill="norm" stroke="1" extrusionOk="0">
                  <a:moveTo>
                    <a:pt x="15407" y="1060"/>
                  </a:moveTo>
                  <a:cubicBezTo>
                    <a:pt x="14581" y="663"/>
                    <a:pt x="13756" y="266"/>
                    <a:pt x="12827" y="92"/>
                  </a:cubicBezTo>
                  <a:cubicBezTo>
                    <a:pt x="11898" y="-82"/>
                    <a:pt x="10867" y="-32"/>
                    <a:pt x="9560" y="439"/>
                  </a:cubicBezTo>
                  <a:cubicBezTo>
                    <a:pt x="8253" y="911"/>
                    <a:pt x="6670" y="1805"/>
                    <a:pt x="5260" y="3021"/>
                  </a:cubicBezTo>
                  <a:cubicBezTo>
                    <a:pt x="3850" y="4238"/>
                    <a:pt x="2612" y="5777"/>
                    <a:pt x="1752" y="7267"/>
                  </a:cubicBezTo>
                  <a:cubicBezTo>
                    <a:pt x="892" y="8757"/>
                    <a:pt x="411" y="10197"/>
                    <a:pt x="170" y="11736"/>
                  </a:cubicBezTo>
                  <a:cubicBezTo>
                    <a:pt x="-71" y="13275"/>
                    <a:pt x="-71" y="14914"/>
                    <a:pt x="273" y="16329"/>
                  </a:cubicBezTo>
                  <a:cubicBezTo>
                    <a:pt x="617" y="17744"/>
                    <a:pt x="1305" y="18936"/>
                    <a:pt x="2302" y="19780"/>
                  </a:cubicBezTo>
                  <a:cubicBezTo>
                    <a:pt x="3300" y="20624"/>
                    <a:pt x="4607" y="21121"/>
                    <a:pt x="6189" y="21319"/>
                  </a:cubicBezTo>
                  <a:cubicBezTo>
                    <a:pt x="7771" y="21518"/>
                    <a:pt x="9628" y="21419"/>
                    <a:pt x="11142" y="21121"/>
                  </a:cubicBezTo>
                  <a:cubicBezTo>
                    <a:pt x="12655" y="20823"/>
                    <a:pt x="13825" y="20326"/>
                    <a:pt x="14891" y="19457"/>
                  </a:cubicBezTo>
                  <a:cubicBezTo>
                    <a:pt x="15957" y="18588"/>
                    <a:pt x="16920" y="17347"/>
                    <a:pt x="17814" y="15758"/>
                  </a:cubicBezTo>
                  <a:cubicBezTo>
                    <a:pt x="18709" y="14169"/>
                    <a:pt x="19534" y="12232"/>
                    <a:pt x="20153" y="10495"/>
                  </a:cubicBezTo>
                  <a:cubicBezTo>
                    <a:pt x="20772" y="8757"/>
                    <a:pt x="21185" y="7217"/>
                    <a:pt x="21357" y="5901"/>
                  </a:cubicBezTo>
                  <a:cubicBezTo>
                    <a:pt x="21529" y="4586"/>
                    <a:pt x="21460" y="3493"/>
                    <a:pt x="20910" y="2823"/>
                  </a:cubicBezTo>
                  <a:cubicBezTo>
                    <a:pt x="20360" y="2152"/>
                    <a:pt x="19328" y="1904"/>
                    <a:pt x="17986" y="1706"/>
                  </a:cubicBezTo>
                  <a:cubicBezTo>
                    <a:pt x="16645" y="1507"/>
                    <a:pt x="14994" y="1358"/>
                    <a:pt x="13343" y="12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7" name="Drawing"/>
          <p:cNvGrpSpPr/>
          <p:nvPr/>
        </p:nvGrpSpPr>
        <p:grpSpPr>
          <a:xfrm>
            <a:off x="927007" y="651681"/>
            <a:ext cx="11653574" cy="2913400"/>
            <a:chOff x="0" y="0"/>
            <a:chExt cx="11653572" cy="2913399"/>
          </a:xfrm>
        </p:grpSpPr>
        <p:sp>
          <p:nvSpPr>
            <p:cNvPr id="4200" name="Line"/>
            <p:cNvSpPr/>
            <p:nvPr/>
          </p:nvSpPr>
          <p:spPr>
            <a:xfrm>
              <a:off x="393735" y="178458"/>
              <a:ext cx="210070" cy="45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216" fill="norm" stroke="1" extrusionOk="0">
                  <a:moveTo>
                    <a:pt x="18855" y="2394"/>
                  </a:moveTo>
                  <a:cubicBezTo>
                    <a:pt x="18855" y="1800"/>
                    <a:pt x="18855" y="1207"/>
                    <a:pt x="18474" y="673"/>
                  </a:cubicBezTo>
                  <a:cubicBezTo>
                    <a:pt x="18093" y="139"/>
                    <a:pt x="17330" y="-336"/>
                    <a:pt x="14027" y="317"/>
                  </a:cubicBezTo>
                  <a:cubicBezTo>
                    <a:pt x="10723" y="969"/>
                    <a:pt x="4879" y="2750"/>
                    <a:pt x="2083" y="4293"/>
                  </a:cubicBezTo>
                  <a:cubicBezTo>
                    <a:pt x="-712" y="5835"/>
                    <a:pt x="-458" y="7141"/>
                    <a:pt x="1448" y="8387"/>
                  </a:cubicBezTo>
                  <a:cubicBezTo>
                    <a:pt x="3354" y="9633"/>
                    <a:pt x="6912" y="10820"/>
                    <a:pt x="10342" y="12007"/>
                  </a:cubicBezTo>
                  <a:cubicBezTo>
                    <a:pt x="13773" y="13194"/>
                    <a:pt x="17076" y="14380"/>
                    <a:pt x="18855" y="15271"/>
                  </a:cubicBezTo>
                  <a:cubicBezTo>
                    <a:pt x="20634" y="16161"/>
                    <a:pt x="20888" y="16754"/>
                    <a:pt x="20888" y="17348"/>
                  </a:cubicBezTo>
                  <a:cubicBezTo>
                    <a:pt x="20888" y="17941"/>
                    <a:pt x="20634" y="18534"/>
                    <a:pt x="18982" y="19187"/>
                  </a:cubicBezTo>
                  <a:cubicBezTo>
                    <a:pt x="17330" y="19840"/>
                    <a:pt x="14281" y="20552"/>
                    <a:pt x="11994" y="20908"/>
                  </a:cubicBezTo>
                  <a:cubicBezTo>
                    <a:pt x="9707" y="21264"/>
                    <a:pt x="8182" y="21264"/>
                    <a:pt x="8563" y="21145"/>
                  </a:cubicBezTo>
                  <a:cubicBezTo>
                    <a:pt x="8944" y="21027"/>
                    <a:pt x="11232" y="20789"/>
                    <a:pt x="13519" y="20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1" name="Line"/>
            <p:cNvSpPr/>
            <p:nvPr/>
          </p:nvSpPr>
          <p:spPr>
            <a:xfrm>
              <a:off x="943701" y="406342"/>
              <a:ext cx="161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2" name="Line"/>
            <p:cNvSpPr/>
            <p:nvPr/>
          </p:nvSpPr>
          <p:spPr>
            <a:xfrm>
              <a:off x="928367" y="559679"/>
              <a:ext cx="207006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1067" y="8100"/>
                    <a:pt x="2133" y="16200"/>
                    <a:pt x="5733" y="18900"/>
                  </a:cubicBezTo>
                  <a:cubicBezTo>
                    <a:pt x="9333" y="21600"/>
                    <a:pt x="15467" y="18900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3" name="Line"/>
            <p:cNvSpPr/>
            <p:nvPr/>
          </p:nvSpPr>
          <p:spPr>
            <a:xfrm>
              <a:off x="1694448" y="288387"/>
              <a:ext cx="276610" cy="33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54" fill="norm" stroke="1" extrusionOk="0">
                  <a:moveTo>
                    <a:pt x="19666" y="1154"/>
                  </a:moveTo>
                  <a:cubicBezTo>
                    <a:pt x="19071" y="509"/>
                    <a:pt x="18477" y="-136"/>
                    <a:pt x="16198" y="25"/>
                  </a:cubicBezTo>
                  <a:cubicBezTo>
                    <a:pt x="13919" y="186"/>
                    <a:pt x="9955" y="1154"/>
                    <a:pt x="7379" y="2363"/>
                  </a:cubicBezTo>
                  <a:cubicBezTo>
                    <a:pt x="4803" y="3571"/>
                    <a:pt x="3614" y="5022"/>
                    <a:pt x="3119" y="6151"/>
                  </a:cubicBezTo>
                  <a:cubicBezTo>
                    <a:pt x="2623" y="7279"/>
                    <a:pt x="2821" y="8085"/>
                    <a:pt x="3515" y="8568"/>
                  </a:cubicBezTo>
                  <a:cubicBezTo>
                    <a:pt x="4209" y="9052"/>
                    <a:pt x="5398" y="9213"/>
                    <a:pt x="6785" y="9294"/>
                  </a:cubicBezTo>
                  <a:cubicBezTo>
                    <a:pt x="8172" y="9374"/>
                    <a:pt x="9757" y="9374"/>
                    <a:pt x="11045" y="9374"/>
                  </a:cubicBezTo>
                  <a:cubicBezTo>
                    <a:pt x="12333" y="9374"/>
                    <a:pt x="13324" y="9374"/>
                    <a:pt x="13225" y="9858"/>
                  </a:cubicBezTo>
                  <a:cubicBezTo>
                    <a:pt x="13126" y="10342"/>
                    <a:pt x="11937" y="11309"/>
                    <a:pt x="9856" y="12598"/>
                  </a:cubicBezTo>
                  <a:cubicBezTo>
                    <a:pt x="7776" y="13888"/>
                    <a:pt x="4803" y="15500"/>
                    <a:pt x="2921" y="16628"/>
                  </a:cubicBezTo>
                  <a:cubicBezTo>
                    <a:pt x="1038" y="17757"/>
                    <a:pt x="245" y="18401"/>
                    <a:pt x="47" y="19127"/>
                  </a:cubicBezTo>
                  <a:cubicBezTo>
                    <a:pt x="-151" y="19852"/>
                    <a:pt x="245" y="20658"/>
                    <a:pt x="1930" y="21061"/>
                  </a:cubicBezTo>
                  <a:cubicBezTo>
                    <a:pt x="3614" y="21464"/>
                    <a:pt x="6587" y="21464"/>
                    <a:pt x="10055" y="20980"/>
                  </a:cubicBezTo>
                  <a:cubicBezTo>
                    <a:pt x="13522" y="20497"/>
                    <a:pt x="17486" y="19530"/>
                    <a:pt x="21449" y="185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4" name="Line"/>
            <p:cNvSpPr/>
            <p:nvPr/>
          </p:nvSpPr>
          <p:spPr>
            <a:xfrm>
              <a:off x="1849526" y="89923"/>
              <a:ext cx="144533" cy="12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07" fill="norm" stroke="1" extrusionOk="0">
                  <a:moveTo>
                    <a:pt x="6652" y="2830"/>
                  </a:moveTo>
                  <a:cubicBezTo>
                    <a:pt x="5136" y="6984"/>
                    <a:pt x="3620" y="11138"/>
                    <a:pt x="2294" y="14669"/>
                  </a:cubicBezTo>
                  <a:cubicBezTo>
                    <a:pt x="968" y="18199"/>
                    <a:pt x="-169" y="21107"/>
                    <a:pt x="20" y="21107"/>
                  </a:cubicBezTo>
                  <a:cubicBezTo>
                    <a:pt x="210" y="21107"/>
                    <a:pt x="1726" y="18199"/>
                    <a:pt x="3620" y="14669"/>
                  </a:cubicBezTo>
                  <a:cubicBezTo>
                    <a:pt x="5515" y="11138"/>
                    <a:pt x="7789" y="6984"/>
                    <a:pt x="9873" y="4076"/>
                  </a:cubicBezTo>
                  <a:cubicBezTo>
                    <a:pt x="11957" y="1169"/>
                    <a:pt x="13852" y="-493"/>
                    <a:pt x="14799" y="130"/>
                  </a:cubicBezTo>
                  <a:cubicBezTo>
                    <a:pt x="15747" y="753"/>
                    <a:pt x="15747" y="3661"/>
                    <a:pt x="16694" y="7192"/>
                  </a:cubicBezTo>
                  <a:cubicBezTo>
                    <a:pt x="17642" y="10722"/>
                    <a:pt x="19536" y="14876"/>
                    <a:pt x="21431" y="190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5" name="Line"/>
            <p:cNvSpPr/>
            <p:nvPr/>
          </p:nvSpPr>
          <p:spPr>
            <a:xfrm>
              <a:off x="2086060" y="212584"/>
              <a:ext cx="265096" cy="53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283" fill="norm" stroke="1" extrusionOk="0">
                  <a:moveTo>
                    <a:pt x="9257" y="83"/>
                  </a:moveTo>
                  <a:cubicBezTo>
                    <a:pt x="10491" y="-19"/>
                    <a:pt x="11726" y="-121"/>
                    <a:pt x="13371" y="388"/>
                  </a:cubicBezTo>
                  <a:cubicBezTo>
                    <a:pt x="15017" y="898"/>
                    <a:pt x="17074" y="2019"/>
                    <a:pt x="18720" y="3853"/>
                  </a:cubicBezTo>
                  <a:cubicBezTo>
                    <a:pt x="20366" y="5687"/>
                    <a:pt x="21600" y="8234"/>
                    <a:pt x="21291" y="10832"/>
                  </a:cubicBezTo>
                  <a:cubicBezTo>
                    <a:pt x="20983" y="13430"/>
                    <a:pt x="19131" y="16079"/>
                    <a:pt x="15943" y="17913"/>
                  </a:cubicBezTo>
                  <a:cubicBezTo>
                    <a:pt x="12754" y="19747"/>
                    <a:pt x="8229" y="20766"/>
                    <a:pt x="5349" y="21122"/>
                  </a:cubicBezTo>
                  <a:cubicBezTo>
                    <a:pt x="2469" y="21479"/>
                    <a:pt x="1234" y="21173"/>
                    <a:pt x="0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6" name="Line"/>
            <p:cNvSpPr/>
            <p:nvPr/>
          </p:nvSpPr>
          <p:spPr>
            <a:xfrm>
              <a:off x="1477861" y="220151"/>
              <a:ext cx="247858" cy="485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1471" fill="norm" stroke="1" extrusionOk="0">
                  <a:moveTo>
                    <a:pt x="14967" y="1454"/>
                  </a:moveTo>
                  <a:cubicBezTo>
                    <a:pt x="14967" y="889"/>
                    <a:pt x="14967" y="323"/>
                    <a:pt x="14432" y="97"/>
                  </a:cubicBezTo>
                  <a:cubicBezTo>
                    <a:pt x="13897" y="-129"/>
                    <a:pt x="12828" y="-16"/>
                    <a:pt x="10476" y="1058"/>
                  </a:cubicBezTo>
                  <a:cubicBezTo>
                    <a:pt x="8123" y="2133"/>
                    <a:pt x="4488" y="4168"/>
                    <a:pt x="2242" y="6543"/>
                  </a:cubicBezTo>
                  <a:cubicBezTo>
                    <a:pt x="-4" y="8918"/>
                    <a:pt x="-859" y="11632"/>
                    <a:pt x="1066" y="14007"/>
                  </a:cubicBezTo>
                  <a:cubicBezTo>
                    <a:pt x="2991" y="16382"/>
                    <a:pt x="7695" y="18418"/>
                    <a:pt x="11438" y="19605"/>
                  </a:cubicBezTo>
                  <a:cubicBezTo>
                    <a:pt x="15181" y="20792"/>
                    <a:pt x="17961" y="21132"/>
                    <a:pt x="20741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7" name="Line"/>
            <p:cNvSpPr/>
            <p:nvPr/>
          </p:nvSpPr>
          <p:spPr>
            <a:xfrm>
              <a:off x="2515402" y="69001"/>
              <a:ext cx="23002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8" name="Line"/>
            <p:cNvSpPr/>
            <p:nvPr/>
          </p:nvSpPr>
          <p:spPr>
            <a:xfrm>
              <a:off x="2377400" y="53667"/>
              <a:ext cx="32967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9" y="14400"/>
                    <a:pt x="5358" y="7200"/>
                    <a:pt x="8958" y="3600"/>
                  </a:cubicBezTo>
                  <a:cubicBezTo>
                    <a:pt x="12558" y="0"/>
                    <a:pt x="1707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9" name="Line"/>
            <p:cNvSpPr/>
            <p:nvPr/>
          </p:nvSpPr>
          <p:spPr>
            <a:xfrm>
              <a:off x="2891576" y="365934"/>
              <a:ext cx="266990" cy="334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251" fill="norm" stroke="1" extrusionOk="0">
                  <a:moveTo>
                    <a:pt x="20552" y="2568"/>
                  </a:moveTo>
                  <a:cubicBezTo>
                    <a:pt x="20955" y="1756"/>
                    <a:pt x="21359" y="944"/>
                    <a:pt x="20854" y="457"/>
                  </a:cubicBezTo>
                  <a:cubicBezTo>
                    <a:pt x="20350" y="-31"/>
                    <a:pt x="18937" y="-193"/>
                    <a:pt x="16615" y="294"/>
                  </a:cubicBezTo>
                  <a:cubicBezTo>
                    <a:pt x="14294" y="781"/>
                    <a:pt x="11064" y="1918"/>
                    <a:pt x="8843" y="3380"/>
                  </a:cubicBezTo>
                  <a:cubicBezTo>
                    <a:pt x="6623" y="4842"/>
                    <a:pt x="5411" y="6628"/>
                    <a:pt x="5109" y="7927"/>
                  </a:cubicBezTo>
                  <a:cubicBezTo>
                    <a:pt x="4806" y="9227"/>
                    <a:pt x="5411" y="10039"/>
                    <a:pt x="6925" y="10607"/>
                  </a:cubicBezTo>
                  <a:cubicBezTo>
                    <a:pt x="8439" y="11175"/>
                    <a:pt x="10862" y="11500"/>
                    <a:pt x="12578" y="11663"/>
                  </a:cubicBezTo>
                  <a:cubicBezTo>
                    <a:pt x="14294" y="11825"/>
                    <a:pt x="15303" y="11825"/>
                    <a:pt x="15202" y="12069"/>
                  </a:cubicBezTo>
                  <a:cubicBezTo>
                    <a:pt x="15101" y="12312"/>
                    <a:pt x="13890" y="12799"/>
                    <a:pt x="11669" y="13693"/>
                  </a:cubicBezTo>
                  <a:cubicBezTo>
                    <a:pt x="9449" y="14586"/>
                    <a:pt x="6219" y="15885"/>
                    <a:pt x="4200" y="16778"/>
                  </a:cubicBezTo>
                  <a:cubicBezTo>
                    <a:pt x="2181" y="17672"/>
                    <a:pt x="1374" y="18159"/>
                    <a:pt x="768" y="18809"/>
                  </a:cubicBezTo>
                  <a:cubicBezTo>
                    <a:pt x="163" y="19458"/>
                    <a:pt x="-241" y="20270"/>
                    <a:pt x="163" y="20757"/>
                  </a:cubicBezTo>
                  <a:cubicBezTo>
                    <a:pt x="566" y="21245"/>
                    <a:pt x="1778" y="21407"/>
                    <a:pt x="5109" y="21082"/>
                  </a:cubicBezTo>
                  <a:cubicBezTo>
                    <a:pt x="8439" y="20757"/>
                    <a:pt x="13890" y="19945"/>
                    <a:pt x="19340" y="191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0" name="Line"/>
            <p:cNvSpPr/>
            <p:nvPr/>
          </p:nvSpPr>
          <p:spPr>
            <a:xfrm>
              <a:off x="3013747" y="72728"/>
              <a:ext cx="168672" cy="17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4909" y="10972"/>
                  </a:moveTo>
                  <a:cubicBezTo>
                    <a:pt x="3927" y="12242"/>
                    <a:pt x="2945" y="13513"/>
                    <a:pt x="1964" y="14942"/>
                  </a:cubicBezTo>
                  <a:cubicBezTo>
                    <a:pt x="982" y="16372"/>
                    <a:pt x="0" y="17960"/>
                    <a:pt x="0" y="17801"/>
                  </a:cubicBezTo>
                  <a:cubicBezTo>
                    <a:pt x="0" y="17642"/>
                    <a:pt x="982" y="15736"/>
                    <a:pt x="2455" y="12878"/>
                  </a:cubicBezTo>
                  <a:cubicBezTo>
                    <a:pt x="3927" y="10019"/>
                    <a:pt x="5891" y="6207"/>
                    <a:pt x="7855" y="3666"/>
                  </a:cubicBezTo>
                  <a:cubicBezTo>
                    <a:pt x="9818" y="1125"/>
                    <a:pt x="11782" y="-146"/>
                    <a:pt x="12764" y="13"/>
                  </a:cubicBezTo>
                  <a:cubicBezTo>
                    <a:pt x="13745" y="172"/>
                    <a:pt x="13745" y="1760"/>
                    <a:pt x="15055" y="5572"/>
                  </a:cubicBezTo>
                  <a:cubicBezTo>
                    <a:pt x="16364" y="9383"/>
                    <a:pt x="18982" y="15419"/>
                    <a:pt x="21600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1" name="Line"/>
            <p:cNvSpPr/>
            <p:nvPr/>
          </p:nvSpPr>
          <p:spPr>
            <a:xfrm>
              <a:off x="4056437" y="429343"/>
              <a:ext cx="21467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2" name="Line"/>
            <p:cNvSpPr/>
            <p:nvPr/>
          </p:nvSpPr>
          <p:spPr>
            <a:xfrm>
              <a:off x="4064104" y="559679"/>
              <a:ext cx="29900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3" name="Line"/>
            <p:cNvSpPr/>
            <p:nvPr/>
          </p:nvSpPr>
          <p:spPr>
            <a:xfrm>
              <a:off x="5071016" y="239463"/>
              <a:ext cx="158449" cy="49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21600" y="919"/>
                  </a:moveTo>
                  <a:cubicBezTo>
                    <a:pt x="20206" y="587"/>
                    <a:pt x="18813" y="254"/>
                    <a:pt x="17245" y="88"/>
                  </a:cubicBezTo>
                  <a:cubicBezTo>
                    <a:pt x="15677" y="-78"/>
                    <a:pt x="13935" y="-78"/>
                    <a:pt x="11497" y="697"/>
                  </a:cubicBezTo>
                  <a:cubicBezTo>
                    <a:pt x="9058" y="1473"/>
                    <a:pt x="5923" y="3024"/>
                    <a:pt x="3658" y="5460"/>
                  </a:cubicBezTo>
                  <a:cubicBezTo>
                    <a:pt x="1394" y="7897"/>
                    <a:pt x="0" y="11220"/>
                    <a:pt x="0" y="13824"/>
                  </a:cubicBezTo>
                  <a:cubicBezTo>
                    <a:pt x="0" y="16427"/>
                    <a:pt x="1394" y="18310"/>
                    <a:pt x="4181" y="19473"/>
                  </a:cubicBezTo>
                  <a:cubicBezTo>
                    <a:pt x="6968" y="20636"/>
                    <a:pt x="11148" y="21079"/>
                    <a:pt x="15329" y="21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4" name="Line"/>
            <p:cNvSpPr/>
            <p:nvPr/>
          </p:nvSpPr>
          <p:spPr>
            <a:xfrm>
              <a:off x="5275465" y="291339"/>
              <a:ext cx="16867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64" y="379"/>
                    <a:pt x="3927" y="758"/>
                    <a:pt x="7527" y="4358"/>
                  </a:cubicBezTo>
                  <a:cubicBezTo>
                    <a:pt x="11127" y="7958"/>
                    <a:pt x="16364" y="1477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5" name="Line"/>
            <p:cNvSpPr/>
            <p:nvPr/>
          </p:nvSpPr>
          <p:spPr>
            <a:xfrm>
              <a:off x="5437893" y="299006"/>
              <a:ext cx="90578" cy="356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93" fill="norm" stroke="1" extrusionOk="0">
                  <a:moveTo>
                    <a:pt x="21266" y="0"/>
                  </a:moveTo>
                  <a:cubicBezTo>
                    <a:pt x="18866" y="460"/>
                    <a:pt x="16466" y="919"/>
                    <a:pt x="14366" y="2451"/>
                  </a:cubicBezTo>
                  <a:cubicBezTo>
                    <a:pt x="12266" y="3983"/>
                    <a:pt x="10466" y="6587"/>
                    <a:pt x="8066" y="9498"/>
                  </a:cubicBezTo>
                  <a:cubicBezTo>
                    <a:pt x="5666" y="12409"/>
                    <a:pt x="2666" y="15626"/>
                    <a:pt x="1166" y="17770"/>
                  </a:cubicBezTo>
                  <a:cubicBezTo>
                    <a:pt x="-334" y="19915"/>
                    <a:pt x="-334" y="20987"/>
                    <a:pt x="866" y="21294"/>
                  </a:cubicBezTo>
                  <a:cubicBezTo>
                    <a:pt x="2066" y="21600"/>
                    <a:pt x="4466" y="21140"/>
                    <a:pt x="6866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6" name="Line"/>
            <p:cNvSpPr/>
            <p:nvPr/>
          </p:nvSpPr>
          <p:spPr>
            <a:xfrm>
              <a:off x="5643474" y="506011"/>
              <a:ext cx="161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7" name="Line"/>
            <p:cNvSpPr/>
            <p:nvPr/>
          </p:nvSpPr>
          <p:spPr>
            <a:xfrm>
              <a:off x="5881145" y="391008"/>
              <a:ext cx="199339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92" y="1125"/>
                    <a:pt x="4985" y="2250"/>
                    <a:pt x="8031" y="5288"/>
                  </a:cubicBezTo>
                  <a:cubicBezTo>
                    <a:pt x="11077" y="8325"/>
                    <a:pt x="14677" y="13275"/>
                    <a:pt x="17031" y="16312"/>
                  </a:cubicBezTo>
                  <a:cubicBezTo>
                    <a:pt x="19385" y="19350"/>
                    <a:pt x="20492" y="204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8" name="Line"/>
            <p:cNvSpPr/>
            <p:nvPr/>
          </p:nvSpPr>
          <p:spPr>
            <a:xfrm>
              <a:off x="5957813" y="406342"/>
              <a:ext cx="153338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1405"/>
                    <a:pt x="15840" y="2810"/>
                    <a:pt x="12240" y="6410"/>
                  </a:cubicBezTo>
                  <a:cubicBezTo>
                    <a:pt x="8640" y="10010"/>
                    <a:pt x="4320" y="158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9" name="Line"/>
            <p:cNvSpPr/>
            <p:nvPr/>
          </p:nvSpPr>
          <p:spPr>
            <a:xfrm>
              <a:off x="6180152" y="329046"/>
              <a:ext cx="199664" cy="571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268" fill="norm" stroke="1" extrusionOk="0">
                  <a:moveTo>
                    <a:pt x="0" y="16865"/>
                  </a:moveTo>
                  <a:cubicBezTo>
                    <a:pt x="0" y="17341"/>
                    <a:pt x="0" y="17817"/>
                    <a:pt x="0" y="18673"/>
                  </a:cubicBezTo>
                  <a:cubicBezTo>
                    <a:pt x="0" y="19530"/>
                    <a:pt x="0" y="20767"/>
                    <a:pt x="0" y="21147"/>
                  </a:cubicBezTo>
                  <a:cubicBezTo>
                    <a:pt x="0" y="21528"/>
                    <a:pt x="0" y="21052"/>
                    <a:pt x="684" y="19102"/>
                  </a:cubicBezTo>
                  <a:cubicBezTo>
                    <a:pt x="1367" y="17151"/>
                    <a:pt x="2734" y="13725"/>
                    <a:pt x="3965" y="10776"/>
                  </a:cubicBezTo>
                  <a:cubicBezTo>
                    <a:pt x="5195" y="7826"/>
                    <a:pt x="6289" y="5352"/>
                    <a:pt x="7109" y="3782"/>
                  </a:cubicBezTo>
                  <a:cubicBezTo>
                    <a:pt x="7929" y="2212"/>
                    <a:pt x="8476" y="1546"/>
                    <a:pt x="9159" y="1022"/>
                  </a:cubicBezTo>
                  <a:cubicBezTo>
                    <a:pt x="9843" y="499"/>
                    <a:pt x="10663" y="118"/>
                    <a:pt x="11757" y="23"/>
                  </a:cubicBezTo>
                  <a:cubicBezTo>
                    <a:pt x="12851" y="-72"/>
                    <a:pt x="14218" y="118"/>
                    <a:pt x="15175" y="689"/>
                  </a:cubicBezTo>
                  <a:cubicBezTo>
                    <a:pt x="16132" y="1260"/>
                    <a:pt x="16678" y="2212"/>
                    <a:pt x="16405" y="3163"/>
                  </a:cubicBezTo>
                  <a:cubicBezTo>
                    <a:pt x="16132" y="4115"/>
                    <a:pt x="15038" y="5066"/>
                    <a:pt x="13944" y="5685"/>
                  </a:cubicBezTo>
                  <a:cubicBezTo>
                    <a:pt x="12851" y="6303"/>
                    <a:pt x="11757" y="6589"/>
                    <a:pt x="11620" y="6541"/>
                  </a:cubicBezTo>
                  <a:cubicBezTo>
                    <a:pt x="11484" y="6494"/>
                    <a:pt x="12304" y="6113"/>
                    <a:pt x="13397" y="5923"/>
                  </a:cubicBezTo>
                  <a:cubicBezTo>
                    <a:pt x="14491" y="5732"/>
                    <a:pt x="15858" y="5732"/>
                    <a:pt x="17499" y="6161"/>
                  </a:cubicBezTo>
                  <a:cubicBezTo>
                    <a:pt x="19139" y="6589"/>
                    <a:pt x="21053" y="7445"/>
                    <a:pt x="21327" y="8349"/>
                  </a:cubicBezTo>
                  <a:cubicBezTo>
                    <a:pt x="21600" y="9253"/>
                    <a:pt x="20233" y="10205"/>
                    <a:pt x="18182" y="10538"/>
                  </a:cubicBezTo>
                  <a:cubicBezTo>
                    <a:pt x="16132" y="10871"/>
                    <a:pt x="13397" y="10585"/>
                    <a:pt x="10663" y="10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0" name="Line"/>
            <p:cNvSpPr/>
            <p:nvPr/>
          </p:nvSpPr>
          <p:spPr>
            <a:xfrm>
              <a:off x="6229661" y="142055"/>
              <a:ext cx="149830" cy="95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0722" fill="norm" stroke="1" extrusionOk="0">
                  <a:moveTo>
                    <a:pt x="3891" y="2445"/>
                  </a:moveTo>
                  <a:cubicBezTo>
                    <a:pt x="2793" y="5214"/>
                    <a:pt x="1695" y="7984"/>
                    <a:pt x="962" y="11307"/>
                  </a:cubicBezTo>
                  <a:cubicBezTo>
                    <a:pt x="230" y="14630"/>
                    <a:pt x="-136" y="18507"/>
                    <a:pt x="47" y="18507"/>
                  </a:cubicBezTo>
                  <a:cubicBezTo>
                    <a:pt x="230" y="18507"/>
                    <a:pt x="962" y="14630"/>
                    <a:pt x="1878" y="11307"/>
                  </a:cubicBezTo>
                  <a:cubicBezTo>
                    <a:pt x="2793" y="7984"/>
                    <a:pt x="3891" y="5214"/>
                    <a:pt x="5172" y="2999"/>
                  </a:cubicBezTo>
                  <a:cubicBezTo>
                    <a:pt x="6454" y="784"/>
                    <a:pt x="7918" y="-878"/>
                    <a:pt x="10298" y="507"/>
                  </a:cubicBezTo>
                  <a:cubicBezTo>
                    <a:pt x="12678" y="1891"/>
                    <a:pt x="15972" y="6322"/>
                    <a:pt x="17986" y="10199"/>
                  </a:cubicBezTo>
                  <a:cubicBezTo>
                    <a:pt x="20000" y="14076"/>
                    <a:pt x="20732" y="17399"/>
                    <a:pt x="21464" y="20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1" name="Line"/>
            <p:cNvSpPr/>
            <p:nvPr/>
          </p:nvSpPr>
          <p:spPr>
            <a:xfrm>
              <a:off x="6394824" y="161003"/>
              <a:ext cx="135725" cy="507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459" fill="norm" stroke="1" extrusionOk="0">
                  <a:moveTo>
                    <a:pt x="2400" y="0"/>
                  </a:moveTo>
                  <a:cubicBezTo>
                    <a:pt x="7200" y="1296"/>
                    <a:pt x="12000" y="2592"/>
                    <a:pt x="15600" y="4644"/>
                  </a:cubicBezTo>
                  <a:cubicBezTo>
                    <a:pt x="19200" y="6696"/>
                    <a:pt x="21600" y="9504"/>
                    <a:pt x="21200" y="12204"/>
                  </a:cubicBezTo>
                  <a:cubicBezTo>
                    <a:pt x="20800" y="14904"/>
                    <a:pt x="17600" y="17496"/>
                    <a:pt x="15200" y="19008"/>
                  </a:cubicBezTo>
                  <a:cubicBezTo>
                    <a:pt x="12800" y="20520"/>
                    <a:pt x="11200" y="20952"/>
                    <a:pt x="9200" y="21222"/>
                  </a:cubicBezTo>
                  <a:cubicBezTo>
                    <a:pt x="7200" y="21492"/>
                    <a:pt x="4800" y="21600"/>
                    <a:pt x="3200" y="21168"/>
                  </a:cubicBezTo>
                  <a:cubicBezTo>
                    <a:pt x="1600" y="20736"/>
                    <a:pt x="800" y="19764"/>
                    <a:pt x="0" y="187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2" name="Line"/>
            <p:cNvSpPr/>
            <p:nvPr/>
          </p:nvSpPr>
          <p:spPr>
            <a:xfrm>
              <a:off x="6617162" y="0"/>
              <a:ext cx="11841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59" y="0"/>
                  </a:moveTo>
                  <a:cubicBezTo>
                    <a:pt x="17280" y="5657"/>
                    <a:pt x="21600" y="11314"/>
                    <a:pt x="19440" y="14914"/>
                  </a:cubicBezTo>
                  <a:cubicBezTo>
                    <a:pt x="17280" y="18514"/>
                    <a:pt x="8640" y="200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3" name="Line"/>
            <p:cNvSpPr/>
            <p:nvPr/>
          </p:nvSpPr>
          <p:spPr>
            <a:xfrm>
              <a:off x="39013" y="2120761"/>
              <a:ext cx="38336" cy="49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797"/>
                  </a:moveTo>
                  <a:cubicBezTo>
                    <a:pt x="4320" y="351"/>
                    <a:pt x="8640" y="-94"/>
                    <a:pt x="10800" y="17"/>
                  </a:cubicBezTo>
                  <a:cubicBezTo>
                    <a:pt x="12960" y="129"/>
                    <a:pt x="12960" y="797"/>
                    <a:pt x="11520" y="3135"/>
                  </a:cubicBezTo>
                  <a:cubicBezTo>
                    <a:pt x="10080" y="5473"/>
                    <a:pt x="7200" y="9481"/>
                    <a:pt x="5760" y="12599"/>
                  </a:cubicBezTo>
                  <a:cubicBezTo>
                    <a:pt x="4320" y="15716"/>
                    <a:pt x="4320" y="17943"/>
                    <a:pt x="7200" y="19279"/>
                  </a:cubicBezTo>
                  <a:cubicBezTo>
                    <a:pt x="10080" y="20615"/>
                    <a:pt x="15840" y="21061"/>
                    <a:pt x="21600" y="21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4" name="Line"/>
            <p:cNvSpPr/>
            <p:nvPr/>
          </p:nvSpPr>
          <p:spPr>
            <a:xfrm>
              <a:off x="-1" y="2037199"/>
              <a:ext cx="338022" cy="14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158" fill="norm" stroke="1" extrusionOk="0">
                  <a:moveTo>
                    <a:pt x="531" y="21158"/>
                  </a:moveTo>
                  <a:cubicBezTo>
                    <a:pt x="206" y="19229"/>
                    <a:pt x="-119" y="17301"/>
                    <a:pt x="43" y="15565"/>
                  </a:cubicBezTo>
                  <a:cubicBezTo>
                    <a:pt x="206" y="13829"/>
                    <a:pt x="855" y="12287"/>
                    <a:pt x="4104" y="9587"/>
                  </a:cubicBezTo>
                  <a:cubicBezTo>
                    <a:pt x="7352" y="6887"/>
                    <a:pt x="13198" y="3029"/>
                    <a:pt x="16528" y="1294"/>
                  </a:cubicBezTo>
                  <a:cubicBezTo>
                    <a:pt x="19857" y="-442"/>
                    <a:pt x="20669" y="-56"/>
                    <a:pt x="21481" y="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5" name="Line"/>
            <p:cNvSpPr/>
            <p:nvPr/>
          </p:nvSpPr>
          <p:spPr>
            <a:xfrm>
              <a:off x="69681" y="2330719"/>
              <a:ext cx="237673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74" y="16000"/>
                    <a:pt x="11148" y="10400"/>
                    <a:pt x="14748" y="6800"/>
                  </a:cubicBezTo>
                  <a:cubicBezTo>
                    <a:pt x="18348" y="3200"/>
                    <a:pt x="19974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6" name="Line"/>
            <p:cNvSpPr/>
            <p:nvPr/>
          </p:nvSpPr>
          <p:spPr>
            <a:xfrm>
              <a:off x="338020" y="2353719"/>
              <a:ext cx="23002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7" name="Line"/>
            <p:cNvSpPr/>
            <p:nvPr/>
          </p:nvSpPr>
          <p:spPr>
            <a:xfrm>
              <a:off x="345687" y="2261717"/>
              <a:ext cx="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8" name="Line"/>
            <p:cNvSpPr/>
            <p:nvPr/>
          </p:nvSpPr>
          <p:spPr>
            <a:xfrm>
              <a:off x="415647" y="2323660"/>
              <a:ext cx="144713" cy="16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0898" fill="norm" stroke="1" extrusionOk="0">
                  <a:moveTo>
                    <a:pt x="5542" y="1915"/>
                  </a:moveTo>
                  <a:cubicBezTo>
                    <a:pt x="4784" y="6567"/>
                    <a:pt x="4026" y="11220"/>
                    <a:pt x="3079" y="14709"/>
                  </a:cubicBezTo>
                  <a:cubicBezTo>
                    <a:pt x="2132" y="18198"/>
                    <a:pt x="995" y="20524"/>
                    <a:pt x="426" y="20857"/>
                  </a:cubicBezTo>
                  <a:cubicBezTo>
                    <a:pt x="-142" y="21189"/>
                    <a:pt x="-142" y="19527"/>
                    <a:pt x="426" y="16204"/>
                  </a:cubicBezTo>
                  <a:cubicBezTo>
                    <a:pt x="995" y="12881"/>
                    <a:pt x="2132" y="7897"/>
                    <a:pt x="3458" y="4574"/>
                  </a:cubicBezTo>
                  <a:cubicBezTo>
                    <a:pt x="4784" y="1251"/>
                    <a:pt x="6300" y="-411"/>
                    <a:pt x="8763" y="87"/>
                  </a:cubicBezTo>
                  <a:cubicBezTo>
                    <a:pt x="11226" y="586"/>
                    <a:pt x="14637" y="3244"/>
                    <a:pt x="16911" y="5903"/>
                  </a:cubicBezTo>
                  <a:cubicBezTo>
                    <a:pt x="19184" y="8561"/>
                    <a:pt x="20321" y="11220"/>
                    <a:pt x="21458" y="138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9" name="Line"/>
            <p:cNvSpPr/>
            <p:nvPr/>
          </p:nvSpPr>
          <p:spPr>
            <a:xfrm>
              <a:off x="648942" y="2013823"/>
              <a:ext cx="151006" cy="474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547" fill="norm" stroke="1" extrusionOk="0">
                  <a:moveTo>
                    <a:pt x="18533" y="13703"/>
                  </a:moveTo>
                  <a:cubicBezTo>
                    <a:pt x="18179" y="13123"/>
                    <a:pt x="17825" y="12542"/>
                    <a:pt x="16763" y="12194"/>
                  </a:cubicBezTo>
                  <a:cubicBezTo>
                    <a:pt x="15700" y="11845"/>
                    <a:pt x="13930" y="11729"/>
                    <a:pt x="11097" y="12600"/>
                  </a:cubicBezTo>
                  <a:cubicBezTo>
                    <a:pt x="8264" y="13471"/>
                    <a:pt x="4369" y="15329"/>
                    <a:pt x="2245" y="16839"/>
                  </a:cubicBezTo>
                  <a:cubicBezTo>
                    <a:pt x="120" y="18348"/>
                    <a:pt x="-234" y="19510"/>
                    <a:pt x="120" y="20323"/>
                  </a:cubicBezTo>
                  <a:cubicBezTo>
                    <a:pt x="474" y="21135"/>
                    <a:pt x="1536" y="21600"/>
                    <a:pt x="3661" y="21542"/>
                  </a:cubicBezTo>
                  <a:cubicBezTo>
                    <a:pt x="5786" y="21484"/>
                    <a:pt x="8973" y="20903"/>
                    <a:pt x="12159" y="18987"/>
                  </a:cubicBezTo>
                  <a:cubicBezTo>
                    <a:pt x="15346" y="17071"/>
                    <a:pt x="18533" y="13819"/>
                    <a:pt x="19950" y="10626"/>
                  </a:cubicBezTo>
                  <a:cubicBezTo>
                    <a:pt x="21366" y="7432"/>
                    <a:pt x="21012" y="4297"/>
                    <a:pt x="20304" y="2439"/>
                  </a:cubicBezTo>
                  <a:cubicBezTo>
                    <a:pt x="19596" y="581"/>
                    <a:pt x="18533" y="0"/>
                    <a:pt x="17471" y="0"/>
                  </a:cubicBezTo>
                  <a:cubicBezTo>
                    <a:pt x="16409" y="0"/>
                    <a:pt x="15346" y="581"/>
                    <a:pt x="14284" y="2497"/>
                  </a:cubicBezTo>
                  <a:cubicBezTo>
                    <a:pt x="13222" y="4413"/>
                    <a:pt x="12159" y="7665"/>
                    <a:pt x="12868" y="10626"/>
                  </a:cubicBezTo>
                  <a:cubicBezTo>
                    <a:pt x="13576" y="13587"/>
                    <a:pt x="16055" y="16258"/>
                    <a:pt x="18533" y="189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0" name="Line"/>
            <p:cNvSpPr/>
            <p:nvPr/>
          </p:nvSpPr>
          <p:spPr>
            <a:xfrm>
              <a:off x="1473280" y="2113655"/>
              <a:ext cx="228338" cy="67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94" fill="norm" stroke="1" extrusionOk="0">
                  <a:moveTo>
                    <a:pt x="2827" y="20861"/>
                  </a:moveTo>
                  <a:cubicBezTo>
                    <a:pt x="1867" y="21187"/>
                    <a:pt x="907" y="21513"/>
                    <a:pt x="427" y="21350"/>
                  </a:cubicBezTo>
                  <a:cubicBezTo>
                    <a:pt x="-53" y="21187"/>
                    <a:pt x="-53" y="20535"/>
                    <a:pt x="67" y="18782"/>
                  </a:cubicBezTo>
                  <a:cubicBezTo>
                    <a:pt x="187" y="17030"/>
                    <a:pt x="427" y="14177"/>
                    <a:pt x="907" y="11528"/>
                  </a:cubicBezTo>
                  <a:cubicBezTo>
                    <a:pt x="1387" y="8879"/>
                    <a:pt x="2107" y="6434"/>
                    <a:pt x="2827" y="4722"/>
                  </a:cubicBezTo>
                  <a:cubicBezTo>
                    <a:pt x="3547" y="3010"/>
                    <a:pt x="4267" y="2032"/>
                    <a:pt x="4987" y="1339"/>
                  </a:cubicBezTo>
                  <a:cubicBezTo>
                    <a:pt x="5707" y="647"/>
                    <a:pt x="6427" y="239"/>
                    <a:pt x="7387" y="76"/>
                  </a:cubicBezTo>
                  <a:cubicBezTo>
                    <a:pt x="8347" y="-87"/>
                    <a:pt x="9547" y="-5"/>
                    <a:pt x="10507" y="484"/>
                  </a:cubicBezTo>
                  <a:cubicBezTo>
                    <a:pt x="11467" y="973"/>
                    <a:pt x="12187" y="1869"/>
                    <a:pt x="12547" y="2807"/>
                  </a:cubicBezTo>
                  <a:cubicBezTo>
                    <a:pt x="12907" y="3744"/>
                    <a:pt x="12907" y="4722"/>
                    <a:pt x="12787" y="5415"/>
                  </a:cubicBezTo>
                  <a:cubicBezTo>
                    <a:pt x="12667" y="6108"/>
                    <a:pt x="12427" y="6515"/>
                    <a:pt x="12907" y="6638"/>
                  </a:cubicBezTo>
                  <a:cubicBezTo>
                    <a:pt x="13387" y="6760"/>
                    <a:pt x="14587" y="6597"/>
                    <a:pt x="15787" y="6597"/>
                  </a:cubicBezTo>
                  <a:cubicBezTo>
                    <a:pt x="16987" y="6597"/>
                    <a:pt x="18187" y="6760"/>
                    <a:pt x="19147" y="7004"/>
                  </a:cubicBezTo>
                  <a:cubicBezTo>
                    <a:pt x="20107" y="7249"/>
                    <a:pt x="20827" y="7575"/>
                    <a:pt x="21187" y="8105"/>
                  </a:cubicBezTo>
                  <a:cubicBezTo>
                    <a:pt x="21547" y="8635"/>
                    <a:pt x="21547" y="9368"/>
                    <a:pt x="21067" y="9898"/>
                  </a:cubicBezTo>
                  <a:cubicBezTo>
                    <a:pt x="20587" y="10428"/>
                    <a:pt x="19627" y="10754"/>
                    <a:pt x="18547" y="10998"/>
                  </a:cubicBezTo>
                  <a:cubicBezTo>
                    <a:pt x="17467" y="11243"/>
                    <a:pt x="16267" y="11406"/>
                    <a:pt x="14587" y="11202"/>
                  </a:cubicBezTo>
                  <a:cubicBezTo>
                    <a:pt x="12907" y="10998"/>
                    <a:pt x="10747" y="10428"/>
                    <a:pt x="8587" y="98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1" name="Line"/>
            <p:cNvSpPr/>
            <p:nvPr/>
          </p:nvSpPr>
          <p:spPr>
            <a:xfrm>
              <a:off x="1512362" y="1826796"/>
              <a:ext cx="167356" cy="157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0795" fill="norm" stroke="1" extrusionOk="0">
                  <a:moveTo>
                    <a:pt x="2777" y="8836"/>
                  </a:moveTo>
                  <a:cubicBezTo>
                    <a:pt x="2777" y="10524"/>
                    <a:pt x="2777" y="12211"/>
                    <a:pt x="2287" y="14574"/>
                  </a:cubicBezTo>
                  <a:cubicBezTo>
                    <a:pt x="1796" y="16936"/>
                    <a:pt x="814" y="19974"/>
                    <a:pt x="323" y="20649"/>
                  </a:cubicBezTo>
                  <a:cubicBezTo>
                    <a:pt x="-168" y="21324"/>
                    <a:pt x="-168" y="19637"/>
                    <a:pt x="814" y="16093"/>
                  </a:cubicBezTo>
                  <a:cubicBezTo>
                    <a:pt x="1796" y="12549"/>
                    <a:pt x="3759" y="7149"/>
                    <a:pt x="5396" y="3943"/>
                  </a:cubicBezTo>
                  <a:cubicBezTo>
                    <a:pt x="7032" y="737"/>
                    <a:pt x="8341" y="-276"/>
                    <a:pt x="10468" y="61"/>
                  </a:cubicBezTo>
                  <a:cubicBezTo>
                    <a:pt x="12596" y="399"/>
                    <a:pt x="15541" y="2086"/>
                    <a:pt x="17505" y="5293"/>
                  </a:cubicBezTo>
                  <a:cubicBezTo>
                    <a:pt x="19468" y="8499"/>
                    <a:pt x="20450" y="13224"/>
                    <a:pt x="21432" y="179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2" name="Line"/>
            <p:cNvSpPr/>
            <p:nvPr/>
          </p:nvSpPr>
          <p:spPr>
            <a:xfrm>
              <a:off x="2510413" y="2154907"/>
              <a:ext cx="127660" cy="29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258" fill="norm" stroke="1" extrusionOk="0">
                  <a:moveTo>
                    <a:pt x="20749" y="3285"/>
                  </a:moveTo>
                  <a:cubicBezTo>
                    <a:pt x="20749" y="2362"/>
                    <a:pt x="20749" y="1439"/>
                    <a:pt x="19503" y="792"/>
                  </a:cubicBezTo>
                  <a:cubicBezTo>
                    <a:pt x="18257" y="146"/>
                    <a:pt x="15764" y="-223"/>
                    <a:pt x="12441" y="146"/>
                  </a:cubicBezTo>
                  <a:cubicBezTo>
                    <a:pt x="9118" y="515"/>
                    <a:pt x="4964" y="1623"/>
                    <a:pt x="2472" y="2731"/>
                  </a:cubicBezTo>
                  <a:cubicBezTo>
                    <a:pt x="-20" y="3839"/>
                    <a:pt x="-851" y="4946"/>
                    <a:pt x="1018" y="6608"/>
                  </a:cubicBezTo>
                  <a:cubicBezTo>
                    <a:pt x="2887" y="8269"/>
                    <a:pt x="7457" y="10485"/>
                    <a:pt x="11195" y="12239"/>
                  </a:cubicBezTo>
                  <a:cubicBezTo>
                    <a:pt x="14934" y="13992"/>
                    <a:pt x="17841" y="15285"/>
                    <a:pt x="18464" y="16669"/>
                  </a:cubicBezTo>
                  <a:cubicBezTo>
                    <a:pt x="19087" y="18054"/>
                    <a:pt x="17426" y="19531"/>
                    <a:pt x="15557" y="20362"/>
                  </a:cubicBezTo>
                  <a:cubicBezTo>
                    <a:pt x="13687" y="21192"/>
                    <a:pt x="11611" y="21377"/>
                    <a:pt x="9741" y="21192"/>
                  </a:cubicBezTo>
                  <a:cubicBezTo>
                    <a:pt x="7872" y="21008"/>
                    <a:pt x="6211" y="20454"/>
                    <a:pt x="5380" y="19254"/>
                  </a:cubicBezTo>
                  <a:cubicBezTo>
                    <a:pt x="4549" y="18054"/>
                    <a:pt x="4549" y="16208"/>
                    <a:pt x="4549" y="143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3" name="Line"/>
            <p:cNvSpPr/>
            <p:nvPr/>
          </p:nvSpPr>
          <p:spPr>
            <a:xfrm>
              <a:off x="2707393" y="2208049"/>
              <a:ext cx="252687" cy="206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328" fill="norm" stroke="1" extrusionOk="0">
                  <a:moveTo>
                    <a:pt x="628" y="0"/>
                  </a:moveTo>
                  <a:cubicBezTo>
                    <a:pt x="409" y="3951"/>
                    <a:pt x="191" y="7902"/>
                    <a:pt x="82" y="10932"/>
                  </a:cubicBezTo>
                  <a:cubicBezTo>
                    <a:pt x="-27" y="13961"/>
                    <a:pt x="-27" y="16068"/>
                    <a:pt x="82" y="17780"/>
                  </a:cubicBezTo>
                  <a:cubicBezTo>
                    <a:pt x="191" y="19493"/>
                    <a:pt x="409" y="20810"/>
                    <a:pt x="1173" y="21205"/>
                  </a:cubicBezTo>
                  <a:cubicBezTo>
                    <a:pt x="1937" y="21600"/>
                    <a:pt x="3246" y="21073"/>
                    <a:pt x="4664" y="19229"/>
                  </a:cubicBezTo>
                  <a:cubicBezTo>
                    <a:pt x="6082" y="17385"/>
                    <a:pt x="7609" y="14224"/>
                    <a:pt x="8700" y="12117"/>
                  </a:cubicBezTo>
                  <a:cubicBezTo>
                    <a:pt x="9791" y="10010"/>
                    <a:pt x="10446" y="8956"/>
                    <a:pt x="10555" y="9220"/>
                  </a:cubicBezTo>
                  <a:cubicBezTo>
                    <a:pt x="10664" y="9483"/>
                    <a:pt x="10228" y="11063"/>
                    <a:pt x="10009" y="12512"/>
                  </a:cubicBezTo>
                  <a:cubicBezTo>
                    <a:pt x="9791" y="13961"/>
                    <a:pt x="9791" y="15278"/>
                    <a:pt x="10882" y="16463"/>
                  </a:cubicBezTo>
                  <a:cubicBezTo>
                    <a:pt x="11973" y="17649"/>
                    <a:pt x="14155" y="18702"/>
                    <a:pt x="16118" y="18439"/>
                  </a:cubicBezTo>
                  <a:cubicBezTo>
                    <a:pt x="18082" y="18176"/>
                    <a:pt x="19828" y="16595"/>
                    <a:pt x="21573" y="15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4" name="Line"/>
            <p:cNvSpPr/>
            <p:nvPr/>
          </p:nvSpPr>
          <p:spPr>
            <a:xfrm>
              <a:off x="2947582" y="2029156"/>
              <a:ext cx="296172" cy="362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156" fill="norm" stroke="1" extrusionOk="0">
                  <a:moveTo>
                    <a:pt x="4226" y="14003"/>
                  </a:moveTo>
                  <a:cubicBezTo>
                    <a:pt x="4595" y="12811"/>
                    <a:pt x="4964" y="11619"/>
                    <a:pt x="4687" y="11098"/>
                  </a:cubicBezTo>
                  <a:cubicBezTo>
                    <a:pt x="4410" y="10577"/>
                    <a:pt x="3487" y="10726"/>
                    <a:pt x="2472" y="11694"/>
                  </a:cubicBezTo>
                  <a:cubicBezTo>
                    <a:pt x="1457" y="12662"/>
                    <a:pt x="349" y="14450"/>
                    <a:pt x="72" y="16088"/>
                  </a:cubicBezTo>
                  <a:cubicBezTo>
                    <a:pt x="-205" y="17727"/>
                    <a:pt x="349" y="19217"/>
                    <a:pt x="1180" y="20185"/>
                  </a:cubicBezTo>
                  <a:cubicBezTo>
                    <a:pt x="2010" y="21153"/>
                    <a:pt x="3118" y="21600"/>
                    <a:pt x="4872" y="20557"/>
                  </a:cubicBezTo>
                  <a:cubicBezTo>
                    <a:pt x="6626" y="19514"/>
                    <a:pt x="9026" y="16982"/>
                    <a:pt x="10687" y="13556"/>
                  </a:cubicBezTo>
                  <a:cubicBezTo>
                    <a:pt x="12349" y="10130"/>
                    <a:pt x="13272" y="5810"/>
                    <a:pt x="13826" y="3277"/>
                  </a:cubicBezTo>
                  <a:cubicBezTo>
                    <a:pt x="14380" y="745"/>
                    <a:pt x="14564" y="0"/>
                    <a:pt x="14287" y="0"/>
                  </a:cubicBezTo>
                  <a:cubicBezTo>
                    <a:pt x="14010" y="0"/>
                    <a:pt x="13272" y="745"/>
                    <a:pt x="12533" y="3575"/>
                  </a:cubicBezTo>
                  <a:cubicBezTo>
                    <a:pt x="11795" y="6406"/>
                    <a:pt x="11057" y="11321"/>
                    <a:pt x="10687" y="14226"/>
                  </a:cubicBezTo>
                  <a:cubicBezTo>
                    <a:pt x="10318" y="17131"/>
                    <a:pt x="10318" y="18025"/>
                    <a:pt x="10318" y="18844"/>
                  </a:cubicBezTo>
                  <a:cubicBezTo>
                    <a:pt x="10318" y="19663"/>
                    <a:pt x="10318" y="20408"/>
                    <a:pt x="10595" y="20483"/>
                  </a:cubicBezTo>
                  <a:cubicBezTo>
                    <a:pt x="10872" y="20557"/>
                    <a:pt x="11426" y="19961"/>
                    <a:pt x="12164" y="18770"/>
                  </a:cubicBezTo>
                  <a:cubicBezTo>
                    <a:pt x="12903" y="17578"/>
                    <a:pt x="13826" y="15790"/>
                    <a:pt x="14657" y="14599"/>
                  </a:cubicBezTo>
                  <a:cubicBezTo>
                    <a:pt x="15487" y="13407"/>
                    <a:pt x="16226" y="12811"/>
                    <a:pt x="17057" y="12439"/>
                  </a:cubicBezTo>
                  <a:cubicBezTo>
                    <a:pt x="17887" y="12066"/>
                    <a:pt x="18810" y="11917"/>
                    <a:pt x="19549" y="13332"/>
                  </a:cubicBezTo>
                  <a:cubicBezTo>
                    <a:pt x="20287" y="14748"/>
                    <a:pt x="20841" y="17727"/>
                    <a:pt x="21395" y="207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5" name="Line"/>
            <p:cNvSpPr/>
            <p:nvPr/>
          </p:nvSpPr>
          <p:spPr>
            <a:xfrm>
              <a:off x="3839210" y="1967455"/>
              <a:ext cx="692572" cy="45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5818" y="1569"/>
                  </a:moveTo>
                  <a:cubicBezTo>
                    <a:pt x="5021" y="4910"/>
                    <a:pt x="4224" y="8252"/>
                    <a:pt x="3746" y="11056"/>
                  </a:cubicBezTo>
                  <a:cubicBezTo>
                    <a:pt x="3268" y="13860"/>
                    <a:pt x="3108" y="16128"/>
                    <a:pt x="3108" y="17739"/>
                  </a:cubicBezTo>
                  <a:cubicBezTo>
                    <a:pt x="3108" y="19350"/>
                    <a:pt x="3268" y="20305"/>
                    <a:pt x="3587" y="20842"/>
                  </a:cubicBezTo>
                  <a:cubicBezTo>
                    <a:pt x="3906" y="21379"/>
                    <a:pt x="4384" y="21498"/>
                    <a:pt x="4663" y="21259"/>
                  </a:cubicBezTo>
                  <a:cubicBezTo>
                    <a:pt x="4942" y="21021"/>
                    <a:pt x="5021" y="20424"/>
                    <a:pt x="4822" y="19111"/>
                  </a:cubicBezTo>
                  <a:cubicBezTo>
                    <a:pt x="4623" y="17799"/>
                    <a:pt x="4145" y="15770"/>
                    <a:pt x="3507" y="14457"/>
                  </a:cubicBezTo>
                  <a:cubicBezTo>
                    <a:pt x="2869" y="13144"/>
                    <a:pt x="2072" y="12548"/>
                    <a:pt x="1355" y="12190"/>
                  </a:cubicBezTo>
                  <a:cubicBezTo>
                    <a:pt x="638" y="11832"/>
                    <a:pt x="0" y="11712"/>
                    <a:pt x="0" y="11354"/>
                  </a:cubicBezTo>
                  <a:cubicBezTo>
                    <a:pt x="0" y="10996"/>
                    <a:pt x="638" y="10400"/>
                    <a:pt x="1793" y="9385"/>
                  </a:cubicBezTo>
                  <a:cubicBezTo>
                    <a:pt x="2949" y="8371"/>
                    <a:pt x="4623" y="6939"/>
                    <a:pt x="5699" y="6223"/>
                  </a:cubicBezTo>
                  <a:cubicBezTo>
                    <a:pt x="6775" y="5507"/>
                    <a:pt x="7253" y="5507"/>
                    <a:pt x="7572" y="5925"/>
                  </a:cubicBezTo>
                  <a:cubicBezTo>
                    <a:pt x="7891" y="6342"/>
                    <a:pt x="8050" y="7178"/>
                    <a:pt x="7931" y="8610"/>
                  </a:cubicBezTo>
                  <a:cubicBezTo>
                    <a:pt x="7811" y="10042"/>
                    <a:pt x="7413" y="12070"/>
                    <a:pt x="7134" y="13502"/>
                  </a:cubicBezTo>
                  <a:cubicBezTo>
                    <a:pt x="6855" y="14934"/>
                    <a:pt x="6695" y="15770"/>
                    <a:pt x="6496" y="16426"/>
                  </a:cubicBezTo>
                  <a:cubicBezTo>
                    <a:pt x="6297" y="17083"/>
                    <a:pt x="6058" y="17560"/>
                    <a:pt x="5978" y="17441"/>
                  </a:cubicBezTo>
                  <a:cubicBezTo>
                    <a:pt x="5898" y="17321"/>
                    <a:pt x="5978" y="16605"/>
                    <a:pt x="6217" y="16247"/>
                  </a:cubicBezTo>
                  <a:cubicBezTo>
                    <a:pt x="6456" y="15889"/>
                    <a:pt x="6855" y="15889"/>
                    <a:pt x="7492" y="16605"/>
                  </a:cubicBezTo>
                  <a:cubicBezTo>
                    <a:pt x="8130" y="17321"/>
                    <a:pt x="9007" y="18753"/>
                    <a:pt x="9604" y="19648"/>
                  </a:cubicBezTo>
                  <a:cubicBezTo>
                    <a:pt x="10202" y="20543"/>
                    <a:pt x="10521" y="20901"/>
                    <a:pt x="10880" y="21021"/>
                  </a:cubicBezTo>
                  <a:cubicBezTo>
                    <a:pt x="11238" y="21140"/>
                    <a:pt x="11637" y="21021"/>
                    <a:pt x="11996" y="20603"/>
                  </a:cubicBezTo>
                  <a:cubicBezTo>
                    <a:pt x="12354" y="20185"/>
                    <a:pt x="12673" y="19469"/>
                    <a:pt x="12872" y="18813"/>
                  </a:cubicBezTo>
                  <a:cubicBezTo>
                    <a:pt x="13072" y="18157"/>
                    <a:pt x="13151" y="17560"/>
                    <a:pt x="13032" y="17083"/>
                  </a:cubicBezTo>
                  <a:cubicBezTo>
                    <a:pt x="12912" y="16605"/>
                    <a:pt x="12593" y="16247"/>
                    <a:pt x="12394" y="16367"/>
                  </a:cubicBezTo>
                  <a:cubicBezTo>
                    <a:pt x="12195" y="16486"/>
                    <a:pt x="12115" y="17083"/>
                    <a:pt x="12075" y="17679"/>
                  </a:cubicBezTo>
                  <a:cubicBezTo>
                    <a:pt x="12035" y="18276"/>
                    <a:pt x="12035" y="18873"/>
                    <a:pt x="12155" y="19410"/>
                  </a:cubicBezTo>
                  <a:cubicBezTo>
                    <a:pt x="12275" y="19947"/>
                    <a:pt x="12514" y="20424"/>
                    <a:pt x="12793" y="20424"/>
                  </a:cubicBezTo>
                  <a:cubicBezTo>
                    <a:pt x="13072" y="20424"/>
                    <a:pt x="13390" y="19947"/>
                    <a:pt x="13709" y="19529"/>
                  </a:cubicBezTo>
                  <a:cubicBezTo>
                    <a:pt x="14028" y="19111"/>
                    <a:pt x="14347" y="18753"/>
                    <a:pt x="14706" y="18574"/>
                  </a:cubicBezTo>
                  <a:cubicBezTo>
                    <a:pt x="15064" y="18395"/>
                    <a:pt x="15463" y="18395"/>
                    <a:pt x="16061" y="17799"/>
                  </a:cubicBezTo>
                  <a:cubicBezTo>
                    <a:pt x="16658" y="17202"/>
                    <a:pt x="17455" y="16009"/>
                    <a:pt x="18292" y="13502"/>
                  </a:cubicBezTo>
                  <a:cubicBezTo>
                    <a:pt x="19129" y="10996"/>
                    <a:pt x="20006" y="7178"/>
                    <a:pt x="20484" y="4970"/>
                  </a:cubicBezTo>
                  <a:cubicBezTo>
                    <a:pt x="20962" y="2762"/>
                    <a:pt x="21042" y="2165"/>
                    <a:pt x="21122" y="1509"/>
                  </a:cubicBezTo>
                  <a:cubicBezTo>
                    <a:pt x="21201" y="853"/>
                    <a:pt x="21281" y="137"/>
                    <a:pt x="21201" y="17"/>
                  </a:cubicBezTo>
                  <a:cubicBezTo>
                    <a:pt x="21122" y="-102"/>
                    <a:pt x="20883" y="375"/>
                    <a:pt x="20404" y="2285"/>
                  </a:cubicBezTo>
                  <a:cubicBezTo>
                    <a:pt x="19926" y="4194"/>
                    <a:pt x="19209" y="7536"/>
                    <a:pt x="18770" y="10519"/>
                  </a:cubicBezTo>
                  <a:cubicBezTo>
                    <a:pt x="18332" y="13502"/>
                    <a:pt x="18173" y="16128"/>
                    <a:pt x="18252" y="17620"/>
                  </a:cubicBezTo>
                  <a:cubicBezTo>
                    <a:pt x="18332" y="19111"/>
                    <a:pt x="18651" y="19469"/>
                    <a:pt x="19010" y="19648"/>
                  </a:cubicBezTo>
                  <a:cubicBezTo>
                    <a:pt x="19368" y="19827"/>
                    <a:pt x="19767" y="19827"/>
                    <a:pt x="20205" y="19111"/>
                  </a:cubicBezTo>
                  <a:cubicBezTo>
                    <a:pt x="20644" y="18395"/>
                    <a:pt x="21122" y="16963"/>
                    <a:pt x="21600" y="155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6" name="Line"/>
            <p:cNvSpPr/>
            <p:nvPr/>
          </p:nvSpPr>
          <p:spPr>
            <a:xfrm>
              <a:off x="4401116" y="2192716"/>
              <a:ext cx="138333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600" fill="norm" stroke="1" extrusionOk="0">
                  <a:moveTo>
                    <a:pt x="9476" y="21600"/>
                  </a:moveTo>
                  <a:cubicBezTo>
                    <a:pt x="7513" y="20800"/>
                    <a:pt x="5549" y="20000"/>
                    <a:pt x="3585" y="18800"/>
                  </a:cubicBezTo>
                  <a:cubicBezTo>
                    <a:pt x="1622" y="17600"/>
                    <a:pt x="-342" y="16000"/>
                    <a:pt x="51" y="14000"/>
                  </a:cubicBezTo>
                  <a:cubicBezTo>
                    <a:pt x="443" y="12000"/>
                    <a:pt x="3193" y="9600"/>
                    <a:pt x="7120" y="7200"/>
                  </a:cubicBezTo>
                  <a:cubicBezTo>
                    <a:pt x="11047" y="4800"/>
                    <a:pt x="16153" y="2400"/>
                    <a:pt x="2125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7" name="Line"/>
            <p:cNvSpPr/>
            <p:nvPr/>
          </p:nvSpPr>
          <p:spPr>
            <a:xfrm>
              <a:off x="5164615" y="2238717"/>
              <a:ext cx="287188" cy="178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08" fill="norm" stroke="1" extrusionOk="0">
                  <a:moveTo>
                    <a:pt x="1984" y="3651"/>
                  </a:moveTo>
                  <a:cubicBezTo>
                    <a:pt x="2175" y="1825"/>
                    <a:pt x="2366" y="0"/>
                    <a:pt x="2270" y="0"/>
                  </a:cubicBezTo>
                  <a:cubicBezTo>
                    <a:pt x="2175" y="0"/>
                    <a:pt x="1792" y="1825"/>
                    <a:pt x="1315" y="4868"/>
                  </a:cubicBezTo>
                  <a:cubicBezTo>
                    <a:pt x="837" y="7910"/>
                    <a:pt x="263" y="12169"/>
                    <a:pt x="72" y="15059"/>
                  </a:cubicBezTo>
                  <a:cubicBezTo>
                    <a:pt x="-119" y="17949"/>
                    <a:pt x="72" y="19470"/>
                    <a:pt x="646" y="20383"/>
                  </a:cubicBezTo>
                  <a:cubicBezTo>
                    <a:pt x="1219" y="21296"/>
                    <a:pt x="2175" y="21600"/>
                    <a:pt x="3513" y="20992"/>
                  </a:cubicBezTo>
                  <a:cubicBezTo>
                    <a:pt x="4851" y="20383"/>
                    <a:pt x="6571" y="18862"/>
                    <a:pt x="7718" y="17341"/>
                  </a:cubicBezTo>
                  <a:cubicBezTo>
                    <a:pt x="8865" y="15820"/>
                    <a:pt x="9439" y="14299"/>
                    <a:pt x="9916" y="14451"/>
                  </a:cubicBezTo>
                  <a:cubicBezTo>
                    <a:pt x="10394" y="14603"/>
                    <a:pt x="10777" y="16428"/>
                    <a:pt x="11541" y="17189"/>
                  </a:cubicBezTo>
                  <a:cubicBezTo>
                    <a:pt x="12306" y="17949"/>
                    <a:pt x="13453" y="17645"/>
                    <a:pt x="15077" y="16732"/>
                  </a:cubicBezTo>
                  <a:cubicBezTo>
                    <a:pt x="16702" y="15820"/>
                    <a:pt x="18805" y="14299"/>
                    <a:pt x="19952" y="12625"/>
                  </a:cubicBezTo>
                  <a:cubicBezTo>
                    <a:pt x="21099" y="10952"/>
                    <a:pt x="21290" y="9127"/>
                    <a:pt x="21481" y="7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8" name="Line"/>
            <p:cNvSpPr/>
            <p:nvPr/>
          </p:nvSpPr>
          <p:spPr>
            <a:xfrm>
              <a:off x="5528178" y="2228582"/>
              <a:ext cx="168964" cy="20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012" fill="norm" stroke="1" extrusionOk="0">
                  <a:moveTo>
                    <a:pt x="36" y="12257"/>
                  </a:moveTo>
                  <a:cubicBezTo>
                    <a:pt x="1625" y="11991"/>
                    <a:pt x="3213" y="11724"/>
                    <a:pt x="5119" y="10257"/>
                  </a:cubicBezTo>
                  <a:cubicBezTo>
                    <a:pt x="7025" y="8791"/>
                    <a:pt x="9248" y="6124"/>
                    <a:pt x="10360" y="4124"/>
                  </a:cubicBezTo>
                  <a:cubicBezTo>
                    <a:pt x="11472" y="2124"/>
                    <a:pt x="11472" y="791"/>
                    <a:pt x="10519" y="257"/>
                  </a:cubicBezTo>
                  <a:cubicBezTo>
                    <a:pt x="9566" y="-276"/>
                    <a:pt x="7660" y="-9"/>
                    <a:pt x="5754" y="1324"/>
                  </a:cubicBezTo>
                  <a:cubicBezTo>
                    <a:pt x="3848" y="2657"/>
                    <a:pt x="1942" y="5057"/>
                    <a:pt x="830" y="7857"/>
                  </a:cubicBezTo>
                  <a:cubicBezTo>
                    <a:pt x="-281" y="10657"/>
                    <a:pt x="-599" y="13857"/>
                    <a:pt x="1942" y="16257"/>
                  </a:cubicBezTo>
                  <a:cubicBezTo>
                    <a:pt x="4483" y="18657"/>
                    <a:pt x="9883" y="20257"/>
                    <a:pt x="13536" y="20791"/>
                  </a:cubicBezTo>
                  <a:cubicBezTo>
                    <a:pt x="17189" y="21324"/>
                    <a:pt x="19095" y="20791"/>
                    <a:pt x="21001" y="20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9" name="Line"/>
            <p:cNvSpPr/>
            <p:nvPr/>
          </p:nvSpPr>
          <p:spPr>
            <a:xfrm>
              <a:off x="6150443" y="2269384"/>
              <a:ext cx="183047" cy="163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317" fill="norm" stroke="1" extrusionOk="0">
                  <a:moveTo>
                    <a:pt x="3487" y="0"/>
                  </a:moveTo>
                  <a:cubicBezTo>
                    <a:pt x="3187" y="6314"/>
                    <a:pt x="2887" y="12628"/>
                    <a:pt x="2287" y="16449"/>
                  </a:cubicBezTo>
                  <a:cubicBezTo>
                    <a:pt x="1687" y="20271"/>
                    <a:pt x="787" y="21600"/>
                    <a:pt x="337" y="21268"/>
                  </a:cubicBezTo>
                  <a:cubicBezTo>
                    <a:pt x="-113" y="20935"/>
                    <a:pt x="-113" y="18942"/>
                    <a:pt x="337" y="16449"/>
                  </a:cubicBezTo>
                  <a:cubicBezTo>
                    <a:pt x="787" y="13957"/>
                    <a:pt x="1687" y="10966"/>
                    <a:pt x="2437" y="8640"/>
                  </a:cubicBezTo>
                  <a:cubicBezTo>
                    <a:pt x="3187" y="6314"/>
                    <a:pt x="3787" y="4652"/>
                    <a:pt x="4837" y="3822"/>
                  </a:cubicBezTo>
                  <a:cubicBezTo>
                    <a:pt x="5887" y="2991"/>
                    <a:pt x="7387" y="2991"/>
                    <a:pt x="8287" y="3822"/>
                  </a:cubicBezTo>
                  <a:cubicBezTo>
                    <a:pt x="9187" y="4652"/>
                    <a:pt x="9487" y="6314"/>
                    <a:pt x="9637" y="8308"/>
                  </a:cubicBezTo>
                  <a:cubicBezTo>
                    <a:pt x="9787" y="10302"/>
                    <a:pt x="9787" y="12628"/>
                    <a:pt x="10237" y="12794"/>
                  </a:cubicBezTo>
                  <a:cubicBezTo>
                    <a:pt x="10687" y="12960"/>
                    <a:pt x="11587" y="10966"/>
                    <a:pt x="12637" y="8972"/>
                  </a:cubicBezTo>
                  <a:cubicBezTo>
                    <a:pt x="13687" y="6978"/>
                    <a:pt x="14887" y="4985"/>
                    <a:pt x="16237" y="3822"/>
                  </a:cubicBezTo>
                  <a:cubicBezTo>
                    <a:pt x="17587" y="2658"/>
                    <a:pt x="19087" y="2326"/>
                    <a:pt x="19987" y="2991"/>
                  </a:cubicBezTo>
                  <a:cubicBezTo>
                    <a:pt x="20887" y="3655"/>
                    <a:pt x="21187" y="5317"/>
                    <a:pt x="21337" y="7643"/>
                  </a:cubicBezTo>
                  <a:cubicBezTo>
                    <a:pt x="21487" y="9969"/>
                    <a:pt x="21487" y="12960"/>
                    <a:pt x="21487" y="159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0" name="Line"/>
            <p:cNvSpPr/>
            <p:nvPr/>
          </p:nvSpPr>
          <p:spPr>
            <a:xfrm>
              <a:off x="6410157" y="2300051"/>
              <a:ext cx="15335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1" name="Line"/>
            <p:cNvSpPr/>
            <p:nvPr/>
          </p:nvSpPr>
          <p:spPr>
            <a:xfrm>
              <a:off x="6456158" y="2192716"/>
              <a:ext cx="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2" name="Line"/>
            <p:cNvSpPr/>
            <p:nvPr/>
          </p:nvSpPr>
          <p:spPr>
            <a:xfrm>
              <a:off x="6530271" y="2209450"/>
              <a:ext cx="163560" cy="18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2362" y="5970"/>
                  </a:moveTo>
                  <a:cubicBezTo>
                    <a:pt x="2025" y="8889"/>
                    <a:pt x="1687" y="11808"/>
                    <a:pt x="1181" y="14872"/>
                  </a:cubicBezTo>
                  <a:cubicBezTo>
                    <a:pt x="675" y="17937"/>
                    <a:pt x="0" y="21148"/>
                    <a:pt x="0" y="21294"/>
                  </a:cubicBezTo>
                  <a:cubicBezTo>
                    <a:pt x="0" y="21440"/>
                    <a:pt x="675" y="18521"/>
                    <a:pt x="2700" y="14872"/>
                  </a:cubicBezTo>
                  <a:cubicBezTo>
                    <a:pt x="4725" y="11224"/>
                    <a:pt x="8100" y="6845"/>
                    <a:pt x="10631" y="4218"/>
                  </a:cubicBezTo>
                  <a:cubicBezTo>
                    <a:pt x="13163" y="1591"/>
                    <a:pt x="14850" y="716"/>
                    <a:pt x="16538" y="278"/>
                  </a:cubicBezTo>
                  <a:cubicBezTo>
                    <a:pt x="18225" y="-160"/>
                    <a:pt x="19913" y="-160"/>
                    <a:pt x="20756" y="862"/>
                  </a:cubicBezTo>
                  <a:cubicBezTo>
                    <a:pt x="21600" y="1883"/>
                    <a:pt x="21600" y="3926"/>
                    <a:pt x="21600" y="6408"/>
                  </a:cubicBezTo>
                  <a:cubicBezTo>
                    <a:pt x="21600" y="8889"/>
                    <a:pt x="21600" y="11808"/>
                    <a:pt x="21600" y="147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3" name="Line"/>
            <p:cNvSpPr/>
            <p:nvPr/>
          </p:nvSpPr>
          <p:spPr>
            <a:xfrm>
              <a:off x="6770499" y="2407387"/>
              <a:ext cx="30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4" name="Line"/>
            <p:cNvSpPr/>
            <p:nvPr/>
          </p:nvSpPr>
          <p:spPr>
            <a:xfrm>
              <a:off x="5221797" y="943340"/>
              <a:ext cx="3166406" cy="13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21547"/>
                  </a:moveTo>
                  <a:cubicBezTo>
                    <a:pt x="174" y="19853"/>
                    <a:pt x="349" y="18159"/>
                    <a:pt x="706" y="16676"/>
                  </a:cubicBezTo>
                  <a:cubicBezTo>
                    <a:pt x="1063" y="15194"/>
                    <a:pt x="1604" y="13923"/>
                    <a:pt x="2188" y="12653"/>
                  </a:cubicBezTo>
                  <a:cubicBezTo>
                    <a:pt x="2772" y="11382"/>
                    <a:pt x="3400" y="10112"/>
                    <a:pt x="4010" y="9053"/>
                  </a:cubicBezTo>
                  <a:cubicBezTo>
                    <a:pt x="4620" y="7994"/>
                    <a:pt x="5213" y="7147"/>
                    <a:pt x="5866" y="6088"/>
                  </a:cubicBezTo>
                  <a:cubicBezTo>
                    <a:pt x="6520" y="5029"/>
                    <a:pt x="7235" y="3759"/>
                    <a:pt x="7967" y="2912"/>
                  </a:cubicBezTo>
                  <a:cubicBezTo>
                    <a:pt x="8699" y="2065"/>
                    <a:pt x="9449" y="1641"/>
                    <a:pt x="10085" y="1218"/>
                  </a:cubicBezTo>
                  <a:cubicBezTo>
                    <a:pt x="10722" y="794"/>
                    <a:pt x="11245" y="371"/>
                    <a:pt x="11890" y="159"/>
                  </a:cubicBezTo>
                  <a:cubicBezTo>
                    <a:pt x="12535" y="-53"/>
                    <a:pt x="13302" y="-53"/>
                    <a:pt x="14034" y="159"/>
                  </a:cubicBezTo>
                  <a:cubicBezTo>
                    <a:pt x="14766" y="371"/>
                    <a:pt x="15463" y="794"/>
                    <a:pt x="16117" y="1218"/>
                  </a:cubicBezTo>
                  <a:cubicBezTo>
                    <a:pt x="16771" y="1641"/>
                    <a:pt x="17381" y="2065"/>
                    <a:pt x="18009" y="2912"/>
                  </a:cubicBezTo>
                  <a:cubicBezTo>
                    <a:pt x="18636" y="3759"/>
                    <a:pt x="19281" y="5029"/>
                    <a:pt x="19883" y="6088"/>
                  </a:cubicBezTo>
                  <a:cubicBezTo>
                    <a:pt x="20484" y="7147"/>
                    <a:pt x="21042" y="7994"/>
                    <a:pt x="21600" y="88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5" name="Line"/>
            <p:cNvSpPr/>
            <p:nvPr/>
          </p:nvSpPr>
          <p:spPr>
            <a:xfrm>
              <a:off x="7689902" y="2053236"/>
              <a:ext cx="169288" cy="49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553" fill="norm" stroke="1" extrusionOk="0">
                  <a:moveTo>
                    <a:pt x="21355" y="394"/>
                  </a:moveTo>
                  <a:cubicBezTo>
                    <a:pt x="19743" y="173"/>
                    <a:pt x="18131" y="-47"/>
                    <a:pt x="16680" y="8"/>
                  </a:cubicBezTo>
                  <a:cubicBezTo>
                    <a:pt x="15230" y="63"/>
                    <a:pt x="13940" y="394"/>
                    <a:pt x="11361" y="1937"/>
                  </a:cubicBezTo>
                  <a:cubicBezTo>
                    <a:pt x="8782" y="3480"/>
                    <a:pt x="4913" y="6235"/>
                    <a:pt x="2657" y="8880"/>
                  </a:cubicBezTo>
                  <a:cubicBezTo>
                    <a:pt x="400" y="11524"/>
                    <a:pt x="-245" y="14059"/>
                    <a:pt x="77" y="16043"/>
                  </a:cubicBezTo>
                  <a:cubicBezTo>
                    <a:pt x="400" y="18026"/>
                    <a:pt x="1689" y="19459"/>
                    <a:pt x="4107" y="20286"/>
                  </a:cubicBezTo>
                  <a:cubicBezTo>
                    <a:pt x="6525" y="21112"/>
                    <a:pt x="10071" y="21333"/>
                    <a:pt x="13618" y="215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6" name="Line"/>
            <p:cNvSpPr/>
            <p:nvPr/>
          </p:nvSpPr>
          <p:spPr>
            <a:xfrm>
              <a:off x="7989526" y="2162048"/>
              <a:ext cx="199339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54" y="5829"/>
                    <a:pt x="8308" y="11657"/>
                    <a:pt x="11908" y="15257"/>
                  </a:cubicBezTo>
                  <a:cubicBezTo>
                    <a:pt x="15508" y="18857"/>
                    <a:pt x="18554" y="202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7" name="Line"/>
            <p:cNvSpPr/>
            <p:nvPr/>
          </p:nvSpPr>
          <p:spPr>
            <a:xfrm>
              <a:off x="8135196" y="2169715"/>
              <a:ext cx="130337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0"/>
                    <a:pt x="17365" y="0"/>
                    <a:pt x="15671" y="408"/>
                  </a:cubicBezTo>
                  <a:cubicBezTo>
                    <a:pt x="13977" y="815"/>
                    <a:pt x="12706" y="1630"/>
                    <a:pt x="11012" y="3668"/>
                  </a:cubicBezTo>
                  <a:cubicBezTo>
                    <a:pt x="9318" y="5706"/>
                    <a:pt x="7200" y="8966"/>
                    <a:pt x="5294" y="12158"/>
                  </a:cubicBezTo>
                  <a:cubicBezTo>
                    <a:pt x="3388" y="15351"/>
                    <a:pt x="1694" y="184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8" name="Line"/>
            <p:cNvSpPr/>
            <p:nvPr/>
          </p:nvSpPr>
          <p:spPr>
            <a:xfrm>
              <a:off x="8441869" y="2407387"/>
              <a:ext cx="23767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9" name="Line"/>
            <p:cNvSpPr/>
            <p:nvPr/>
          </p:nvSpPr>
          <p:spPr>
            <a:xfrm>
              <a:off x="8740877" y="2238717"/>
              <a:ext cx="176338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9" y="4024"/>
                    <a:pt x="10017" y="8047"/>
                    <a:pt x="13617" y="11647"/>
                  </a:cubicBezTo>
                  <a:cubicBezTo>
                    <a:pt x="17217" y="15247"/>
                    <a:pt x="19409" y="1842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0" name="Line"/>
            <p:cNvSpPr/>
            <p:nvPr/>
          </p:nvSpPr>
          <p:spPr>
            <a:xfrm>
              <a:off x="8779211" y="2277051"/>
              <a:ext cx="176338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96" y="1050"/>
                    <a:pt x="16591" y="2100"/>
                    <a:pt x="13617" y="4575"/>
                  </a:cubicBezTo>
                  <a:cubicBezTo>
                    <a:pt x="10643" y="7050"/>
                    <a:pt x="7200" y="10950"/>
                    <a:pt x="4852" y="14025"/>
                  </a:cubicBezTo>
                  <a:cubicBezTo>
                    <a:pt x="2504" y="17100"/>
                    <a:pt x="1252" y="193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1" name="Line"/>
            <p:cNvSpPr/>
            <p:nvPr/>
          </p:nvSpPr>
          <p:spPr>
            <a:xfrm>
              <a:off x="9032216" y="2148111"/>
              <a:ext cx="222340" cy="634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21466"/>
                  </a:moveTo>
                  <a:cubicBezTo>
                    <a:pt x="0" y="19392"/>
                    <a:pt x="0" y="17319"/>
                    <a:pt x="869" y="14684"/>
                  </a:cubicBezTo>
                  <a:cubicBezTo>
                    <a:pt x="1738" y="12048"/>
                    <a:pt x="3476" y="8852"/>
                    <a:pt x="5586" y="6346"/>
                  </a:cubicBezTo>
                  <a:cubicBezTo>
                    <a:pt x="7697" y="3840"/>
                    <a:pt x="10179" y="2026"/>
                    <a:pt x="12041" y="1032"/>
                  </a:cubicBezTo>
                  <a:cubicBezTo>
                    <a:pt x="13903" y="39"/>
                    <a:pt x="15145" y="-134"/>
                    <a:pt x="16138" y="82"/>
                  </a:cubicBezTo>
                  <a:cubicBezTo>
                    <a:pt x="17131" y="298"/>
                    <a:pt x="17876" y="903"/>
                    <a:pt x="18248" y="1940"/>
                  </a:cubicBezTo>
                  <a:cubicBezTo>
                    <a:pt x="18621" y="2976"/>
                    <a:pt x="18621" y="4445"/>
                    <a:pt x="18248" y="5396"/>
                  </a:cubicBezTo>
                  <a:cubicBezTo>
                    <a:pt x="17876" y="6346"/>
                    <a:pt x="17131" y="6778"/>
                    <a:pt x="16138" y="7167"/>
                  </a:cubicBezTo>
                  <a:cubicBezTo>
                    <a:pt x="15145" y="7556"/>
                    <a:pt x="13903" y="7901"/>
                    <a:pt x="13655" y="7858"/>
                  </a:cubicBezTo>
                  <a:cubicBezTo>
                    <a:pt x="13407" y="7815"/>
                    <a:pt x="14152" y="7383"/>
                    <a:pt x="15393" y="7167"/>
                  </a:cubicBezTo>
                  <a:cubicBezTo>
                    <a:pt x="16634" y="6951"/>
                    <a:pt x="18372" y="6951"/>
                    <a:pt x="19614" y="7124"/>
                  </a:cubicBezTo>
                  <a:cubicBezTo>
                    <a:pt x="20855" y="7296"/>
                    <a:pt x="21600" y="7642"/>
                    <a:pt x="21600" y="8420"/>
                  </a:cubicBezTo>
                  <a:cubicBezTo>
                    <a:pt x="21600" y="9197"/>
                    <a:pt x="20855" y="10407"/>
                    <a:pt x="19738" y="11141"/>
                  </a:cubicBezTo>
                  <a:cubicBezTo>
                    <a:pt x="18621" y="11876"/>
                    <a:pt x="17131" y="12135"/>
                    <a:pt x="15393" y="12005"/>
                  </a:cubicBezTo>
                  <a:cubicBezTo>
                    <a:pt x="13655" y="11876"/>
                    <a:pt x="11669" y="11357"/>
                    <a:pt x="9683" y="108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2" name="Line"/>
            <p:cNvSpPr/>
            <p:nvPr/>
          </p:nvSpPr>
          <p:spPr>
            <a:xfrm>
              <a:off x="9062219" y="1917348"/>
              <a:ext cx="154003" cy="160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178" fill="norm" stroke="1" extrusionOk="0">
                  <a:moveTo>
                    <a:pt x="5404" y="8015"/>
                  </a:moveTo>
                  <a:cubicBezTo>
                    <a:pt x="3987" y="9365"/>
                    <a:pt x="2571" y="10716"/>
                    <a:pt x="1509" y="12403"/>
                  </a:cubicBezTo>
                  <a:cubicBezTo>
                    <a:pt x="446" y="14091"/>
                    <a:pt x="-262" y="16116"/>
                    <a:pt x="92" y="15947"/>
                  </a:cubicBezTo>
                  <a:cubicBezTo>
                    <a:pt x="446" y="15778"/>
                    <a:pt x="1863" y="13415"/>
                    <a:pt x="3456" y="10547"/>
                  </a:cubicBezTo>
                  <a:cubicBezTo>
                    <a:pt x="5050" y="7678"/>
                    <a:pt x="6820" y="4303"/>
                    <a:pt x="8590" y="2278"/>
                  </a:cubicBezTo>
                  <a:cubicBezTo>
                    <a:pt x="10361" y="253"/>
                    <a:pt x="12131" y="-422"/>
                    <a:pt x="13371" y="253"/>
                  </a:cubicBezTo>
                  <a:cubicBezTo>
                    <a:pt x="14610" y="928"/>
                    <a:pt x="15318" y="2953"/>
                    <a:pt x="16558" y="6665"/>
                  </a:cubicBezTo>
                  <a:cubicBezTo>
                    <a:pt x="17797" y="10378"/>
                    <a:pt x="19568" y="15778"/>
                    <a:pt x="21338" y="211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3" name="Line"/>
            <p:cNvSpPr/>
            <p:nvPr/>
          </p:nvSpPr>
          <p:spPr>
            <a:xfrm>
              <a:off x="9377224" y="2054712"/>
              <a:ext cx="127782" cy="51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3888" y="0"/>
                  </a:moveTo>
                  <a:cubicBezTo>
                    <a:pt x="7776" y="749"/>
                    <a:pt x="11664" y="1497"/>
                    <a:pt x="15120" y="3261"/>
                  </a:cubicBezTo>
                  <a:cubicBezTo>
                    <a:pt x="18576" y="5026"/>
                    <a:pt x="21600" y="7806"/>
                    <a:pt x="21600" y="10800"/>
                  </a:cubicBezTo>
                  <a:cubicBezTo>
                    <a:pt x="21600" y="13794"/>
                    <a:pt x="18576" y="17002"/>
                    <a:pt x="15552" y="18873"/>
                  </a:cubicBezTo>
                  <a:cubicBezTo>
                    <a:pt x="12528" y="20745"/>
                    <a:pt x="9504" y="21279"/>
                    <a:pt x="6912" y="21440"/>
                  </a:cubicBezTo>
                  <a:cubicBezTo>
                    <a:pt x="4320" y="21600"/>
                    <a:pt x="2160" y="21386"/>
                    <a:pt x="0" y="21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4" name="Line"/>
            <p:cNvSpPr/>
            <p:nvPr/>
          </p:nvSpPr>
          <p:spPr>
            <a:xfrm>
              <a:off x="9614896" y="1886042"/>
              <a:ext cx="30668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867"/>
                    <a:pt x="14400" y="11733"/>
                    <a:pt x="10800" y="15333"/>
                  </a:cubicBezTo>
                  <a:cubicBezTo>
                    <a:pt x="7200" y="18933"/>
                    <a:pt x="3600" y="202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5" name="Line"/>
            <p:cNvSpPr/>
            <p:nvPr/>
          </p:nvSpPr>
          <p:spPr>
            <a:xfrm>
              <a:off x="9533375" y="1855375"/>
              <a:ext cx="26552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1008" y="21600"/>
                  </a:moveTo>
                  <a:cubicBezTo>
                    <a:pt x="391" y="16800"/>
                    <a:pt x="-226" y="12000"/>
                    <a:pt x="83" y="9600"/>
                  </a:cubicBezTo>
                  <a:cubicBezTo>
                    <a:pt x="391" y="7200"/>
                    <a:pt x="1625" y="7200"/>
                    <a:pt x="5328" y="6000"/>
                  </a:cubicBezTo>
                  <a:cubicBezTo>
                    <a:pt x="9031" y="4800"/>
                    <a:pt x="15203" y="2400"/>
                    <a:pt x="213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6" name="Line"/>
            <p:cNvSpPr/>
            <p:nvPr/>
          </p:nvSpPr>
          <p:spPr>
            <a:xfrm>
              <a:off x="9989328" y="2141482"/>
              <a:ext cx="162248" cy="41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475" fill="norm" stroke="1" extrusionOk="0">
                  <a:moveTo>
                    <a:pt x="21097" y="2231"/>
                  </a:moveTo>
                  <a:cubicBezTo>
                    <a:pt x="21097" y="1446"/>
                    <a:pt x="21097" y="660"/>
                    <a:pt x="20266" y="268"/>
                  </a:cubicBezTo>
                  <a:cubicBezTo>
                    <a:pt x="19435" y="-125"/>
                    <a:pt x="17774" y="-125"/>
                    <a:pt x="15448" y="530"/>
                  </a:cubicBezTo>
                  <a:cubicBezTo>
                    <a:pt x="13122" y="1184"/>
                    <a:pt x="10131" y="2493"/>
                    <a:pt x="7306" y="5111"/>
                  </a:cubicBezTo>
                  <a:cubicBezTo>
                    <a:pt x="4482" y="7730"/>
                    <a:pt x="1823" y="11657"/>
                    <a:pt x="660" y="14602"/>
                  </a:cubicBezTo>
                  <a:cubicBezTo>
                    <a:pt x="-503" y="17548"/>
                    <a:pt x="-171" y="19511"/>
                    <a:pt x="1989" y="20493"/>
                  </a:cubicBezTo>
                  <a:cubicBezTo>
                    <a:pt x="4149" y="21475"/>
                    <a:pt x="8137" y="21475"/>
                    <a:pt x="12125" y="21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7" name="Line"/>
            <p:cNvSpPr/>
            <p:nvPr/>
          </p:nvSpPr>
          <p:spPr>
            <a:xfrm>
              <a:off x="10228243" y="2192716"/>
              <a:ext cx="161005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57" y="5100"/>
                    <a:pt x="8914" y="10200"/>
                    <a:pt x="12514" y="13800"/>
                  </a:cubicBezTo>
                  <a:cubicBezTo>
                    <a:pt x="16114" y="17400"/>
                    <a:pt x="18857" y="195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8" name="Line"/>
            <p:cNvSpPr/>
            <p:nvPr/>
          </p:nvSpPr>
          <p:spPr>
            <a:xfrm>
              <a:off x="10320245" y="2254050"/>
              <a:ext cx="138005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0" y="1674"/>
                    <a:pt x="16000" y="3349"/>
                    <a:pt x="12400" y="6949"/>
                  </a:cubicBezTo>
                  <a:cubicBezTo>
                    <a:pt x="8800" y="10549"/>
                    <a:pt x="4400" y="160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9" name="Line"/>
            <p:cNvSpPr/>
            <p:nvPr/>
          </p:nvSpPr>
          <p:spPr>
            <a:xfrm>
              <a:off x="10588585" y="2422721"/>
              <a:ext cx="19933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6457"/>
                    <a:pt x="11631" y="11314"/>
                    <a:pt x="15231" y="7714"/>
                  </a:cubicBezTo>
                  <a:cubicBezTo>
                    <a:pt x="18831" y="4114"/>
                    <a:pt x="20215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0" name="Line"/>
            <p:cNvSpPr/>
            <p:nvPr/>
          </p:nvSpPr>
          <p:spPr>
            <a:xfrm>
              <a:off x="10879924" y="2284718"/>
              <a:ext cx="145672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42" y="5506"/>
                    <a:pt x="12884" y="11012"/>
                    <a:pt x="16484" y="14612"/>
                  </a:cubicBezTo>
                  <a:cubicBezTo>
                    <a:pt x="20084" y="18212"/>
                    <a:pt x="20842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1" name="Line"/>
            <p:cNvSpPr/>
            <p:nvPr/>
          </p:nvSpPr>
          <p:spPr>
            <a:xfrm>
              <a:off x="10887591" y="2317439"/>
              <a:ext cx="191673" cy="39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720"/>
                  </a:moveTo>
                  <a:cubicBezTo>
                    <a:pt x="20448" y="304"/>
                    <a:pt x="19296" y="-111"/>
                    <a:pt x="18144" y="27"/>
                  </a:cubicBezTo>
                  <a:cubicBezTo>
                    <a:pt x="16992" y="166"/>
                    <a:pt x="15840" y="858"/>
                    <a:pt x="13680" y="3143"/>
                  </a:cubicBezTo>
                  <a:cubicBezTo>
                    <a:pt x="11520" y="5427"/>
                    <a:pt x="8352" y="9304"/>
                    <a:pt x="5904" y="12627"/>
                  </a:cubicBezTo>
                  <a:cubicBezTo>
                    <a:pt x="3456" y="15951"/>
                    <a:pt x="1728" y="18720"/>
                    <a:pt x="0" y="21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2" name="Line"/>
            <p:cNvSpPr/>
            <p:nvPr/>
          </p:nvSpPr>
          <p:spPr>
            <a:xfrm>
              <a:off x="11094596" y="2214352"/>
              <a:ext cx="283106" cy="599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57" fill="norm" stroke="1" extrusionOk="0">
                  <a:moveTo>
                    <a:pt x="0" y="21557"/>
                  </a:moveTo>
                  <a:cubicBezTo>
                    <a:pt x="1946" y="19075"/>
                    <a:pt x="3892" y="16594"/>
                    <a:pt x="6032" y="13974"/>
                  </a:cubicBezTo>
                  <a:cubicBezTo>
                    <a:pt x="8173" y="11354"/>
                    <a:pt x="10508" y="8597"/>
                    <a:pt x="12357" y="6437"/>
                  </a:cubicBezTo>
                  <a:cubicBezTo>
                    <a:pt x="14205" y="4277"/>
                    <a:pt x="15568" y="2714"/>
                    <a:pt x="16541" y="1657"/>
                  </a:cubicBezTo>
                  <a:cubicBezTo>
                    <a:pt x="17514" y="600"/>
                    <a:pt x="18097" y="49"/>
                    <a:pt x="18681" y="3"/>
                  </a:cubicBezTo>
                  <a:cubicBezTo>
                    <a:pt x="19265" y="-43"/>
                    <a:pt x="19849" y="417"/>
                    <a:pt x="20043" y="1520"/>
                  </a:cubicBezTo>
                  <a:cubicBezTo>
                    <a:pt x="20238" y="2623"/>
                    <a:pt x="20043" y="4369"/>
                    <a:pt x="19849" y="5472"/>
                  </a:cubicBezTo>
                  <a:cubicBezTo>
                    <a:pt x="19654" y="6575"/>
                    <a:pt x="19459" y="7034"/>
                    <a:pt x="19751" y="7862"/>
                  </a:cubicBezTo>
                  <a:cubicBezTo>
                    <a:pt x="20043" y="8689"/>
                    <a:pt x="20822" y="9884"/>
                    <a:pt x="21211" y="10711"/>
                  </a:cubicBezTo>
                  <a:cubicBezTo>
                    <a:pt x="21600" y="11538"/>
                    <a:pt x="21600" y="11998"/>
                    <a:pt x="21503" y="12457"/>
                  </a:cubicBezTo>
                  <a:cubicBezTo>
                    <a:pt x="21405" y="12917"/>
                    <a:pt x="21211" y="13377"/>
                    <a:pt x="19849" y="13423"/>
                  </a:cubicBezTo>
                  <a:cubicBezTo>
                    <a:pt x="18486" y="13468"/>
                    <a:pt x="15957" y="13101"/>
                    <a:pt x="14303" y="12411"/>
                  </a:cubicBezTo>
                  <a:cubicBezTo>
                    <a:pt x="12649" y="11722"/>
                    <a:pt x="11870" y="10711"/>
                    <a:pt x="11092" y="9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3" name="Line"/>
            <p:cNvSpPr/>
            <p:nvPr/>
          </p:nvSpPr>
          <p:spPr>
            <a:xfrm>
              <a:off x="11299045" y="2014391"/>
              <a:ext cx="163560" cy="14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4387" y="7973"/>
                  </a:moveTo>
                  <a:cubicBezTo>
                    <a:pt x="3375" y="9438"/>
                    <a:pt x="2363" y="10902"/>
                    <a:pt x="1519" y="12550"/>
                  </a:cubicBezTo>
                  <a:cubicBezTo>
                    <a:pt x="675" y="14197"/>
                    <a:pt x="0" y="16028"/>
                    <a:pt x="0" y="16028"/>
                  </a:cubicBezTo>
                  <a:cubicBezTo>
                    <a:pt x="0" y="16028"/>
                    <a:pt x="675" y="14197"/>
                    <a:pt x="2531" y="11268"/>
                  </a:cubicBezTo>
                  <a:cubicBezTo>
                    <a:pt x="4388" y="8339"/>
                    <a:pt x="7425" y="4312"/>
                    <a:pt x="9787" y="2116"/>
                  </a:cubicBezTo>
                  <a:cubicBezTo>
                    <a:pt x="12150" y="-81"/>
                    <a:pt x="13837" y="-447"/>
                    <a:pt x="15187" y="468"/>
                  </a:cubicBezTo>
                  <a:cubicBezTo>
                    <a:pt x="16538" y="1384"/>
                    <a:pt x="17550" y="3580"/>
                    <a:pt x="18563" y="7241"/>
                  </a:cubicBezTo>
                  <a:cubicBezTo>
                    <a:pt x="19575" y="10902"/>
                    <a:pt x="20588" y="16028"/>
                    <a:pt x="21600" y="21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4" name="Line"/>
            <p:cNvSpPr/>
            <p:nvPr/>
          </p:nvSpPr>
          <p:spPr>
            <a:xfrm>
              <a:off x="11454937" y="2108380"/>
              <a:ext cx="198636" cy="58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fill="norm" stroke="1" extrusionOk="0">
                  <a:moveTo>
                    <a:pt x="13770" y="0"/>
                  </a:moveTo>
                  <a:cubicBezTo>
                    <a:pt x="16740" y="2653"/>
                    <a:pt x="19710" y="5305"/>
                    <a:pt x="20655" y="8005"/>
                  </a:cubicBezTo>
                  <a:cubicBezTo>
                    <a:pt x="21600" y="10705"/>
                    <a:pt x="20520" y="13453"/>
                    <a:pt x="17415" y="15726"/>
                  </a:cubicBezTo>
                  <a:cubicBezTo>
                    <a:pt x="14310" y="18000"/>
                    <a:pt x="9180" y="19800"/>
                    <a:pt x="5940" y="20700"/>
                  </a:cubicBezTo>
                  <a:cubicBezTo>
                    <a:pt x="2700" y="21600"/>
                    <a:pt x="135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5" name="Line"/>
            <p:cNvSpPr/>
            <p:nvPr/>
          </p:nvSpPr>
          <p:spPr>
            <a:xfrm>
              <a:off x="7521849" y="2768167"/>
              <a:ext cx="2714062" cy="7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14996"/>
                  </a:moveTo>
                  <a:cubicBezTo>
                    <a:pt x="631" y="13556"/>
                    <a:pt x="1261" y="12116"/>
                    <a:pt x="1973" y="11036"/>
                  </a:cubicBezTo>
                  <a:cubicBezTo>
                    <a:pt x="2685" y="9956"/>
                    <a:pt x="3478" y="9236"/>
                    <a:pt x="4231" y="8516"/>
                  </a:cubicBezTo>
                  <a:cubicBezTo>
                    <a:pt x="4983" y="7796"/>
                    <a:pt x="5695" y="7076"/>
                    <a:pt x="6458" y="6716"/>
                  </a:cubicBezTo>
                  <a:cubicBezTo>
                    <a:pt x="7220" y="6356"/>
                    <a:pt x="8034" y="6356"/>
                    <a:pt x="8868" y="5996"/>
                  </a:cubicBezTo>
                  <a:cubicBezTo>
                    <a:pt x="9702" y="5636"/>
                    <a:pt x="10556" y="4916"/>
                    <a:pt x="11410" y="3836"/>
                  </a:cubicBezTo>
                  <a:cubicBezTo>
                    <a:pt x="12264" y="2756"/>
                    <a:pt x="13119" y="1316"/>
                    <a:pt x="13932" y="596"/>
                  </a:cubicBezTo>
                  <a:cubicBezTo>
                    <a:pt x="14746" y="-124"/>
                    <a:pt x="15519" y="-124"/>
                    <a:pt x="16312" y="236"/>
                  </a:cubicBezTo>
                  <a:cubicBezTo>
                    <a:pt x="17105" y="596"/>
                    <a:pt x="17919" y="1316"/>
                    <a:pt x="18753" y="4196"/>
                  </a:cubicBezTo>
                  <a:cubicBezTo>
                    <a:pt x="19586" y="7076"/>
                    <a:pt x="20441" y="12116"/>
                    <a:pt x="20919" y="15356"/>
                  </a:cubicBezTo>
                  <a:cubicBezTo>
                    <a:pt x="21397" y="18596"/>
                    <a:pt x="21498" y="20036"/>
                    <a:pt x="21600" y="21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6" name="Line"/>
            <p:cNvSpPr/>
            <p:nvPr/>
          </p:nvSpPr>
          <p:spPr>
            <a:xfrm>
              <a:off x="7905191" y="2860050"/>
              <a:ext cx="2652727" cy="5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1471"/>
                  </a:moveTo>
                  <a:cubicBezTo>
                    <a:pt x="624" y="19414"/>
                    <a:pt x="1249" y="17357"/>
                    <a:pt x="1904" y="15300"/>
                  </a:cubicBezTo>
                  <a:cubicBezTo>
                    <a:pt x="2560" y="13242"/>
                    <a:pt x="3246" y="11185"/>
                    <a:pt x="3964" y="10157"/>
                  </a:cubicBezTo>
                  <a:cubicBezTo>
                    <a:pt x="4682" y="9128"/>
                    <a:pt x="5431" y="9128"/>
                    <a:pt x="6160" y="8614"/>
                  </a:cubicBezTo>
                  <a:cubicBezTo>
                    <a:pt x="6888" y="8100"/>
                    <a:pt x="7595" y="7071"/>
                    <a:pt x="8355" y="6042"/>
                  </a:cubicBezTo>
                  <a:cubicBezTo>
                    <a:pt x="9114" y="5014"/>
                    <a:pt x="9926" y="3985"/>
                    <a:pt x="10769" y="2957"/>
                  </a:cubicBezTo>
                  <a:cubicBezTo>
                    <a:pt x="11612" y="1928"/>
                    <a:pt x="12486" y="900"/>
                    <a:pt x="13328" y="385"/>
                  </a:cubicBezTo>
                  <a:cubicBezTo>
                    <a:pt x="14171" y="-129"/>
                    <a:pt x="14983" y="-129"/>
                    <a:pt x="15877" y="385"/>
                  </a:cubicBezTo>
                  <a:cubicBezTo>
                    <a:pt x="16772" y="900"/>
                    <a:pt x="17750" y="1928"/>
                    <a:pt x="18718" y="5014"/>
                  </a:cubicBezTo>
                  <a:cubicBezTo>
                    <a:pt x="19686" y="8100"/>
                    <a:pt x="20643" y="13242"/>
                    <a:pt x="21600" y="18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278" name="Drawing"/>
          <p:cNvGrpSpPr/>
          <p:nvPr/>
        </p:nvGrpSpPr>
        <p:grpSpPr>
          <a:xfrm>
            <a:off x="7444501" y="600921"/>
            <a:ext cx="2386307" cy="970782"/>
            <a:chOff x="0" y="0"/>
            <a:chExt cx="2386306" cy="970780"/>
          </a:xfrm>
        </p:grpSpPr>
        <p:sp>
          <p:nvSpPr>
            <p:cNvPr id="4268" name="Line"/>
            <p:cNvSpPr/>
            <p:nvPr/>
          </p:nvSpPr>
          <p:spPr>
            <a:xfrm>
              <a:off x="225016" y="280765"/>
              <a:ext cx="165993" cy="495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367" fill="norm" stroke="1" extrusionOk="0">
                  <a:moveTo>
                    <a:pt x="19006" y="661"/>
                  </a:moveTo>
                  <a:cubicBezTo>
                    <a:pt x="17716" y="331"/>
                    <a:pt x="16427" y="0"/>
                    <a:pt x="14976" y="0"/>
                  </a:cubicBezTo>
                  <a:cubicBezTo>
                    <a:pt x="13525" y="0"/>
                    <a:pt x="11913" y="331"/>
                    <a:pt x="9495" y="1708"/>
                  </a:cubicBezTo>
                  <a:cubicBezTo>
                    <a:pt x="7077" y="3086"/>
                    <a:pt x="3853" y="5510"/>
                    <a:pt x="1919" y="8155"/>
                  </a:cubicBezTo>
                  <a:cubicBezTo>
                    <a:pt x="-15" y="10800"/>
                    <a:pt x="-660" y="13665"/>
                    <a:pt x="791" y="15980"/>
                  </a:cubicBezTo>
                  <a:cubicBezTo>
                    <a:pt x="2241" y="18294"/>
                    <a:pt x="5788" y="20057"/>
                    <a:pt x="9495" y="20829"/>
                  </a:cubicBezTo>
                  <a:cubicBezTo>
                    <a:pt x="13203" y="21600"/>
                    <a:pt x="17071" y="21380"/>
                    <a:pt x="20940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9" name="Line"/>
            <p:cNvSpPr/>
            <p:nvPr/>
          </p:nvSpPr>
          <p:spPr>
            <a:xfrm>
              <a:off x="498344" y="332774"/>
              <a:ext cx="199339" cy="17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6" fill="norm" stroke="1" extrusionOk="0">
                  <a:moveTo>
                    <a:pt x="0" y="200"/>
                  </a:moveTo>
                  <a:cubicBezTo>
                    <a:pt x="1385" y="-108"/>
                    <a:pt x="2769" y="-417"/>
                    <a:pt x="4846" y="2206"/>
                  </a:cubicBezTo>
                  <a:cubicBezTo>
                    <a:pt x="6923" y="4829"/>
                    <a:pt x="9692" y="10383"/>
                    <a:pt x="11908" y="14086"/>
                  </a:cubicBezTo>
                  <a:cubicBezTo>
                    <a:pt x="14123" y="17789"/>
                    <a:pt x="15785" y="19640"/>
                    <a:pt x="17308" y="20412"/>
                  </a:cubicBezTo>
                  <a:cubicBezTo>
                    <a:pt x="18831" y="21183"/>
                    <a:pt x="20215" y="20874"/>
                    <a:pt x="21600" y="205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0" name="Line"/>
            <p:cNvSpPr/>
            <p:nvPr/>
          </p:nvSpPr>
          <p:spPr>
            <a:xfrm>
              <a:off x="684094" y="319099"/>
              <a:ext cx="105591" cy="404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91" fill="norm" stroke="1" extrusionOk="0">
                  <a:moveTo>
                    <a:pt x="21249" y="0"/>
                  </a:moveTo>
                  <a:cubicBezTo>
                    <a:pt x="16620" y="4211"/>
                    <a:pt x="11992" y="8423"/>
                    <a:pt x="8392" y="11751"/>
                  </a:cubicBezTo>
                  <a:cubicBezTo>
                    <a:pt x="4792" y="15079"/>
                    <a:pt x="2220" y="17525"/>
                    <a:pt x="935" y="19087"/>
                  </a:cubicBezTo>
                  <a:cubicBezTo>
                    <a:pt x="-351" y="20649"/>
                    <a:pt x="-351" y="21328"/>
                    <a:pt x="1192" y="21464"/>
                  </a:cubicBezTo>
                  <a:cubicBezTo>
                    <a:pt x="2735" y="21600"/>
                    <a:pt x="5820" y="21192"/>
                    <a:pt x="8906" y="20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1" name="Line"/>
            <p:cNvSpPr/>
            <p:nvPr/>
          </p:nvSpPr>
          <p:spPr>
            <a:xfrm>
              <a:off x="943020" y="556771"/>
              <a:ext cx="23000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2" name="Line"/>
            <p:cNvSpPr/>
            <p:nvPr/>
          </p:nvSpPr>
          <p:spPr>
            <a:xfrm>
              <a:off x="1372364" y="388100"/>
              <a:ext cx="329674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42" y="0"/>
                    <a:pt x="3684" y="0"/>
                    <a:pt x="6279" y="1611"/>
                  </a:cubicBezTo>
                  <a:cubicBezTo>
                    <a:pt x="8874" y="3221"/>
                    <a:pt x="12223" y="6442"/>
                    <a:pt x="14902" y="10042"/>
                  </a:cubicBezTo>
                  <a:cubicBezTo>
                    <a:pt x="17581" y="13642"/>
                    <a:pt x="19591" y="1762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3" name="Line"/>
            <p:cNvSpPr/>
            <p:nvPr/>
          </p:nvSpPr>
          <p:spPr>
            <a:xfrm>
              <a:off x="1561479" y="380434"/>
              <a:ext cx="125226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600" fill="norm" stroke="1" extrusionOk="0">
                  <a:moveTo>
                    <a:pt x="21168" y="0"/>
                  </a:moveTo>
                  <a:cubicBezTo>
                    <a:pt x="16848" y="2700"/>
                    <a:pt x="12528" y="5400"/>
                    <a:pt x="8856" y="8475"/>
                  </a:cubicBezTo>
                  <a:cubicBezTo>
                    <a:pt x="5184" y="11550"/>
                    <a:pt x="2160" y="15000"/>
                    <a:pt x="864" y="17250"/>
                  </a:cubicBezTo>
                  <a:cubicBezTo>
                    <a:pt x="-432" y="19500"/>
                    <a:pt x="0" y="20550"/>
                    <a:pt x="4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4" name="Line"/>
            <p:cNvSpPr/>
            <p:nvPr/>
          </p:nvSpPr>
          <p:spPr>
            <a:xfrm>
              <a:off x="1840041" y="323642"/>
              <a:ext cx="261306" cy="64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34" fill="norm" stroke="1" extrusionOk="0">
                  <a:moveTo>
                    <a:pt x="0" y="21534"/>
                  </a:moveTo>
                  <a:cubicBezTo>
                    <a:pt x="419" y="19918"/>
                    <a:pt x="839" y="18303"/>
                    <a:pt x="1363" y="16432"/>
                  </a:cubicBezTo>
                  <a:cubicBezTo>
                    <a:pt x="1887" y="14561"/>
                    <a:pt x="2517" y="12435"/>
                    <a:pt x="3984" y="10054"/>
                  </a:cubicBezTo>
                  <a:cubicBezTo>
                    <a:pt x="5452" y="7673"/>
                    <a:pt x="7759" y="5036"/>
                    <a:pt x="9332" y="3463"/>
                  </a:cubicBezTo>
                  <a:cubicBezTo>
                    <a:pt x="10905" y="1890"/>
                    <a:pt x="11744" y="1380"/>
                    <a:pt x="12583" y="997"/>
                  </a:cubicBezTo>
                  <a:cubicBezTo>
                    <a:pt x="13421" y="614"/>
                    <a:pt x="14260" y="359"/>
                    <a:pt x="15204" y="189"/>
                  </a:cubicBezTo>
                  <a:cubicBezTo>
                    <a:pt x="16148" y="19"/>
                    <a:pt x="17196" y="-66"/>
                    <a:pt x="18035" y="62"/>
                  </a:cubicBezTo>
                  <a:cubicBezTo>
                    <a:pt x="18874" y="189"/>
                    <a:pt x="19503" y="529"/>
                    <a:pt x="19608" y="1125"/>
                  </a:cubicBezTo>
                  <a:cubicBezTo>
                    <a:pt x="19713" y="1720"/>
                    <a:pt x="19293" y="2570"/>
                    <a:pt x="18350" y="3293"/>
                  </a:cubicBezTo>
                  <a:cubicBezTo>
                    <a:pt x="17406" y="4016"/>
                    <a:pt x="15938" y="4611"/>
                    <a:pt x="14784" y="5036"/>
                  </a:cubicBezTo>
                  <a:cubicBezTo>
                    <a:pt x="13631" y="5462"/>
                    <a:pt x="12792" y="5717"/>
                    <a:pt x="12897" y="5844"/>
                  </a:cubicBezTo>
                  <a:cubicBezTo>
                    <a:pt x="13002" y="5972"/>
                    <a:pt x="14051" y="5972"/>
                    <a:pt x="15518" y="6269"/>
                  </a:cubicBezTo>
                  <a:cubicBezTo>
                    <a:pt x="16986" y="6567"/>
                    <a:pt x="18874" y="7162"/>
                    <a:pt x="20027" y="8055"/>
                  </a:cubicBezTo>
                  <a:cubicBezTo>
                    <a:pt x="21181" y="8948"/>
                    <a:pt x="21600" y="10139"/>
                    <a:pt x="21390" y="10862"/>
                  </a:cubicBezTo>
                  <a:cubicBezTo>
                    <a:pt x="21181" y="11584"/>
                    <a:pt x="20342" y="11840"/>
                    <a:pt x="19398" y="11967"/>
                  </a:cubicBezTo>
                  <a:cubicBezTo>
                    <a:pt x="18454" y="12095"/>
                    <a:pt x="17406" y="12095"/>
                    <a:pt x="16357" y="11669"/>
                  </a:cubicBezTo>
                  <a:cubicBezTo>
                    <a:pt x="15309" y="11244"/>
                    <a:pt x="14260" y="10394"/>
                    <a:pt x="13212" y="9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5" name="Line"/>
            <p:cNvSpPr/>
            <p:nvPr/>
          </p:nvSpPr>
          <p:spPr>
            <a:xfrm>
              <a:off x="1930569" y="0"/>
              <a:ext cx="208479" cy="17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105" fill="norm" stroke="1" extrusionOk="0">
                  <a:moveTo>
                    <a:pt x="4103" y="8906"/>
                  </a:moveTo>
                  <a:cubicBezTo>
                    <a:pt x="3049" y="11683"/>
                    <a:pt x="1995" y="14460"/>
                    <a:pt x="1205" y="16775"/>
                  </a:cubicBezTo>
                  <a:cubicBezTo>
                    <a:pt x="415" y="19089"/>
                    <a:pt x="-112" y="20940"/>
                    <a:pt x="20" y="21095"/>
                  </a:cubicBezTo>
                  <a:cubicBezTo>
                    <a:pt x="151" y="21249"/>
                    <a:pt x="942" y="19706"/>
                    <a:pt x="2917" y="16158"/>
                  </a:cubicBezTo>
                  <a:cubicBezTo>
                    <a:pt x="4893" y="12609"/>
                    <a:pt x="8054" y="7055"/>
                    <a:pt x="10293" y="3815"/>
                  </a:cubicBezTo>
                  <a:cubicBezTo>
                    <a:pt x="12532" y="575"/>
                    <a:pt x="13849" y="-351"/>
                    <a:pt x="14639" y="112"/>
                  </a:cubicBezTo>
                  <a:cubicBezTo>
                    <a:pt x="15430" y="575"/>
                    <a:pt x="15693" y="2426"/>
                    <a:pt x="16747" y="6129"/>
                  </a:cubicBezTo>
                  <a:cubicBezTo>
                    <a:pt x="17800" y="9832"/>
                    <a:pt x="19644" y="15386"/>
                    <a:pt x="21488" y="209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6" name="Line"/>
            <p:cNvSpPr/>
            <p:nvPr/>
          </p:nvSpPr>
          <p:spPr>
            <a:xfrm>
              <a:off x="2208049" y="142762"/>
              <a:ext cx="178258" cy="6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7200" y="0"/>
                  </a:moveTo>
                  <a:cubicBezTo>
                    <a:pt x="11400" y="1942"/>
                    <a:pt x="15600" y="3883"/>
                    <a:pt x="18150" y="6310"/>
                  </a:cubicBezTo>
                  <a:cubicBezTo>
                    <a:pt x="20700" y="8737"/>
                    <a:pt x="21600" y="11649"/>
                    <a:pt x="20400" y="14036"/>
                  </a:cubicBezTo>
                  <a:cubicBezTo>
                    <a:pt x="19200" y="16422"/>
                    <a:pt x="15900" y="18283"/>
                    <a:pt x="12150" y="19456"/>
                  </a:cubicBezTo>
                  <a:cubicBezTo>
                    <a:pt x="8400" y="20629"/>
                    <a:pt x="4200" y="211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7" name="Line"/>
            <p:cNvSpPr/>
            <p:nvPr/>
          </p:nvSpPr>
          <p:spPr>
            <a:xfrm>
              <a:off x="0" y="20092"/>
              <a:ext cx="237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5" y="16800"/>
                    <a:pt x="5110" y="12000"/>
                    <a:pt x="8710" y="8400"/>
                  </a:cubicBezTo>
                  <a:cubicBezTo>
                    <a:pt x="12310" y="4800"/>
                    <a:pt x="16955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2" name="Drawing"/>
          <p:cNvGrpSpPr/>
          <p:nvPr/>
        </p:nvGrpSpPr>
        <p:grpSpPr>
          <a:xfrm>
            <a:off x="-38289" y="11617"/>
            <a:ext cx="13014298" cy="9564267"/>
            <a:chOff x="0" y="-19050"/>
            <a:chExt cx="13014297" cy="9564265"/>
          </a:xfrm>
        </p:grpSpPr>
        <p:sp>
          <p:nvSpPr>
            <p:cNvPr id="4280" name="Line"/>
            <p:cNvSpPr/>
            <p:nvPr/>
          </p:nvSpPr>
          <p:spPr>
            <a:xfrm>
              <a:off x="991839" y="362095"/>
              <a:ext cx="232255" cy="47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77" fill="norm" stroke="1" extrusionOk="0">
                  <a:moveTo>
                    <a:pt x="18050" y="1300"/>
                  </a:moveTo>
                  <a:cubicBezTo>
                    <a:pt x="17346" y="840"/>
                    <a:pt x="16641" y="381"/>
                    <a:pt x="14998" y="151"/>
                  </a:cubicBezTo>
                  <a:cubicBezTo>
                    <a:pt x="13354" y="-79"/>
                    <a:pt x="10772" y="-79"/>
                    <a:pt x="8307" y="381"/>
                  </a:cubicBezTo>
                  <a:cubicBezTo>
                    <a:pt x="5841" y="840"/>
                    <a:pt x="3494" y="1759"/>
                    <a:pt x="1967" y="2851"/>
                  </a:cubicBezTo>
                  <a:cubicBezTo>
                    <a:pt x="441" y="3942"/>
                    <a:pt x="-263" y="5206"/>
                    <a:pt x="89" y="6355"/>
                  </a:cubicBezTo>
                  <a:cubicBezTo>
                    <a:pt x="441" y="7504"/>
                    <a:pt x="1850" y="8538"/>
                    <a:pt x="5020" y="9802"/>
                  </a:cubicBezTo>
                  <a:cubicBezTo>
                    <a:pt x="8189" y="11066"/>
                    <a:pt x="13120" y="12559"/>
                    <a:pt x="16407" y="13995"/>
                  </a:cubicBezTo>
                  <a:cubicBezTo>
                    <a:pt x="19694" y="15432"/>
                    <a:pt x="21337" y="16810"/>
                    <a:pt x="21337" y="18017"/>
                  </a:cubicBezTo>
                  <a:cubicBezTo>
                    <a:pt x="21337" y="19223"/>
                    <a:pt x="19694" y="20257"/>
                    <a:pt x="17463" y="20832"/>
                  </a:cubicBezTo>
                  <a:cubicBezTo>
                    <a:pt x="15233" y="21406"/>
                    <a:pt x="12415" y="21521"/>
                    <a:pt x="10420" y="21464"/>
                  </a:cubicBezTo>
                  <a:cubicBezTo>
                    <a:pt x="8424" y="21406"/>
                    <a:pt x="7250" y="21176"/>
                    <a:pt x="7250" y="20832"/>
                  </a:cubicBezTo>
                  <a:cubicBezTo>
                    <a:pt x="7250" y="20487"/>
                    <a:pt x="8424" y="20027"/>
                    <a:pt x="9598" y="19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1" name="Line"/>
            <p:cNvSpPr/>
            <p:nvPr/>
          </p:nvSpPr>
          <p:spPr>
            <a:xfrm>
              <a:off x="1479654" y="605680"/>
              <a:ext cx="19167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2" name="Line"/>
            <p:cNvSpPr/>
            <p:nvPr/>
          </p:nvSpPr>
          <p:spPr>
            <a:xfrm>
              <a:off x="1540989" y="759017"/>
              <a:ext cx="161004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1371" y="14400"/>
                    <a:pt x="2743" y="21600"/>
                    <a:pt x="6343" y="20400"/>
                  </a:cubicBezTo>
                  <a:cubicBezTo>
                    <a:pt x="9943" y="19200"/>
                    <a:pt x="15771" y="9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3" name="Line"/>
            <p:cNvSpPr/>
            <p:nvPr/>
          </p:nvSpPr>
          <p:spPr>
            <a:xfrm>
              <a:off x="2330673" y="375675"/>
              <a:ext cx="222340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52" y="0"/>
                  </a:moveTo>
                  <a:cubicBezTo>
                    <a:pt x="12910" y="0"/>
                    <a:pt x="11669" y="0"/>
                    <a:pt x="9807" y="720"/>
                  </a:cubicBezTo>
                  <a:cubicBezTo>
                    <a:pt x="7945" y="1440"/>
                    <a:pt x="5462" y="2880"/>
                    <a:pt x="3476" y="5400"/>
                  </a:cubicBezTo>
                  <a:cubicBezTo>
                    <a:pt x="1490" y="7920"/>
                    <a:pt x="0" y="11520"/>
                    <a:pt x="0" y="14280"/>
                  </a:cubicBezTo>
                  <a:cubicBezTo>
                    <a:pt x="0" y="17040"/>
                    <a:pt x="1490" y="18960"/>
                    <a:pt x="4966" y="20100"/>
                  </a:cubicBezTo>
                  <a:cubicBezTo>
                    <a:pt x="8441" y="21240"/>
                    <a:pt x="13903" y="21600"/>
                    <a:pt x="17007" y="21600"/>
                  </a:cubicBezTo>
                  <a:cubicBezTo>
                    <a:pt x="20110" y="21600"/>
                    <a:pt x="20855" y="21240"/>
                    <a:pt x="21600" y="208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4" name="Line"/>
            <p:cNvSpPr/>
            <p:nvPr/>
          </p:nvSpPr>
          <p:spPr>
            <a:xfrm>
              <a:off x="2645013" y="431397"/>
              <a:ext cx="214673" cy="15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1871"/>
                  </a:moveTo>
                  <a:cubicBezTo>
                    <a:pt x="1029" y="791"/>
                    <a:pt x="2057" y="-289"/>
                    <a:pt x="3086" y="71"/>
                  </a:cubicBezTo>
                  <a:cubicBezTo>
                    <a:pt x="4114" y="431"/>
                    <a:pt x="5143" y="2231"/>
                    <a:pt x="7071" y="5831"/>
                  </a:cubicBezTo>
                  <a:cubicBezTo>
                    <a:pt x="9000" y="9431"/>
                    <a:pt x="11829" y="14831"/>
                    <a:pt x="14400" y="17711"/>
                  </a:cubicBezTo>
                  <a:cubicBezTo>
                    <a:pt x="16971" y="20591"/>
                    <a:pt x="19286" y="20951"/>
                    <a:pt x="21600" y="213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5" name="Line"/>
            <p:cNvSpPr/>
            <p:nvPr/>
          </p:nvSpPr>
          <p:spPr>
            <a:xfrm>
              <a:off x="2828366" y="429343"/>
              <a:ext cx="54321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20868" y="0"/>
                  </a:moveTo>
                  <a:cubicBezTo>
                    <a:pt x="14977" y="3744"/>
                    <a:pt x="9086" y="7488"/>
                    <a:pt x="5159" y="10368"/>
                  </a:cubicBezTo>
                  <a:cubicBezTo>
                    <a:pt x="1232" y="13248"/>
                    <a:pt x="-732" y="15264"/>
                    <a:pt x="250" y="16992"/>
                  </a:cubicBezTo>
                  <a:cubicBezTo>
                    <a:pt x="1232" y="18720"/>
                    <a:pt x="5159" y="20160"/>
                    <a:pt x="90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6" name="Line"/>
            <p:cNvSpPr/>
            <p:nvPr/>
          </p:nvSpPr>
          <p:spPr>
            <a:xfrm>
              <a:off x="3197026" y="621013"/>
              <a:ext cx="25300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7" name="Line"/>
            <p:cNvSpPr/>
            <p:nvPr/>
          </p:nvSpPr>
          <p:spPr>
            <a:xfrm>
              <a:off x="3588035" y="475344"/>
              <a:ext cx="260673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06" y="4080"/>
                    <a:pt x="11012" y="8160"/>
                    <a:pt x="14612" y="11280"/>
                  </a:cubicBezTo>
                  <a:cubicBezTo>
                    <a:pt x="18212" y="14400"/>
                    <a:pt x="19906" y="16560"/>
                    <a:pt x="20753" y="18120"/>
                  </a:cubicBezTo>
                  <a:cubicBezTo>
                    <a:pt x="21600" y="19680"/>
                    <a:pt x="21600" y="206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8" name="Line"/>
            <p:cNvSpPr/>
            <p:nvPr/>
          </p:nvSpPr>
          <p:spPr>
            <a:xfrm>
              <a:off x="3730047" y="475344"/>
              <a:ext cx="126328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fill="norm" stroke="1" extrusionOk="0">
                  <a:moveTo>
                    <a:pt x="20936" y="0"/>
                  </a:moveTo>
                  <a:cubicBezTo>
                    <a:pt x="16701" y="2340"/>
                    <a:pt x="12465" y="4680"/>
                    <a:pt x="8654" y="7290"/>
                  </a:cubicBezTo>
                  <a:cubicBezTo>
                    <a:pt x="4842" y="9900"/>
                    <a:pt x="1454" y="12780"/>
                    <a:pt x="395" y="15210"/>
                  </a:cubicBezTo>
                  <a:cubicBezTo>
                    <a:pt x="-664" y="17640"/>
                    <a:pt x="607" y="19620"/>
                    <a:pt x="18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9" name="Line"/>
            <p:cNvSpPr/>
            <p:nvPr/>
          </p:nvSpPr>
          <p:spPr>
            <a:xfrm>
              <a:off x="4048045" y="331877"/>
              <a:ext cx="175082" cy="55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15" fill="norm" stroke="1" extrusionOk="0">
                  <a:moveTo>
                    <a:pt x="4696" y="10912"/>
                  </a:moveTo>
                  <a:cubicBezTo>
                    <a:pt x="3443" y="11804"/>
                    <a:pt x="2191" y="12696"/>
                    <a:pt x="1565" y="14281"/>
                  </a:cubicBezTo>
                  <a:cubicBezTo>
                    <a:pt x="939" y="15866"/>
                    <a:pt x="939" y="18145"/>
                    <a:pt x="783" y="19532"/>
                  </a:cubicBezTo>
                  <a:cubicBezTo>
                    <a:pt x="626" y="20920"/>
                    <a:pt x="313" y="21415"/>
                    <a:pt x="157" y="21415"/>
                  </a:cubicBezTo>
                  <a:cubicBezTo>
                    <a:pt x="0" y="21415"/>
                    <a:pt x="0" y="20920"/>
                    <a:pt x="0" y="18690"/>
                  </a:cubicBezTo>
                  <a:cubicBezTo>
                    <a:pt x="0" y="16461"/>
                    <a:pt x="0" y="12498"/>
                    <a:pt x="626" y="9327"/>
                  </a:cubicBezTo>
                  <a:cubicBezTo>
                    <a:pt x="1252" y="6156"/>
                    <a:pt x="2504" y="3778"/>
                    <a:pt x="3600" y="2391"/>
                  </a:cubicBezTo>
                  <a:cubicBezTo>
                    <a:pt x="4696" y="1004"/>
                    <a:pt x="5635" y="608"/>
                    <a:pt x="6887" y="310"/>
                  </a:cubicBezTo>
                  <a:cubicBezTo>
                    <a:pt x="8139" y="13"/>
                    <a:pt x="9704" y="-185"/>
                    <a:pt x="11270" y="261"/>
                  </a:cubicBezTo>
                  <a:cubicBezTo>
                    <a:pt x="12835" y="707"/>
                    <a:pt x="14400" y="1797"/>
                    <a:pt x="15339" y="2837"/>
                  </a:cubicBezTo>
                  <a:cubicBezTo>
                    <a:pt x="16278" y="3877"/>
                    <a:pt x="16591" y="4868"/>
                    <a:pt x="15809" y="5661"/>
                  </a:cubicBezTo>
                  <a:cubicBezTo>
                    <a:pt x="15026" y="6454"/>
                    <a:pt x="13148" y="7048"/>
                    <a:pt x="12991" y="7246"/>
                  </a:cubicBezTo>
                  <a:cubicBezTo>
                    <a:pt x="12835" y="7444"/>
                    <a:pt x="14400" y="7246"/>
                    <a:pt x="15809" y="7296"/>
                  </a:cubicBezTo>
                  <a:cubicBezTo>
                    <a:pt x="17217" y="7345"/>
                    <a:pt x="18470" y="7643"/>
                    <a:pt x="19409" y="8287"/>
                  </a:cubicBezTo>
                  <a:cubicBezTo>
                    <a:pt x="20348" y="8931"/>
                    <a:pt x="20974" y="9921"/>
                    <a:pt x="21287" y="10665"/>
                  </a:cubicBezTo>
                  <a:cubicBezTo>
                    <a:pt x="21600" y="11408"/>
                    <a:pt x="21600" y="11903"/>
                    <a:pt x="19878" y="12349"/>
                  </a:cubicBezTo>
                  <a:cubicBezTo>
                    <a:pt x="18157" y="12795"/>
                    <a:pt x="14713" y="13191"/>
                    <a:pt x="12522" y="13191"/>
                  </a:cubicBezTo>
                  <a:cubicBezTo>
                    <a:pt x="10330" y="13191"/>
                    <a:pt x="9391" y="12795"/>
                    <a:pt x="8452" y="12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0" name="Line"/>
            <p:cNvSpPr/>
            <p:nvPr/>
          </p:nvSpPr>
          <p:spPr>
            <a:xfrm>
              <a:off x="4038902" y="150993"/>
              <a:ext cx="108813" cy="16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240" fill="norm" stroke="1" extrusionOk="0">
                  <a:moveTo>
                    <a:pt x="1797" y="7283"/>
                  </a:moveTo>
                  <a:cubicBezTo>
                    <a:pt x="793" y="8945"/>
                    <a:pt x="-212" y="10606"/>
                    <a:pt x="39" y="10274"/>
                  </a:cubicBezTo>
                  <a:cubicBezTo>
                    <a:pt x="290" y="9942"/>
                    <a:pt x="1797" y="7615"/>
                    <a:pt x="3304" y="5622"/>
                  </a:cubicBezTo>
                  <a:cubicBezTo>
                    <a:pt x="4811" y="3628"/>
                    <a:pt x="6318" y="1966"/>
                    <a:pt x="8328" y="969"/>
                  </a:cubicBezTo>
                  <a:cubicBezTo>
                    <a:pt x="10337" y="-28"/>
                    <a:pt x="12848" y="-360"/>
                    <a:pt x="14355" y="471"/>
                  </a:cubicBezTo>
                  <a:cubicBezTo>
                    <a:pt x="15862" y="1302"/>
                    <a:pt x="16365" y="3295"/>
                    <a:pt x="17369" y="6951"/>
                  </a:cubicBezTo>
                  <a:cubicBezTo>
                    <a:pt x="18374" y="10606"/>
                    <a:pt x="19881" y="15923"/>
                    <a:pt x="21388" y="21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1" name="Line"/>
            <p:cNvSpPr/>
            <p:nvPr/>
          </p:nvSpPr>
          <p:spPr>
            <a:xfrm>
              <a:off x="4293384" y="306673"/>
              <a:ext cx="185975" cy="467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484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4896" y="528"/>
                  </a:cubicBezTo>
                  <a:cubicBezTo>
                    <a:pt x="6912" y="1057"/>
                    <a:pt x="9504" y="2113"/>
                    <a:pt x="12528" y="4696"/>
                  </a:cubicBezTo>
                  <a:cubicBezTo>
                    <a:pt x="15552" y="7278"/>
                    <a:pt x="19008" y="11387"/>
                    <a:pt x="20304" y="14146"/>
                  </a:cubicBezTo>
                  <a:cubicBezTo>
                    <a:pt x="21600" y="16904"/>
                    <a:pt x="20736" y="18313"/>
                    <a:pt x="19728" y="19252"/>
                  </a:cubicBezTo>
                  <a:cubicBezTo>
                    <a:pt x="18720" y="20191"/>
                    <a:pt x="17568" y="20661"/>
                    <a:pt x="16272" y="21013"/>
                  </a:cubicBezTo>
                  <a:cubicBezTo>
                    <a:pt x="14976" y="21365"/>
                    <a:pt x="13536" y="21600"/>
                    <a:pt x="12528" y="21424"/>
                  </a:cubicBezTo>
                  <a:cubicBezTo>
                    <a:pt x="11520" y="21248"/>
                    <a:pt x="10944" y="20661"/>
                    <a:pt x="10512" y="20074"/>
                  </a:cubicBezTo>
                  <a:cubicBezTo>
                    <a:pt x="10080" y="19487"/>
                    <a:pt x="9792" y="18900"/>
                    <a:pt x="9504" y="183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2" name="Line"/>
            <p:cNvSpPr/>
            <p:nvPr/>
          </p:nvSpPr>
          <p:spPr>
            <a:xfrm>
              <a:off x="4618885" y="222338"/>
              <a:ext cx="11841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635"/>
                    <a:pt x="2735" y="11270"/>
                    <a:pt x="575" y="14870"/>
                  </a:cubicBezTo>
                  <a:cubicBezTo>
                    <a:pt x="-1585" y="18470"/>
                    <a:pt x="2735" y="20035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3" name="Line"/>
            <p:cNvSpPr/>
            <p:nvPr/>
          </p:nvSpPr>
          <p:spPr>
            <a:xfrm>
              <a:off x="4531056" y="176337"/>
              <a:ext cx="21467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7486"/>
                    <a:pt x="1543" y="13371"/>
                    <a:pt x="5143" y="9771"/>
                  </a:cubicBezTo>
                  <a:cubicBezTo>
                    <a:pt x="8743" y="6171"/>
                    <a:pt x="15171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4" name="Line"/>
            <p:cNvSpPr/>
            <p:nvPr/>
          </p:nvSpPr>
          <p:spPr>
            <a:xfrm>
              <a:off x="4989150" y="329674"/>
              <a:ext cx="208922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21021" y="0"/>
                  </a:moveTo>
                  <a:cubicBezTo>
                    <a:pt x="17421" y="900"/>
                    <a:pt x="13821" y="1800"/>
                    <a:pt x="10221" y="4179"/>
                  </a:cubicBezTo>
                  <a:cubicBezTo>
                    <a:pt x="6621" y="6557"/>
                    <a:pt x="3021" y="10414"/>
                    <a:pt x="1221" y="13114"/>
                  </a:cubicBezTo>
                  <a:cubicBezTo>
                    <a:pt x="-579" y="15814"/>
                    <a:pt x="-579" y="17357"/>
                    <a:pt x="2507" y="18579"/>
                  </a:cubicBezTo>
                  <a:cubicBezTo>
                    <a:pt x="5592" y="19800"/>
                    <a:pt x="11764" y="20700"/>
                    <a:pt x="179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5" name="Line"/>
            <p:cNvSpPr/>
            <p:nvPr/>
          </p:nvSpPr>
          <p:spPr>
            <a:xfrm>
              <a:off x="5374408" y="368860"/>
              <a:ext cx="199339" cy="144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3" fill="norm" stroke="1" extrusionOk="0">
                  <a:moveTo>
                    <a:pt x="0" y="993"/>
                  </a:moveTo>
                  <a:cubicBezTo>
                    <a:pt x="1662" y="248"/>
                    <a:pt x="3323" y="-497"/>
                    <a:pt x="5123" y="434"/>
                  </a:cubicBezTo>
                  <a:cubicBezTo>
                    <a:pt x="6923" y="1365"/>
                    <a:pt x="8862" y="3972"/>
                    <a:pt x="10523" y="7324"/>
                  </a:cubicBezTo>
                  <a:cubicBezTo>
                    <a:pt x="12185" y="10675"/>
                    <a:pt x="13569" y="14772"/>
                    <a:pt x="14815" y="17379"/>
                  </a:cubicBezTo>
                  <a:cubicBezTo>
                    <a:pt x="16062" y="19986"/>
                    <a:pt x="17169" y="21103"/>
                    <a:pt x="18277" y="21103"/>
                  </a:cubicBezTo>
                  <a:cubicBezTo>
                    <a:pt x="19385" y="21103"/>
                    <a:pt x="20492" y="19986"/>
                    <a:pt x="21600" y="188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6" name="Line"/>
            <p:cNvSpPr/>
            <p:nvPr/>
          </p:nvSpPr>
          <p:spPr>
            <a:xfrm>
              <a:off x="5520976" y="383341"/>
              <a:ext cx="98772" cy="392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259" fill="norm" stroke="1" extrusionOk="0">
                  <a:moveTo>
                    <a:pt x="20870" y="0"/>
                  </a:moveTo>
                  <a:cubicBezTo>
                    <a:pt x="16010" y="4015"/>
                    <a:pt x="11150" y="8031"/>
                    <a:pt x="7910" y="10869"/>
                  </a:cubicBezTo>
                  <a:cubicBezTo>
                    <a:pt x="4670" y="13708"/>
                    <a:pt x="3050" y="15369"/>
                    <a:pt x="1700" y="17100"/>
                  </a:cubicBezTo>
                  <a:cubicBezTo>
                    <a:pt x="350" y="18831"/>
                    <a:pt x="-730" y="20631"/>
                    <a:pt x="620" y="21115"/>
                  </a:cubicBezTo>
                  <a:cubicBezTo>
                    <a:pt x="1970" y="21600"/>
                    <a:pt x="5750" y="20769"/>
                    <a:pt x="9530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7" name="Line"/>
            <p:cNvSpPr/>
            <p:nvPr/>
          </p:nvSpPr>
          <p:spPr>
            <a:xfrm>
              <a:off x="5773084" y="605680"/>
              <a:ext cx="23767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8" name="Line"/>
            <p:cNvSpPr/>
            <p:nvPr/>
          </p:nvSpPr>
          <p:spPr>
            <a:xfrm>
              <a:off x="6171760" y="467677"/>
              <a:ext cx="214672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4871"/>
                    <a:pt x="9257" y="9741"/>
                    <a:pt x="12214" y="12918"/>
                  </a:cubicBezTo>
                  <a:cubicBezTo>
                    <a:pt x="15171" y="16094"/>
                    <a:pt x="16457" y="17576"/>
                    <a:pt x="17614" y="18741"/>
                  </a:cubicBezTo>
                  <a:cubicBezTo>
                    <a:pt x="18771" y="19906"/>
                    <a:pt x="19800" y="20753"/>
                    <a:pt x="20443" y="21176"/>
                  </a:cubicBezTo>
                  <a:cubicBezTo>
                    <a:pt x="21086" y="21600"/>
                    <a:pt x="21343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9" name="Line"/>
            <p:cNvSpPr/>
            <p:nvPr/>
          </p:nvSpPr>
          <p:spPr>
            <a:xfrm>
              <a:off x="6240761" y="490677"/>
              <a:ext cx="138004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1340"/>
                    <a:pt x="15200" y="2679"/>
                    <a:pt x="12000" y="4688"/>
                  </a:cubicBezTo>
                  <a:cubicBezTo>
                    <a:pt x="8800" y="6698"/>
                    <a:pt x="5600" y="9377"/>
                    <a:pt x="3600" y="12307"/>
                  </a:cubicBezTo>
                  <a:cubicBezTo>
                    <a:pt x="1600" y="15237"/>
                    <a:pt x="800" y="1841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0" name="Line"/>
            <p:cNvSpPr/>
            <p:nvPr/>
          </p:nvSpPr>
          <p:spPr>
            <a:xfrm>
              <a:off x="6524434" y="442071"/>
              <a:ext cx="214673" cy="608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21511"/>
                  </a:moveTo>
                  <a:cubicBezTo>
                    <a:pt x="514" y="18438"/>
                    <a:pt x="1029" y="15365"/>
                    <a:pt x="1929" y="12338"/>
                  </a:cubicBezTo>
                  <a:cubicBezTo>
                    <a:pt x="2829" y="9310"/>
                    <a:pt x="4114" y="6328"/>
                    <a:pt x="5143" y="4475"/>
                  </a:cubicBezTo>
                  <a:cubicBezTo>
                    <a:pt x="6171" y="2622"/>
                    <a:pt x="6943" y="1899"/>
                    <a:pt x="7971" y="1312"/>
                  </a:cubicBezTo>
                  <a:cubicBezTo>
                    <a:pt x="9000" y="724"/>
                    <a:pt x="10286" y="273"/>
                    <a:pt x="11571" y="92"/>
                  </a:cubicBezTo>
                  <a:cubicBezTo>
                    <a:pt x="12857" y="-89"/>
                    <a:pt x="14143" y="1"/>
                    <a:pt x="15043" y="318"/>
                  </a:cubicBezTo>
                  <a:cubicBezTo>
                    <a:pt x="15943" y="634"/>
                    <a:pt x="16457" y="1176"/>
                    <a:pt x="16586" y="1899"/>
                  </a:cubicBezTo>
                  <a:cubicBezTo>
                    <a:pt x="16714" y="2622"/>
                    <a:pt x="16457" y="3526"/>
                    <a:pt x="15686" y="4159"/>
                  </a:cubicBezTo>
                  <a:cubicBezTo>
                    <a:pt x="14914" y="4791"/>
                    <a:pt x="13629" y="5153"/>
                    <a:pt x="13757" y="5379"/>
                  </a:cubicBezTo>
                  <a:cubicBezTo>
                    <a:pt x="13886" y="5605"/>
                    <a:pt x="15429" y="5695"/>
                    <a:pt x="16971" y="6192"/>
                  </a:cubicBezTo>
                  <a:cubicBezTo>
                    <a:pt x="18514" y="6689"/>
                    <a:pt x="20057" y="7593"/>
                    <a:pt x="20829" y="8316"/>
                  </a:cubicBezTo>
                  <a:cubicBezTo>
                    <a:pt x="21600" y="9039"/>
                    <a:pt x="21600" y="9581"/>
                    <a:pt x="21600" y="10078"/>
                  </a:cubicBezTo>
                  <a:cubicBezTo>
                    <a:pt x="21600" y="10575"/>
                    <a:pt x="21600" y="11027"/>
                    <a:pt x="20443" y="11298"/>
                  </a:cubicBezTo>
                  <a:cubicBezTo>
                    <a:pt x="19286" y="11570"/>
                    <a:pt x="16971" y="11660"/>
                    <a:pt x="15429" y="11389"/>
                  </a:cubicBezTo>
                  <a:cubicBezTo>
                    <a:pt x="13886" y="11118"/>
                    <a:pt x="13114" y="10485"/>
                    <a:pt x="12343" y="98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1" name="Line"/>
            <p:cNvSpPr/>
            <p:nvPr/>
          </p:nvSpPr>
          <p:spPr>
            <a:xfrm>
              <a:off x="6622627" y="216737"/>
              <a:ext cx="116480" cy="11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12" fill="norm" stroke="1" extrusionOk="0">
                  <a:moveTo>
                    <a:pt x="4498" y="3932"/>
                  </a:moveTo>
                  <a:cubicBezTo>
                    <a:pt x="3559" y="6332"/>
                    <a:pt x="2619" y="8732"/>
                    <a:pt x="1680" y="11132"/>
                  </a:cubicBezTo>
                  <a:cubicBezTo>
                    <a:pt x="741" y="13532"/>
                    <a:pt x="-198" y="15932"/>
                    <a:pt x="37" y="16172"/>
                  </a:cubicBezTo>
                  <a:cubicBezTo>
                    <a:pt x="272" y="16412"/>
                    <a:pt x="1680" y="14492"/>
                    <a:pt x="2854" y="11852"/>
                  </a:cubicBezTo>
                  <a:cubicBezTo>
                    <a:pt x="4028" y="9212"/>
                    <a:pt x="4967" y="5852"/>
                    <a:pt x="6376" y="3452"/>
                  </a:cubicBezTo>
                  <a:cubicBezTo>
                    <a:pt x="7785" y="1052"/>
                    <a:pt x="9663" y="-388"/>
                    <a:pt x="11072" y="92"/>
                  </a:cubicBezTo>
                  <a:cubicBezTo>
                    <a:pt x="12480" y="572"/>
                    <a:pt x="13419" y="2972"/>
                    <a:pt x="15063" y="6812"/>
                  </a:cubicBezTo>
                  <a:cubicBezTo>
                    <a:pt x="16706" y="10652"/>
                    <a:pt x="19054" y="15932"/>
                    <a:pt x="21402" y="212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2" name="Line"/>
            <p:cNvSpPr/>
            <p:nvPr/>
          </p:nvSpPr>
          <p:spPr>
            <a:xfrm>
              <a:off x="6846441" y="237672"/>
              <a:ext cx="146657" cy="759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7688" y="0"/>
                  </a:moveTo>
                  <a:cubicBezTo>
                    <a:pt x="10251" y="727"/>
                    <a:pt x="12814" y="1455"/>
                    <a:pt x="15010" y="2909"/>
                  </a:cubicBezTo>
                  <a:cubicBezTo>
                    <a:pt x="17207" y="4364"/>
                    <a:pt x="19037" y="6545"/>
                    <a:pt x="20136" y="8800"/>
                  </a:cubicBezTo>
                  <a:cubicBezTo>
                    <a:pt x="21234" y="11055"/>
                    <a:pt x="21600" y="13382"/>
                    <a:pt x="19403" y="15418"/>
                  </a:cubicBezTo>
                  <a:cubicBezTo>
                    <a:pt x="17207" y="17455"/>
                    <a:pt x="12447" y="19200"/>
                    <a:pt x="8786" y="20182"/>
                  </a:cubicBezTo>
                  <a:cubicBezTo>
                    <a:pt x="5125" y="21164"/>
                    <a:pt x="2563" y="213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3" name="Line"/>
            <p:cNvSpPr/>
            <p:nvPr/>
          </p:nvSpPr>
          <p:spPr>
            <a:xfrm>
              <a:off x="9537502" y="102644"/>
              <a:ext cx="175135" cy="43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33" fill="norm" stroke="1" extrusionOk="0">
                  <a:moveTo>
                    <a:pt x="0" y="16519"/>
                  </a:moveTo>
                  <a:cubicBezTo>
                    <a:pt x="1565" y="18741"/>
                    <a:pt x="3130" y="20962"/>
                    <a:pt x="3913" y="21209"/>
                  </a:cubicBezTo>
                  <a:cubicBezTo>
                    <a:pt x="4696" y="21456"/>
                    <a:pt x="4696" y="19728"/>
                    <a:pt x="4696" y="16951"/>
                  </a:cubicBezTo>
                  <a:cubicBezTo>
                    <a:pt x="4696" y="14174"/>
                    <a:pt x="4696" y="10347"/>
                    <a:pt x="5165" y="7755"/>
                  </a:cubicBezTo>
                  <a:cubicBezTo>
                    <a:pt x="5635" y="5163"/>
                    <a:pt x="6574" y="3806"/>
                    <a:pt x="7826" y="2695"/>
                  </a:cubicBezTo>
                  <a:cubicBezTo>
                    <a:pt x="9078" y="1584"/>
                    <a:pt x="10643" y="720"/>
                    <a:pt x="12209" y="288"/>
                  </a:cubicBezTo>
                  <a:cubicBezTo>
                    <a:pt x="13774" y="-144"/>
                    <a:pt x="15339" y="-144"/>
                    <a:pt x="17217" y="658"/>
                  </a:cubicBezTo>
                  <a:cubicBezTo>
                    <a:pt x="19096" y="1461"/>
                    <a:pt x="21287" y="3065"/>
                    <a:pt x="21443" y="4917"/>
                  </a:cubicBezTo>
                  <a:cubicBezTo>
                    <a:pt x="21600" y="6768"/>
                    <a:pt x="19722" y="8866"/>
                    <a:pt x="16278" y="10409"/>
                  </a:cubicBezTo>
                  <a:cubicBezTo>
                    <a:pt x="12835" y="11952"/>
                    <a:pt x="7826" y="12939"/>
                    <a:pt x="2817" y="139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4" name="Line"/>
            <p:cNvSpPr/>
            <p:nvPr/>
          </p:nvSpPr>
          <p:spPr>
            <a:xfrm>
              <a:off x="9675505" y="345007"/>
              <a:ext cx="230007" cy="15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6271"/>
                  </a:moveTo>
                  <a:cubicBezTo>
                    <a:pt x="3360" y="6271"/>
                    <a:pt x="6720" y="6271"/>
                    <a:pt x="9120" y="8013"/>
                  </a:cubicBezTo>
                  <a:cubicBezTo>
                    <a:pt x="11520" y="9755"/>
                    <a:pt x="12960" y="13239"/>
                    <a:pt x="13440" y="15852"/>
                  </a:cubicBezTo>
                  <a:cubicBezTo>
                    <a:pt x="13920" y="18465"/>
                    <a:pt x="13440" y="20206"/>
                    <a:pt x="12600" y="20903"/>
                  </a:cubicBezTo>
                  <a:cubicBezTo>
                    <a:pt x="11760" y="21600"/>
                    <a:pt x="10560" y="21252"/>
                    <a:pt x="9720" y="19510"/>
                  </a:cubicBezTo>
                  <a:cubicBezTo>
                    <a:pt x="8880" y="17768"/>
                    <a:pt x="8400" y="14632"/>
                    <a:pt x="9480" y="11148"/>
                  </a:cubicBezTo>
                  <a:cubicBezTo>
                    <a:pt x="10560" y="7665"/>
                    <a:pt x="13200" y="3832"/>
                    <a:pt x="15480" y="1916"/>
                  </a:cubicBezTo>
                  <a:cubicBezTo>
                    <a:pt x="17760" y="0"/>
                    <a:pt x="1968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5" name="Line"/>
            <p:cNvSpPr/>
            <p:nvPr/>
          </p:nvSpPr>
          <p:spPr>
            <a:xfrm>
              <a:off x="9925542" y="368008"/>
              <a:ext cx="111487" cy="13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4" h="21075" fill="norm" stroke="1" extrusionOk="0">
                  <a:moveTo>
                    <a:pt x="11816" y="0"/>
                  </a:moveTo>
                  <a:cubicBezTo>
                    <a:pt x="9468" y="771"/>
                    <a:pt x="7120" y="1543"/>
                    <a:pt x="5007" y="4050"/>
                  </a:cubicBezTo>
                  <a:cubicBezTo>
                    <a:pt x="2894" y="6557"/>
                    <a:pt x="1016" y="10800"/>
                    <a:pt x="311" y="13886"/>
                  </a:cubicBezTo>
                  <a:cubicBezTo>
                    <a:pt x="-393" y="16971"/>
                    <a:pt x="77" y="18900"/>
                    <a:pt x="1955" y="20057"/>
                  </a:cubicBezTo>
                  <a:cubicBezTo>
                    <a:pt x="3833" y="21214"/>
                    <a:pt x="7120" y="21600"/>
                    <a:pt x="10407" y="20057"/>
                  </a:cubicBezTo>
                  <a:cubicBezTo>
                    <a:pt x="13694" y="18514"/>
                    <a:pt x="16981" y="15043"/>
                    <a:pt x="18859" y="12150"/>
                  </a:cubicBezTo>
                  <a:cubicBezTo>
                    <a:pt x="20737" y="9257"/>
                    <a:pt x="21207" y="6943"/>
                    <a:pt x="19094" y="5593"/>
                  </a:cubicBezTo>
                  <a:cubicBezTo>
                    <a:pt x="16981" y="4243"/>
                    <a:pt x="12285" y="3857"/>
                    <a:pt x="7590" y="3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6" name="Line"/>
            <p:cNvSpPr/>
            <p:nvPr/>
          </p:nvSpPr>
          <p:spPr>
            <a:xfrm>
              <a:off x="10066514" y="330224"/>
              <a:ext cx="128101" cy="4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10" fill="norm" stroke="1" extrusionOk="0">
                  <a:moveTo>
                    <a:pt x="0" y="3029"/>
                  </a:moveTo>
                  <a:cubicBezTo>
                    <a:pt x="1271" y="6196"/>
                    <a:pt x="2541" y="9362"/>
                    <a:pt x="3388" y="12190"/>
                  </a:cubicBezTo>
                  <a:cubicBezTo>
                    <a:pt x="4235" y="15017"/>
                    <a:pt x="4659" y="17505"/>
                    <a:pt x="4447" y="19088"/>
                  </a:cubicBezTo>
                  <a:cubicBezTo>
                    <a:pt x="4235" y="20671"/>
                    <a:pt x="3388" y="21350"/>
                    <a:pt x="2753" y="21406"/>
                  </a:cubicBezTo>
                  <a:cubicBezTo>
                    <a:pt x="2118" y="21463"/>
                    <a:pt x="1694" y="20898"/>
                    <a:pt x="1906" y="18692"/>
                  </a:cubicBezTo>
                  <a:cubicBezTo>
                    <a:pt x="2118" y="16487"/>
                    <a:pt x="2965" y="12642"/>
                    <a:pt x="4235" y="9645"/>
                  </a:cubicBezTo>
                  <a:cubicBezTo>
                    <a:pt x="5506" y="6648"/>
                    <a:pt x="7200" y="4500"/>
                    <a:pt x="8682" y="3086"/>
                  </a:cubicBezTo>
                  <a:cubicBezTo>
                    <a:pt x="10165" y="1672"/>
                    <a:pt x="11435" y="994"/>
                    <a:pt x="13553" y="542"/>
                  </a:cubicBezTo>
                  <a:cubicBezTo>
                    <a:pt x="15671" y="89"/>
                    <a:pt x="18635" y="-137"/>
                    <a:pt x="20118" y="89"/>
                  </a:cubicBezTo>
                  <a:cubicBezTo>
                    <a:pt x="21600" y="315"/>
                    <a:pt x="21600" y="994"/>
                    <a:pt x="20118" y="2125"/>
                  </a:cubicBezTo>
                  <a:cubicBezTo>
                    <a:pt x="18635" y="3256"/>
                    <a:pt x="15671" y="4839"/>
                    <a:pt x="12918" y="5800"/>
                  </a:cubicBezTo>
                  <a:cubicBezTo>
                    <a:pt x="10165" y="6761"/>
                    <a:pt x="7624" y="7101"/>
                    <a:pt x="5082" y="7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7" name="Line"/>
            <p:cNvSpPr/>
            <p:nvPr/>
          </p:nvSpPr>
          <p:spPr>
            <a:xfrm>
              <a:off x="10232842" y="276006"/>
              <a:ext cx="247683" cy="19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202" y="10232"/>
                  </a:moveTo>
                  <a:cubicBezTo>
                    <a:pt x="1304" y="10516"/>
                    <a:pt x="2406" y="10800"/>
                    <a:pt x="3508" y="10516"/>
                  </a:cubicBezTo>
                  <a:cubicBezTo>
                    <a:pt x="4610" y="10232"/>
                    <a:pt x="5712" y="9379"/>
                    <a:pt x="6263" y="8242"/>
                  </a:cubicBezTo>
                  <a:cubicBezTo>
                    <a:pt x="6814" y="7105"/>
                    <a:pt x="6814" y="5684"/>
                    <a:pt x="6263" y="4974"/>
                  </a:cubicBezTo>
                  <a:cubicBezTo>
                    <a:pt x="5712" y="4263"/>
                    <a:pt x="4610" y="4263"/>
                    <a:pt x="3398" y="4974"/>
                  </a:cubicBezTo>
                  <a:cubicBezTo>
                    <a:pt x="2185" y="5684"/>
                    <a:pt x="863" y="7105"/>
                    <a:pt x="312" y="9663"/>
                  </a:cubicBezTo>
                  <a:cubicBezTo>
                    <a:pt x="-239" y="12221"/>
                    <a:pt x="-19" y="15916"/>
                    <a:pt x="643" y="17763"/>
                  </a:cubicBezTo>
                  <a:cubicBezTo>
                    <a:pt x="1304" y="19611"/>
                    <a:pt x="2406" y="19611"/>
                    <a:pt x="4169" y="18047"/>
                  </a:cubicBezTo>
                  <a:cubicBezTo>
                    <a:pt x="5932" y="16484"/>
                    <a:pt x="8357" y="13358"/>
                    <a:pt x="9790" y="11084"/>
                  </a:cubicBezTo>
                  <a:cubicBezTo>
                    <a:pt x="11222" y="8811"/>
                    <a:pt x="11663" y="7389"/>
                    <a:pt x="12434" y="6537"/>
                  </a:cubicBezTo>
                  <a:cubicBezTo>
                    <a:pt x="13206" y="5684"/>
                    <a:pt x="14308" y="5400"/>
                    <a:pt x="15079" y="5968"/>
                  </a:cubicBezTo>
                  <a:cubicBezTo>
                    <a:pt x="15851" y="6537"/>
                    <a:pt x="16292" y="7958"/>
                    <a:pt x="16843" y="10232"/>
                  </a:cubicBezTo>
                  <a:cubicBezTo>
                    <a:pt x="17394" y="12505"/>
                    <a:pt x="18055" y="15632"/>
                    <a:pt x="18275" y="17905"/>
                  </a:cubicBezTo>
                  <a:cubicBezTo>
                    <a:pt x="18496" y="20179"/>
                    <a:pt x="18275" y="21600"/>
                    <a:pt x="18055" y="21600"/>
                  </a:cubicBezTo>
                  <a:cubicBezTo>
                    <a:pt x="17834" y="21600"/>
                    <a:pt x="17614" y="20179"/>
                    <a:pt x="18165" y="16342"/>
                  </a:cubicBezTo>
                  <a:cubicBezTo>
                    <a:pt x="18716" y="12505"/>
                    <a:pt x="20039" y="6253"/>
                    <a:pt x="2136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8" name="Line"/>
            <p:cNvSpPr/>
            <p:nvPr/>
          </p:nvSpPr>
          <p:spPr>
            <a:xfrm>
              <a:off x="10543259" y="130336"/>
              <a:ext cx="67602" cy="32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471" fill="norm" stroke="1" extrusionOk="0">
                  <a:moveTo>
                    <a:pt x="16362" y="0"/>
                  </a:moveTo>
                  <a:cubicBezTo>
                    <a:pt x="10762" y="4932"/>
                    <a:pt x="5162" y="9865"/>
                    <a:pt x="2362" y="13181"/>
                  </a:cubicBezTo>
                  <a:cubicBezTo>
                    <a:pt x="-438" y="16498"/>
                    <a:pt x="-438" y="18198"/>
                    <a:pt x="762" y="19389"/>
                  </a:cubicBezTo>
                  <a:cubicBezTo>
                    <a:pt x="1962" y="20580"/>
                    <a:pt x="4362" y="21260"/>
                    <a:pt x="7562" y="21430"/>
                  </a:cubicBezTo>
                  <a:cubicBezTo>
                    <a:pt x="10762" y="21600"/>
                    <a:pt x="14762" y="21260"/>
                    <a:pt x="17162" y="20069"/>
                  </a:cubicBezTo>
                  <a:cubicBezTo>
                    <a:pt x="19562" y="18879"/>
                    <a:pt x="20362" y="16838"/>
                    <a:pt x="21162" y="14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9" name="Line"/>
            <p:cNvSpPr/>
            <p:nvPr/>
          </p:nvSpPr>
          <p:spPr>
            <a:xfrm>
              <a:off x="10493302" y="222338"/>
              <a:ext cx="209561" cy="177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2634" y="12034"/>
                  </a:moveTo>
                  <a:cubicBezTo>
                    <a:pt x="1317" y="12034"/>
                    <a:pt x="0" y="12034"/>
                    <a:pt x="0" y="11726"/>
                  </a:cubicBezTo>
                  <a:cubicBezTo>
                    <a:pt x="0" y="11417"/>
                    <a:pt x="1317" y="10800"/>
                    <a:pt x="3688" y="10491"/>
                  </a:cubicBezTo>
                  <a:cubicBezTo>
                    <a:pt x="6059" y="10183"/>
                    <a:pt x="9483" y="10183"/>
                    <a:pt x="12117" y="11417"/>
                  </a:cubicBezTo>
                  <a:cubicBezTo>
                    <a:pt x="14751" y="12651"/>
                    <a:pt x="16595" y="15120"/>
                    <a:pt x="17649" y="17280"/>
                  </a:cubicBezTo>
                  <a:cubicBezTo>
                    <a:pt x="18702" y="19440"/>
                    <a:pt x="18966" y="21291"/>
                    <a:pt x="18834" y="21446"/>
                  </a:cubicBezTo>
                  <a:cubicBezTo>
                    <a:pt x="18702" y="21600"/>
                    <a:pt x="18176" y="20057"/>
                    <a:pt x="18044" y="16817"/>
                  </a:cubicBezTo>
                  <a:cubicBezTo>
                    <a:pt x="17912" y="13577"/>
                    <a:pt x="18176" y="8640"/>
                    <a:pt x="18834" y="5554"/>
                  </a:cubicBezTo>
                  <a:cubicBezTo>
                    <a:pt x="19493" y="2469"/>
                    <a:pt x="20546" y="123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0" name="Line"/>
            <p:cNvSpPr/>
            <p:nvPr/>
          </p:nvSpPr>
          <p:spPr>
            <a:xfrm>
              <a:off x="10723519" y="235012"/>
              <a:ext cx="199127" cy="240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82" fill="norm" stroke="1" extrusionOk="0">
                  <a:moveTo>
                    <a:pt x="1071" y="7740"/>
                  </a:moveTo>
                  <a:cubicBezTo>
                    <a:pt x="2438" y="7513"/>
                    <a:pt x="3805" y="7285"/>
                    <a:pt x="5036" y="6376"/>
                  </a:cubicBezTo>
                  <a:cubicBezTo>
                    <a:pt x="6266" y="5466"/>
                    <a:pt x="7360" y="3875"/>
                    <a:pt x="7223" y="3193"/>
                  </a:cubicBezTo>
                  <a:cubicBezTo>
                    <a:pt x="7086" y="2510"/>
                    <a:pt x="5719" y="2738"/>
                    <a:pt x="4215" y="4102"/>
                  </a:cubicBezTo>
                  <a:cubicBezTo>
                    <a:pt x="2712" y="5466"/>
                    <a:pt x="1071" y="7967"/>
                    <a:pt x="388" y="9786"/>
                  </a:cubicBezTo>
                  <a:cubicBezTo>
                    <a:pt x="-296" y="11605"/>
                    <a:pt x="-23" y="12742"/>
                    <a:pt x="798" y="13538"/>
                  </a:cubicBezTo>
                  <a:cubicBezTo>
                    <a:pt x="1618" y="14334"/>
                    <a:pt x="2985" y="14788"/>
                    <a:pt x="5993" y="13651"/>
                  </a:cubicBezTo>
                  <a:cubicBezTo>
                    <a:pt x="9000" y="12515"/>
                    <a:pt x="13648" y="9786"/>
                    <a:pt x="16246" y="7854"/>
                  </a:cubicBezTo>
                  <a:cubicBezTo>
                    <a:pt x="18843" y="5921"/>
                    <a:pt x="19390" y="4784"/>
                    <a:pt x="19937" y="3647"/>
                  </a:cubicBezTo>
                  <a:cubicBezTo>
                    <a:pt x="20484" y="2510"/>
                    <a:pt x="21031" y="1374"/>
                    <a:pt x="20620" y="691"/>
                  </a:cubicBezTo>
                  <a:cubicBezTo>
                    <a:pt x="20210" y="9"/>
                    <a:pt x="18843" y="-218"/>
                    <a:pt x="18160" y="237"/>
                  </a:cubicBezTo>
                  <a:cubicBezTo>
                    <a:pt x="17476" y="691"/>
                    <a:pt x="17476" y="1828"/>
                    <a:pt x="18433" y="3875"/>
                  </a:cubicBezTo>
                  <a:cubicBezTo>
                    <a:pt x="19390" y="5921"/>
                    <a:pt x="21304" y="8877"/>
                    <a:pt x="21304" y="11946"/>
                  </a:cubicBezTo>
                  <a:cubicBezTo>
                    <a:pt x="21304" y="15016"/>
                    <a:pt x="19390" y="18199"/>
                    <a:pt x="17476" y="213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1" name="Line"/>
            <p:cNvSpPr/>
            <p:nvPr/>
          </p:nvSpPr>
          <p:spPr>
            <a:xfrm>
              <a:off x="9798175" y="579065"/>
              <a:ext cx="805019" cy="4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20967"/>
                  </a:moveTo>
                  <a:cubicBezTo>
                    <a:pt x="2469" y="16647"/>
                    <a:pt x="4937" y="12327"/>
                    <a:pt x="7749" y="8547"/>
                  </a:cubicBezTo>
                  <a:cubicBezTo>
                    <a:pt x="10560" y="4767"/>
                    <a:pt x="13714" y="1527"/>
                    <a:pt x="16080" y="447"/>
                  </a:cubicBezTo>
                  <a:cubicBezTo>
                    <a:pt x="18446" y="-633"/>
                    <a:pt x="20023" y="447"/>
                    <a:pt x="21600" y="15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2" name="Line"/>
            <p:cNvSpPr/>
            <p:nvPr/>
          </p:nvSpPr>
          <p:spPr>
            <a:xfrm>
              <a:off x="10158516" y="651681"/>
              <a:ext cx="64401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8514"/>
                    <a:pt x="5143" y="15429"/>
                    <a:pt x="7929" y="12857"/>
                  </a:cubicBezTo>
                  <a:cubicBezTo>
                    <a:pt x="10714" y="10286"/>
                    <a:pt x="13714" y="8229"/>
                    <a:pt x="16029" y="6171"/>
                  </a:cubicBezTo>
                  <a:cubicBezTo>
                    <a:pt x="18343" y="4114"/>
                    <a:pt x="19971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3" name="Line"/>
            <p:cNvSpPr/>
            <p:nvPr/>
          </p:nvSpPr>
          <p:spPr>
            <a:xfrm>
              <a:off x="9162466" y="1196026"/>
              <a:ext cx="22362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21000" y="0"/>
                  </a:moveTo>
                  <a:cubicBezTo>
                    <a:pt x="18600" y="5358"/>
                    <a:pt x="16200" y="10716"/>
                    <a:pt x="12600" y="13814"/>
                  </a:cubicBezTo>
                  <a:cubicBezTo>
                    <a:pt x="9000" y="16912"/>
                    <a:pt x="4200" y="17749"/>
                    <a:pt x="1800" y="18586"/>
                  </a:cubicBezTo>
                  <a:cubicBezTo>
                    <a:pt x="-600" y="19423"/>
                    <a:pt x="-600" y="20260"/>
                    <a:pt x="1800" y="20763"/>
                  </a:cubicBezTo>
                  <a:cubicBezTo>
                    <a:pt x="4200" y="21265"/>
                    <a:pt x="9000" y="21433"/>
                    <a:pt x="13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4" name="Line"/>
            <p:cNvSpPr/>
            <p:nvPr/>
          </p:nvSpPr>
          <p:spPr>
            <a:xfrm>
              <a:off x="9292154" y="1373581"/>
              <a:ext cx="64064" cy="55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4" h="20566" fill="norm" stroke="1" extrusionOk="0">
                  <a:moveTo>
                    <a:pt x="14403" y="2370"/>
                  </a:moveTo>
                  <a:cubicBezTo>
                    <a:pt x="10403" y="3310"/>
                    <a:pt x="6403" y="4249"/>
                    <a:pt x="3603" y="7066"/>
                  </a:cubicBezTo>
                  <a:cubicBezTo>
                    <a:pt x="803" y="9883"/>
                    <a:pt x="-797" y="14579"/>
                    <a:pt x="403" y="17396"/>
                  </a:cubicBezTo>
                  <a:cubicBezTo>
                    <a:pt x="1603" y="20214"/>
                    <a:pt x="5603" y="21153"/>
                    <a:pt x="9203" y="20214"/>
                  </a:cubicBezTo>
                  <a:cubicBezTo>
                    <a:pt x="12803" y="19275"/>
                    <a:pt x="16003" y="16457"/>
                    <a:pt x="18003" y="12701"/>
                  </a:cubicBezTo>
                  <a:cubicBezTo>
                    <a:pt x="20003" y="8944"/>
                    <a:pt x="20803" y="4249"/>
                    <a:pt x="19203" y="1901"/>
                  </a:cubicBezTo>
                  <a:cubicBezTo>
                    <a:pt x="17603" y="-447"/>
                    <a:pt x="13603" y="-447"/>
                    <a:pt x="12403" y="962"/>
                  </a:cubicBezTo>
                  <a:cubicBezTo>
                    <a:pt x="11203" y="2370"/>
                    <a:pt x="12803" y="5188"/>
                    <a:pt x="14403" y="80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5" name="Line"/>
            <p:cNvSpPr/>
            <p:nvPr/>
          </p:nvSpPr>
          <p:spPr>
            <a:xfrm>
              <a:off x="9717034" y="1195428"/>
              <a:ext cx="134810" cy="345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78" fill="norm" stroke="1" extrusionOk="0">
                  <a:moveTo>
                    <a:pt x="21100" y="1466"/>
                  </a:moveTo>
                  <a:cubicBezTo>
                    <a:pt x="19900" y="831"/>
                    <a:pt x="18700" y="196"/>
                    <a:pt x="17100" y="37"/>
                  </a:cubicBezTo>
                  <a:cubicBezTo>
                    <a:pt x="15500" y="-122"/>
                    <a:pt x="13500" y="196"/>
                    <a:pt x="10500" y="1625"/>
                  </a:cubicBezTo>
                  <a:cubicBezTo>
                    <a:pt x="7500" y="3054"/>
                    <a:pt x="3500" y="5596"/>
                    <a:pt x="1500" y="8454"/>
                  </a:cubicBezTo>
                  <a:cubicBezTo>
                    <a:pt x="-500" y="11313"/>
                    <a:pt x="-500" y="14490"/>
                    <a:pt x="1500" y="16713"/>
                  </a:cubicBezTo>
                  <a:cubicBezTo>
                    <a:pt x="3500" y="18937"/>
                    <a:pt x="7500" y="20207"/>
                    <a:pt x="11500" y="21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6" name="Line"/>
            <p:cNvSpPr/>
            <p:nvPr/>
          </p:nvSpPr>
          <p:spPr>
            <a:xfrm>
              <a:off x="9910227" y="1191937"/>
              <a:ext cx="186956" cy="356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198" fill="norm" stroke="1" extrusionOk="0">
                  <a:moveTo>
                    <a:pt x="2088" y="8457"/>
                  </a:moveTo>
                  <a:cubicBezTo>
                    <a:pt x="1796" y="12260"/>
                    <a:pt x="1504" y="16063"/>
                    <a:pt x="1212" y="18345"/>
                  </a:cubicBezTo>
                  <a:cubicBezTo>
                    <a:pt x="921" y="20626"/>
                    <a:pt x="629" y="21387"/>
                    <a:pt x="337" y="21159"/>
                  </a:cubicBezTo>
                  <a:cubicBezTo>
                    <a:pt x="45" y="20931"/>
                    <a:pt x="-247" y="19714"/>
                    <a:pt x="337" y="17128"/>
                  </a:cubicBezTo>
                  <a:cubicBezTo>
                    <a:pt x="921" y="14542"/>
                    <a:pt x="2380" y="10587"/>
                    <a:pt x="4277" y="7621"/>
                  </a:cubicBezTo>
                  <a:cubicBezTo>
                    <a:pt x="6175" y="4655"/>
                    <a:pt x="8510" y="2677"/>
                    <a:pt x="10261" y="1460"/>
                  </a:cubicBezTo>
                  <a:cubicBezTo>
                    <a:pt x="12012" y="243"/>
                    <a:pt x="13180" y="-213"/>
                    <a:pt x="13910" y="91"/>
                  </a:cubicBezTo>
                  <a:cubicBezTo>
                    <a:pt x="14639" y="395"/>
                    <a:pt x="14931" y="1460"/>
                    <a:pt x="15661" y="4198"/>
                  </a:cubicBezTo>
                  <a:cubicBezTo>
                    <a:pt x="16391" y="6936"/>
                    <a:pt x="17558" y="11348"/>
                    <a:pt x="18580" y="13857"/>
                  </a:cubicBezTo>
                  <a:cubicBezTo>
                    <a:pt x="19602" y="16367"/>
                    <a:pt x="20477" y="16976"/>
                    <a:pt x="21353" y="175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7" name="Line"/>
            <p:cNvSpPr/>
            <p:nvPr/>
          </p:nvSpPr>
          <p:spPr>
            <a:xfrm>
              <a:off x="9936178" y="1372364"/>
              <a:ext cx="17633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8" name="Line"/>
            <p:cNvSpPr/>
            <p:nvPr/>
          </p:nvSpPr>
          <p:spPr>
            <a:xfrm>
              <a:off x="10204517" y="1380031"/>
              <a:ext cx="38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9" name="Line"/>
            <p:cNvSpPr/>
            <p:nvPr/>
          </p:nvSpPr>
          <p:spPr>
            <a:xfrm>
              <a:off x="10380854" y="1225569"/>
              <a:ext cx="139371" cy="290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143" fill="norm" stroke="1" extrusionOk="0">
                  <a:moveTo>
                    <a:pt x="1178" y="5110"/>
                  </a:moveTo>
                  <a:cubicBezTo>
                    <a:pt x="1178" y="9765"/>
                    <a:pt x="1178" y="14420"/>
                    <a:pt x="982" y="17307"/>
                  </a:cubicBezTo>
                  <a:cubicBezTo>
                    <a:pt x="785" y="20193"/>
                    <a:pt x="393" y="21310"/>
                    <a:pt x="196" y="21124"/>
                  </a:cubicBezTo>
                  <a:cubicBezTo>
                    <a:pt x="0" y="20938"/>
                    <a:pt x="0" y="19448"/>
                    <a:pt x="0" y="16189"/>
                  </a:cubicBezTo>
                  <a:cubicBezTo>
                    <a:pt x="0" y="12931"/>
                    <a:pt x="0" y="7903"/>
                    <a:pt x="196" y="4924"/>
                  </a:cubicBezTo>
                  <a:cubicBezTo>
                    <a:pt x="393" y="1944"/>
                    <a:pt x="785" y="1013"/>
                    <a:pt x="2749" y="455"/>
                  </a:cubicBezTo>
                  <a:cubicBezTo>
                    <a:pt x="4713" y="-104"/>
                    <a:pt x="8247" y="-290"/>
                    <a:pt x="11193" y="734"/>
                  </a:cubicBezTo>
                  <a:cubicBezTo>
                    <a:pt x="14138" y="1758"/>
                    <a:pt x="16495" y="3993"/>
                    <a:pt x="16691" y="6041"/>
                  </a:cubicBezTo>
                  <a:cubicBezTo>
                    <a:pt x="16887" y="8089"/>
                    <a:pt x="14924" y="9951"/>
                    <a:pt x="13156" y="11162"/>
                  </a:cubicBezTo>
                  <a:cubicBezTo>
                    <a:pt x="11389" y="12372"/>
                    <a:pt x="9818" y="12931"/>
                    <a:pt x="9622" y="12838"/>
                  </a:cubicBezTo>
                  <a:cubicBezTo>
                    <a:pt x="9425" y="12744"/>
                    <a:pt x="10604" y="12000"/>
                    <a:pt x="12175" y="11813"/>
                  </a:cubicBezTo>
                  <a:cubicBezTo>
                    <a:pt x="13745" y="11627"/>
                    <a:pt x="15709" y="12000"/>
                    <a:pt x="17673" y="12838"/>
                  </a:cubicBezTo>
                  <a:cubicBezTo>
                    <a:pt x="19636" y="13676"/>
                    <a:pt x="21600" y="14979"/>
                    <a:pt x="21404" y="16748"/>
                  </a:cubicBezTo>
                  <a:cubicBezTo>
                    <a:pt x="21207" y="18517"/>
                    <a:pt x="18851" y="20751"/>
                    <a:pt x="14924" y="20844"/>
                  </a:cubicBezTo>
                  <a:cubicBezTo>
                    <a:pt x="10996" y="20938"/>
                    <a:pt x="5498" y="18889"/>
                    <a:pt x="0" y="168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0" name="Line"/>
            <p:cNvSpPr/>
            <p:nvPr/>
          </p:nvSpPr>
          <p:spPr>
            <a:xfrm>
              <a:off x="10572526" y="1196465"/>
              <a:ext cx="110289" cy="36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59" fill="norm" stroke="1" extrusionOk="0">
                  <a:moveTo>
                    <a:pt x="0" y="427"/>
                  </a:moveTo>
                  <a:cubicBezTo>
                    <a:pt x="2455" y="125"/>
                    <a:pt x="4909" y="-177"/>
                    <a:pt x="7364" y="125"/>
                  </a:cubicBezTo>
                  <a:cubicBezTo>
                    <a:pt x="9818" y="427"/>
                    <a:pt x="12273" y="1333"/>
                    <a:pt x="14973" y="3826"/>
                  </a:cubicBezTo>
                  <a:cubicBezTo>
                    <a:pt x="17673" y="6318"/>
                    <a:pt x="20618" y="10396"/>
                    <a:pt x="21109" y="13417"/>
                  </a:cubicBezTo>
                  <a:cubicBezTo>
                    <a:pt x="21600" y="16438"/>
                    <a:pt x="19636" y="18402"/>
                    <a:pt x="17673" y="19610"/>
                  </a:cubicBezTo>
                  <a:cubicBezTo>
                    <a:pt x="15709" y="20819"/>
                    <a:pt x="13746" y="21272"/>
                    <a:pt x="11046" y="21347"/>
                  </a:cubicBezTo>
                  <a:cubicBezTo>
                    <a:pt x="8346" y="21423"/>
                    <a:pt x="4909" y="21121"/>
                    <a:pt x="1473" y="208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1" name="Line"/>
            <p:cNvSpPr/>
            <p:nvPr/>
          </p:nvSpPr>
          <p:spPr>
            <a:xfrm>
              <a:off x="10787197" y="1042690"/>
              <a:ext cx="15335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2" name="Line"/>
            <p:cNvSpPr/>
            <p:nvPr/>
          </p:nvSpPr>
          <p:spPr>
            <a:xfrm>
              <a:off x="10695195" y="1027356"/>
              <a:ext cx="21467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5429"/>
                    <a:pt x="8229" y="9257"/>
                    <a:pt x="11829" y="5657"/>
                  </a:cubicBezTo>
                  <a:cubicBezTo>
                    <a:pt x="15429" y="2057"/>
                    <a:pt x="18514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3" name="Line"/>
            <p:cNvSpPr/>
            <p:nvPr/>
          </p:nvSpPr>
          <p:spPr>
            <a:xfrm>
              <a:off x="11040203" y="1349363"/>
              <a:ext cx="23767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5600"/>
                    <a:pt x="12077" y="9600"/>
                    <a:pt x="15677" y="6000"/>
                  </a:cubicBezTo>
                  <a:cubicBezTo>
                    <a:pt x="19277" y="2400"/>
                    <a:pt x="20439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4" name="Line"/>
            <p:cNvSpPr/>
            <p:nvPr/>
          </p:nvSpPr>
          <p:spPr>
            <a:xfrm>
              <a:off x="11047870" y="1495033"/>
              <a:ext cx="191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5" name="Line"/>
            <p:cNvSpPr/>
            <p:nvPr/>
          </p:nvSpPr>
          <p:spPr>
            <a:xfrm>
              <a:off x="11533694" y="1157012"/>
              <a:ext cx="161729" cy="382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133" fill="norm" stroke="1" extrusionOk="0">
                  <a:moveTo>
                    <a:pt x="3567" y="11049"/>
                  </a:moveTo>
                  <a:cubicBezTo>
                    <a:pt x="3240" y="14014"/>
                    <a:pt x="2913" y="16979"/>
                    <a:pt x="2422" y="18814"/>
                  </a:cubicBezTo>
                  <a:cubicBezTo>
                    <a:pt x="1931" y="20649"/>
                    <a:pt x="1276" y="21355"/>
                    <a:pt x="1113" y="21073"/>
                  </a:cubicBezTo>
                  <a:cubicBezTo>
                    <a:pt x="949" y="20790"/>
                    <a:pt x="1276" y="19520"/>
                    <a:pt x="1604" y="16414"/>
                  </a:cubicBezTo>
                  <a:cubicBezTo>
                    <a:pt x="1931" y="13308"/>
                    <a:pt x="2258" y="8367"/>
                    <a:pt x="2586" y="5473"/>
                  </a:cubicBezTo>
                  <a:cubicBezTo>
                    <a:pt x="2913" y="2579"/>
                    <a:pt x="3240" y="1731"/>
                    <a:pt x="4713" y="1026"/>
                  </a:cubicBezTo>
                  <a:cubicBezTo>
                    <a:pt x="6185" y="320"/>
                    <a:pt x="8804" y="-245"/>
                    <a:pt x="11095" y="108"/>
                  </a:cubicBezTo>
                  <a:cubicBezTo>
                    <a:pt x="13385" y="461"/>
                    <a:pt x="15349" y="1731"/>
                    <a:pt x="15513" y="3214"/>
                  </a:cubicBezTo>
                  <a:cubicBezTo>
                    <a:pt x="15676" y="4696"/>
                    <a:pt x="14040" y="6390"/>
                    <a:pt x="12076" y="7590"/>
                  </a:cubicBezTo>
                  <a:cubicBezTo>
                    <a:pt x="10113" y="8790"/>
                    <a:pt x="7822" y="9496"/>
                    <a:pt x="7495" y="9708"/>
                  </a:cubicBezTo>
                  <a:cubicBezTo>
                    <a:pt x="7167" y="9920"/>
                    <a:pt x="8804" y="9637"/>
                    <a:pt x="11095" y="9779"/>
                  </a:cubicBezTo>
                  <a:cubicBezTo>
                    <a:pt x="13385" y="9920"/>
                    <a:pt x="16331" y="10484"/>
                    <a:pt x="18295" y="11826"/>
                  </a:cubicBezTo>
                  <a:cubicBezTo>
                    <a:pt x="20258" y="13167"/>
                    <a:pt x="21240" y="15284"/>
                    <a:pt x="20422" y="16837"/>
                  </a:cubicBezTo>
                  <a:cubicBezTo>
                    <a:pt x="19604" y="18390"/>
                    <a:pt x="16985" y="19379"/>
                    <a:pt x="14040" y="19873"/>
                  </a:cubicBezTo>
                  <a:cubicBezTo>
                    <a:pt x="11095" y="20367"/>
                    <a:pt x="7822" y="20367"/>
                    <a:pt x="5204" y="19379"/>
                  </a:cubicBezTo>
                  <a:cubicBezTo>
                    <a:pt x="2585" y="18390"/>
                    <a:pt x="622" y="16414"/>
                    <a:pt x="131" y="15143"/>
                  </a:cubicBezTo>
                  <a:cubicBezTo>
                    <a:pt x="-360" y="13873"/>
                    <a:pt x="622" y="13308"/>
                    <a:pt x="1604" y="127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6" name="Line"/>
            <p:cNvSpPr/>
            <p:nvPr/>
          </p:nvSpPr>
          <p:spPr>
            <a:xfrm>
              <a:off x="11768553" y="1019689"/>
              <a:ext cx="10223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400"/>
                    <a:pt x="21600" y="10800"/>
                    <a:pt x="21600" y="14400"/>
                  </a:cubicBezTo>
                  <a:cubicBezTo>
                    <a:pt x="21600" y="18000"/>
                    <a:pt x="10800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7" name="Line"/>
            <p:cNvSpPr/>
            <p:nvPr/>
          </p:nvSpPr>
          <p:spPr>
            <a:xfrm>
              <a:off x="11638216" y="1016075"/>
              <a:ext cx="260674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929" y="11918"/>
                    <a:pt x="11859" y="3818"/>
                    <a:pt x="15459" y="1118"/>
                  </a:cubicBezTo>
                  <a:cubicBezTo>
                    <a:pt x="19059" y="-1582"/>
                    <a:pt x="20329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8" name="Line"/>
            <p:cNvSpPr/>
            <p:nvPr/>
          </p:nvSpPr>
          <p:spPr>
            <a:xfrm>
              <a:off x="11983224" y="1433698"/>
              <a:ext cx="2300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9" name="Line"/>
            <p:cNvSpPr/>
            <p:nvPr/>
          </p:nvSpPr>
          <p:spPr>
            <a:xfrm>
              <a:off x="12176976" y="1170470"/>
              <a:ext cx="220259" cy="392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244" fill="norm" stroke="1" extrusionOk="0">
                  <a:moveTo>
                    <a:pt x="10970" y="8031"/>
                  </a:moveTo>
                  <a:cubicBezTo>
                    <a:pt x="8984" y="10246"/>
                    <a:pt x="6998" y="12462"/>
                    <a:pt x="5633" y="13985"/>
                  </a:cubicBezTo>
                  <a:cubicBezTo>
                    <a:pt x="4267" y="15508"/>
                    <a:pt x="3522" y="16338"/>
                    <a:pt x="2529" y="17585"/>
                  </a:cubicBezTo>
                  <a:cubicBezTo>
                    <a:pt x="1536" y="18831"/>
                    <a:pt x="295" y="20492"/>
                    <a:pt x="46" y="21046"/>
                  </a:cubicBezTo>
                  <a:cubicBezTo>
                    <a:pt x="-202" y="21600"/>
                    <a:pt x="543" y="21046"/>
                    <a:pt x="2529" y="18692"/>
                  </a:cubicBezTo>
                  <a:cubicBezTo>
                    <a:pt x="4515" y="16338"/>
                    <a:pt x="7743" y="12185"/>
                    <a:pt x="10226" y="9000"/>
                  </a:cubicBezTo>
                  <a:cubicBezTo>
                    <a:pt x="12708" y="5815"/>
                    <a:pt x="14446" y="3600"/>
                    <a:pt x="15688" y="2146"/>
                  </a:cubicBezTo>
                  <a:cubicBezTo>
                    <a:pt x="16929" y="692"/>
                    <a:pt x="17674" y="0"/>
                    <a:pt x="18046" y="0"/>
                  </a:cubicBezTo>
                  <a:cubicBezTo>
                    <a:pt x="18419" y="0"/>
                    <a:pt x="18419" y="692"/>
                    <a:pt x="18543" y="3046"/>
                  </a:cubicBezTo>
                  <a:cubicBezTo>
                    <a:pt x="18667" y="5400"/>
                    <a:pt x="18915" y="9415"/>
                    <a:pt x="19288" y="11769"/>
                  </a:cubicBezTo>
                  <a:cubicBezTo>
                    <a:pt x="19660" y="14123"/>
                    <a:pt x="20157" y="14815"/>
                    <a:pt x="20529" y="15162"/>
                  </a:cubicBezTo>
                  <a:cubicBezTo>
                    <a:pt x="20901" y="15508"/>
                    <a:pt x="21150" y="15508"/>
                    <a:pt x="21398" y="15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0" name="Line"/>
            <p:cNvSpPr/>
            <p:nvPr/>
          </p:nvSpPr>
          <p:spPr>
            <a:xfrm>
              <a:off x="12205562" y="1357030"/>
              <a:ext cx="184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1" name="Line"/>
            <p:cNvSpPr/>
            <p:nvPr/>
          </p:nvSpPr>
          <p:spPr>
            <a:xfrm>
              <a:off x="12619572" y="1019689"/>
              <a:ext cx="38335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5760"/>
                    <a:pt x="10080" y="11520"/>
                    <a:pt x="6480" y="15120"/>
                  </a:cubicBezTo>
                  <a:cubicBezTo>
                    <a:pt x="2880" y="18720"/>
                    <a:pt x="1440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2" name="Line"/>
            <p:cNvSpPr/>
            <p:nvPr/>
          </p:nvSpPr>
          <p:spPr>
            <a:xfrm>
              <a:off x="12496902" y="1019689"/>
              <a:ext cx="27600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0" y="15600"/>
                    <a:pt x="10000" y="9600"/>
                    <a:pt x="13600" y="6000"/>
                  </a:cubicBezTo>
                  <a:cubicBezTo>
                    <a:pt x="17200" y="2400"/>
                    <a:pt x="1940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3" name="Line"/>
            <p:cNvSpPr/>
            <p:nvPr/>
          </p:nvSpPr>
          <p:spPr>
            <a:xfrm>
              <a:off x="2467310" y="953243"/>
              <a:ext cx="1593936" cy="13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47" fill="norm" stroke="1" extrusionOk="0">
                  <a:moveTo>
                    <a:pt x="329" y="19155"/>
                  </a:moveTo>
                  <a:cubicBezTo>
                    <a:pt x="157" y="19970"/>
                    <a:pt x="-16" y="20785"/>
                    <a:pt x="1" y="21192"/>
                  </a:cubicBezTo>
                  <a:cubicBezTo>
                    <a:pt x="19" y="21600"/>
                    <a:pt x="226" y="21600"/>
                    <a:pt x="950" y="20581"/>
                  </a:cubicBezTo>
                  <a:cubicBezTo>
                    <a:pt x="1675" y="19562"/>
                    <a:pt x="2917" y="17525"/>
                    <a:pt x="4263" y="15283"/>
                  </a:cubicBezTo>
                  <a:cubicBezTo>
                    <a:pt x="5608" y="13042"/>
                    <a:pt x="7057" y="10596"/>
                    <a:pt x="8455" y="8762"/>
                  </a:cubicBezTo>
                  <a:cubicBezTo>
                    <a:pt x="9852" y="6928"/>
                    <a:pt x="11198" y="5706"/>
                    <a:pt x="12509" y="4483"/>
                  </a:cubicBezTo>
                  <a:cubicBezTo>
                    <a:pt x="13820" y="3260"/>
                    <a:pt x="15097" y="2038"/>
                    <a:pt x="16460" y="1426"/>
                  </a:cubicBezTo>
                  <a:cubicBezTo>
                    <a:pt x="17823" y="815"/>
                    <a:pt x="19272" y="815"/>
                    <a:pt x="20083" y="815"/>
                  </a:cubicBezTo>
                  <a:cubicBezTo>
                    <a:pt x="20894" y="815"/>
                    <a:pt x="21066" y="815"/>
                    <a:pt x="21239" y="611"/>
                  </a:cubicBezTo>
                  <a:cubicBezTo>
                    <a:pt x="21411" y="408"/>
                    <a:pt x="21584" y="0"/>
                    <a:pt x="21498" y="0"/>
                  </a:cubicBezTo>
                  <a:cubicBezTo>
                    <a:pt x="21411" y="0"/>
                    <a:pt x="21066" y="408"/>
                    <a:pt x="20532" y="1426"/>
                  </a:cubicBezTo>
                  <a:cubicBezTo>
                    <a:pt x="19997" y="2445"/>
                    <a:pt x="19272" y="4075"/>
                    <a:pt x="18548" y="57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4" name="Line"/>
            <p:cNvSpPr/>
            <p:nvPr/>
          </p:nvSpPr>
          <p:spPr>
            <a:xfrm>
              <a:off x="2821351" y="1111691"/>
              <a:ext cx="981356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6" y="19800"/>
                    <a:pt x="3713" y="18000"/>
                    <a:pt x="5822" y="15300"/>
                  </a:cubicBezTo>
                  <a:cubicBezTo>
                    <a:pt x="7931" y="12600"/>
                    <a:pt x="10294" y="9000"/>
                    <a:pt x="12544" y="6600"/>
                  </a:cubicBezTo>
                  <a:cubicBezTo>
                    <a:pt x="14794" y="4200"/>
                    <a:pt x="16931" y="3000"/>
                    <a:pt x="18422" y="2100"/>
                  </a:cubicBezTo>
                  <a:cubicBezTo>
                    <a:pt x="19912" y="1200"/>
                    <a:pt x="20756" y="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5" name="Line"/>
            <p:cNvSpPr/>
            <p:nvPr/>
          </p:nvSpPr>
          <p:spPr>
            <a:xfrm>
              <a:off x="1648324" y="2047046"/>
              <a:ext cx="230007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80" y="14400"/>
                    <a:pt x="10560" y="7200"/>
                    <a:pt x="14160" y="3600"/>
                  </a:cubicBezTo>
                  <a:cubicBezTo>
                    <a:pt x="17760" y="0"/>
                    <a:pt x="1968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6" name="Line"/>
            <p:cNvSpPr/>
            <p:nvPr/>
          </p:nvSpPr>
          <p:spPr>
            <a:xfrm>
              <a:off x="1686659" y="2208049"/>
              <a:ext cx="26834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1" y="16800"/>
                    <a:pt x="9463" y="12000"/>
                    <a:pt x="13063" y="8400"/>
                  </a:cubicBezTo>
                  <a:cubicBezTo>
                    <a:pt x="16663" y="4800"/>
                    <a:pt x="19131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7" name="Line"/>
            <p:cNvSpPr/>
            <p:nvPr/>
          </p:nvSpPr>
          <p:spPr>
            <a:xfrm>
              <a:off x="2367130" y="1878375"/>
              <a:ext cx="201216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fill="norm" stroke="1" extrusionOk="0">
                  <a:moveTo>
                    <a:pt x="20196" y="0"/>
                  </a:moveTo>
                  <a:cubicBezTo>
                    <a:pt x="16729" y="348"/>
                    <a:pt x="13263" y="697"/>
                    <a:pt x="9796" y="2206"/>
                  </a:cubicBezTo>
                  <a:cubicBezTo>
                    <a:pt x="6329" y="3716"/>
                    <a:pt x="2863" y="6387"/>
                    <a:pt x="1129" y="8826"/>
                  </a:cubicBezTo>
                  <a:cubicBezTo>
                    <a:pt x="-604" y="11265"/>
                    <a:pt x="-604" y="13471"/>
                    <a:pt x="2996" y="15561"/>
                  </a:cubicBezTo>
                  <a:cubicBezTo>
                    <a:pt x="6596" y="17652"/>
                    <a:pt x="13796" y="19626"/>
                    <a:pt x="209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8" name="Line"/>
            <p:cNvSpPr/>
            <p:nvPr/>
          </p:nvSpPr>
          <p:spPr>
            <a:xfrm>
              <a:off x="2706348" y="1932043"/>
              <a:ext cx="191672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4114"/>
                    <a:pt x="6912" y="8229"/>
                    <a:pt x="9792" y="11829"/>
                  </a:cubicBezTo>
                  <a:cubicBezTo>
                    <a:pt x="12672" y="15429"/>
                    <a:pt x="14976" y="18514"/>
                    <a:pt x="16848" y="20057"/>
                  </a:cubicBezTo>
                  <a:cubicBezTo>
                    <a:pt x="18720" y="21600"/>
                    <a:pt x="2016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9" name="Line"/>
            <p:cNvSpPr/>
            <p:nvPr/>
          </p:nvSpPr>
          <p:spPr>
            <a:xfrm>
              <a:off x="2879967" y="1924376"/>
              <a:ext cx="110055" cy="37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78" fill="norm" stroke="1" extrusionOk="0">
                  <a:moveTo>
                    <a:pt x="21140" y="0"/>
                  </a:moveTo>
                  <a:cubicBezTo>
                    <a:pt x="16231" y="4639"/>
                    <a:pt x="11322" y="9278"/>
                    <a:pt x="7885" y="12540"/>
                  </a:cubicBezTo>
                  <a:cubicBezTo>
                    <a:pt x="4449" y="15801"/>
                    <a:pt x="2485" y="17686"/>
                    <a:pt x="1258" y="19063"/>
                  </a:cubicBezTo>
                  <a:cubicBezTo>
                    <a:pt x="31" y="20440"/>
                    <a:pt x="-460" y="21310"/>
                    <a:pt x="522" y="21455"/>
                  </a:cubicBezTo>
                  <a:cubicBezTo>
                    <a:pt x="1504" y="21600"/>
                    <a:pt x="3958" y="21020"/>
                    <a:pt x="6413" y="20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0" name="Line"/>
            <p:cNvSpPr/>
            <p:nvPr/>
          </p:nvSpPr>
          <p:spPr>
            <a:xfrm>
              <a:off x="3151025" y="1732705"/>
              <a:ext cx="23002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60"/>
                    <a:pt x="0" y="11520"/>
                    <a:pt x="3600" y="15120"/>
                  </a:cubicBezTo>
                  <a:cubicBezTo>
                    <a:pt x="7200" y="18720"/>
                    <a:pt x="14400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1" name="Line"/>
            <p:cNvSpPr/>
            <p:nvPr/>
          </p:nvSpPr>
          <p:spPr>
            <a:xfrm>
              <a:off x="3051356" y="1686704"/>
              <a:ext cx="26067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457"/>
                    <a:pt x="7200" y="11314"/>
                    <a:pt x="10800" y="7714"/>
                  </a:cubicBezTo>
                  <a:cubicBezTo>
                    <a:pt x="14400" y="4114"/>
                    <a:pt x="180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2" name="Line"/>
            <p:cNvSpPr/>
            <p:nvPr/>
          </p:nvSpPr>
          <p:spPr>
            <a:xfrm>
              <a:off x="3442365" y="2177382"/>
              <a:ext cx="25300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5840"/>
                    <a:pt x="12218" y="10080"/>
                    <a:pt x="15818" y="6480"/>
                  </a:cubicBezTo>
                  <a:cubicBezTo>
                    <a:pt x="19418" y="2880"/>
                    <a:pt x="20509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3" name="Line"/>
            <p:cNvSpPr/>
            <p:nvPr/>
          </p:nvSpPr>
          <p:spPr>
            <a:xfrm>
              <a:off x="4056848" y="1947890"/>
              <a:ext cx="220690" cy="545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057" fill="norm" stroke="1" extrusionOk="0">
                  <a:moveTo>
                    <a:pt x="1380" y="8265"/>
                  </a:moveTo>
                  <a:cubicBezTo>
                    <a:pt x="1628" y="11322"/>
                    <a:pt x="1876" y="14380"/>
                    <a:pt x="1876" y="16944"/>
                  </a:cubicBezTo>
                  <a:cubicBezTo>
                    <a:pt x="1876" y="19509"/>
                    <a:pt x="1628" y="21580"/>
                    <a:pt x="1504" y="20939"/>
                  </a:cubicBezTo>
                  <a:cubicBezTo>
                    <a:pt x="1380" y="20298"/>
                    <a:pt x="1380" y="16944"/>
                    <a:pt x="1007" y="13690"/>
                  </a:cubicBezTo>
                  <a:cubicBezTo>
                    <a:pt x="635" y="10435"/>
                    <a:pt x="-110" y="7279"/>
                    <a:pt x="14" y="5158"/>
                  </a:cubicBezTo>
                  <a:cubicBezTo>
                    <a:pt x="138" y="3038"/>
                    <a:pt x="1131" y="1953"/>
                    <a:pt x="2124" y="1262"/>
                  </a:cubicBezTo>
                  <a:cubicBezTo>
                    <a:pt x="3118" y="572"/>
                    <a:pt x="4111" y="276"/>
                    <a:pt x="5476" y="128"/>
                  </a:cubicBezTo>
                  <a:cubicBezTo>
                    <a:pt x="6842" y="-20"/>
                    <a:pt x="8580" y="-20"/>
                    <a:pt x="10069" y="29"/>
                  </a:cubicBezTo>
                  <a:cubicBezTo>
                    <a:pt x="11559" y="79"/>
                    <a:pt x="12800" y="177"/>
                    <a:pt x="13793" y="473"/>
                  </a:cubicBezTo>
                  <a:cubicBezTo>
                    <a:pt x="14787" y="769"/>
                    <a:pt x="15531" y="1262"/>
                    <a:pt x="15904" y="1755"/>
                  </a:cubicBezTo>
                  <a:cubicBezTo>
                    <a:pt x="16276" y="2248"/>
                    <a:pt x="16276" y="2742"/>
                    <a:pt x="16028" y="3284"/>
                  </a:cubicBezTo>
                  <a:cubicBezTo>
                    <a:pt x="15780" y="3827"/>
                    <a:pt x="15283" y="4418"/>
                    <a:pt x="14538" y="4912"/>
                  </a:cubicBezTo>
                  <a:cubicBezTo>
                    <a:pt x="13793" y="5405"/>
                    <a:pt x="12800" y="5799"/>
                    <a:pt x="13049" y="5947"/>
                  </a:cubicBezTo>
                  <a:cubicBezTo>
                    <a:pt x="13297" y="6095"/>
                    <a:pt x="14787" y="5996"/>
                    <a:pt x="16276" y="6144"/>
                  </a:cubicBezTo>
                  <a:cubicBezTo>
                    <a:pt x="17766" y="6292"/>
                    <a:pt x="19256" y="6687"/>
                    <a:pt x="20125" y="7131"/>
                  </a:cubicBezTo>
                  <a:cubicBezTo>
                    <a:pt x="20993" y="7575"/>
                    <a:pt x="21242" y="8068"/>
                    <a:pt x="21366" y="8561"/>
                  </a:cubicBezTo>
                  <a:cubicBezTo>
                    <a:pt x="21490" y="9054"/>
                    <a:pt x="21490" y="9547"/>
                    <a:pt x="21118" y="9991"/>
                  </a:cubicBezTo>
                  <a:cubicBezTo>
                    <a:pt x="20745" y="10435"/>
                    <a:pt x="20000" y="10829"/>
                    <a:pt x="18014" y="11076"/>
                  </a:cubicBezTo>
                  <a:cubicBezTo>
                    <a:pt x="16028" y="11322"/>
                    <a:pt x="12800" y="11421"/>
                    <a:pt x="10690" y="11224"/>
                  </a:cubicBezTo>
                  <a:cubicBezTo>
                    <a:pt x="8580" y="11027"/>
                    <a:pt x="7587" y="10533"/>
                    <a:pt x="6593" y="10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4" name="Line"/>
            <p:cNvSpPr/>
            <p:nvPr/>
          </p:nvSpPr>
          <p:spPr>
            <a:xfrm>
              <a:off x="4059242" y="1664845"/>
              <a:ext cx="126807" cy="19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51" fill="norm" stroke="1" extrusionOk="0">
                  <a:moveTo>
                    <a:pt x="7179" y="8901"/>
                  </a:moveTo>
                  <a:cubicBezTo>
                    <a:pt x="5451" y="12182"/>
                    <a:pt x="3723" y="15463"/>
                    <a:pt x="2427" y="17787"/>
                  </a:cubicBezTo>
                  <a:cubicBezTo>
                    <a:pt x="1131" y="20111"/>
                    <a:pt x="267" y="21478"/>
                    <a:pt x="51" y="21341"/>
                  </a:cubicBezTo>
                  <a:cubicBezTo>
                    <a:pt x="-165" y="21205"/>
                    <a:pt x="267" y="19564"/>
                    <a:pt x="1995" y="16146"/>
                  </a:cubicBezTo>
                  <a:cubicBezTo>
                    <a:pt x="3723" y="12729"/>
                    <a:pt x="6747" y="7534"/>
                    <a:pt x="8907" y="4389"/>
                  </a:cubicBezTo>
                  <a:cubicBezTo>
                    <a:pt x="11067" y="1245"/>
                    <a:pt x="12363" y="151"/>
                    <a:pt x="13875" y="15"/>
                  </a:cubicBezTo>
                  <a:cubicBezTo>
                    <a:pt x="15387" y="-122"/>
                    <a:pt x="17115" y="698"/>
                    <a:pt x="17979" y="2612"/>
                  </a:cubicBezTo>
                  <a:cubicBezTo>
                    <a:pt x="18843" y="4526"/>
                    <a:pt x="18843" y="7534"/>
                    <a:pt x="19275" y="9721"/>
                  </a:cubicBezTo>
                  <a:cubicBezTo>
                    <a:pt x="19707" y="11908"/>
                    <a:pt x="20571" y="13275"/>
                    <a:pt x="21435" y="146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5" name="Line"/>
            <p:cNvSpPr/>
            <p:nvPr/>
          </p:nvSpPr>
          <p:spPr>
            <a:xfrm>
              <a:off x="4439054" y="1717372"/>
              <a:ext cx="1" cy="191672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6" name="Line"/>
            <p:cNvSpPr/>
            <p:nvPr/>
          </p:nvSpPr>
          <p:spPr>
            <a:xfrm>
              <a:off x="4308718" y="1686704"/>
              <a:ext cx="22233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5300"/>
                    <a:pt x="11917" y="9000"/>
                    <a:pt x="15517" y="5400"/>
                  </a:cubicBezTo>
                  <a:cubicBezTo>
                    <a:pt x="19117" y="1800"/>
                    <a:pt x="20359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7" name="Line"/>
            <p:cNvSpPr/>
            <p:nvPr/>
          </p:nvSpPr>
          <p:spPr>
            <a:xfrm>
              <a:off x="4707393" y="1955044"/>
              <a:ext cx="222340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1" y="0"/>
                    <a:pt x="2483" y="0"/>
                    <a:pt x="4097" y="1309"/>
                  </a:cubicBezTo>
                  <a:cubicBezTo>
                    <a:pt x="5710" y="2618"/>
                    <a:pt x="7697" y="5236"/>
                    <a:pt x="9807" y="8400"/>
                  </a:cubicBezTo>
                  <a:cubicBezTo>
                    <a:pt x="11917" y="11564"/>
                    <a:pt x="14152" y="15273"/>
                    <a:pt x="16138" y="17564"/>
                  </a:cubicBezTo>
                  <a:cubicBezTo>
                    <a:pt x="18124" y="19855"/>
                    <a:pt x="19862" y="207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8" name="Line"/>
            <p:cNvSpPr/>
            <p:nvPr/>
          </p:nvSpPr>
          <p:spPr>
            <a:xfrm>
              <a:off x="4745727" y="1929831"/>
              <a:ext cx="194624" cy="28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83" fill="norm" stroke="1" extrusionOk="0">
                  <a:moveTo>
                    <a:pt x="21039" y="2459"/>
                  </a:moveTo>
                  <a:cubicBezTo>
                    <a:pt x="21319" y="1503"/>
                    <a:pt x="21600" y="548"/>
                    <a:pt x="21039" y="165"/>
                  </a:cubicBezTo>
                  <a:cubicBezTo>
                    <a:pt x="20478" y="-217"/>
                    <a:pt x="19075" y="-26"/>
                    <a:pt x="16551" y="1695"/>
                  </a:cubicBezTo>
                  <a:cubicBezTo>
                    <a:pt x="14026" y="3415"/>
                    <a:pt x="10379" y="6664"/>
                    <a:pt x="7434" y="10201"/>
                  </a:cubicBezTo>
                  <a:cubicBezTo>
                    <a:pt x="4488" y="13737"/>
                    <a:pt x="2244" y="17560"/>
                    <a:pt x="0" y="21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9" name="Line"/>
            <p:cNvSpPr/>
            <p:nvPr/>
          </p:nvSpPr>
          <p:spPr>
            <a:xfrm>
              <a:off x="5067735" y="1686704"/>
              <a:ext cx="38335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645"/>
                    <a:pt x="7200" y="9290"/>
                    <a:pt x="3600" y="12890"/>
                  </a:cubicBezTo>
                  <a:cubicBezTo>
                    <a:pt x="0" y="16490"/>
                    <a:pt x="0" y="190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0" name="Line"/>
            <p:cNvSpPr/>
            <p:nvPr/>
          </p:nvSpPr>
          <p:spPr>
            <a:xfrm>
              <a:off x="4937399" y="1694371"/>
              <a:ext cx="27600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" y="14400"/>
                    <a:pt x="1200" y="7200"/>
                    <a:pt x="4800" y="3600"/>
                  </a:cubicBezTo>
                  <a:cubicBezTo>
                    <a:pt x="8400" y="0"/>
                    <a:pt x="150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1" name="Line"/>
            <p:cNvSpPr/>
            <p:nvPr/>
          </p:nvSpPr>
          <p:spPr>
            <a:xfrm>
              <a:off x="5305407" y="1862337"/>
              <a:ext cx="220886" cy="453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274" fill="norm" stroke="1" extrusionOk="0">
                  <a:moveTo>
                    <a:pt x="0" y="753"/>
                  </a:moveTo>
                  <a:cubicBezTo>
                    <a:pt x="2209" y="273"/>
                    <a:pt x="4418" y="-207"/>
                    <a:pt x="7609" y="93"/>
                  </a:cubicBezTo>
                  <a:cubicBezTo>
                    <a:pt x="10800" y="393"/>
                    <a:pt x="14973" y="1473"/>
                    <a:pt x="17673" y="3633"/>
                  </a:cubicBezTo>
                  <a:cubicBezTo>
                    <a:pt x="20373" y="5793"/>
                    <a:pt x="21600" y="9033"/>
                    <a:pt x="21109" y="11853"/>
                  </a:cubicBezTo>
                  <a:cubicBezTo>
                    <a:pt x="20618" y="14673"/>
                    <a:pt x="18409" y="17073"/>
                    <a:pt x="16691" y="18513"/>
                  </a:cubicBezTo>
                  <a:cubicBezTo>
                    <a:pt x="14973" y="19953"/>
                    <a:pt x="13745" y="20433"/>
                    <a:pt x="12273" y="20793"/>
                  </a:cubicBezTo>
                  <a:cubicBezTo>
                    <a:pt x="10800" y="21153"/>
                    <a:pt x="9082" y="21393"/>
                    <a:pt x="8100" y="21213"/>
                  </a:cubicBezTo>
                  <a:cubicBezTo>
                    <a:pt x="7118" y="21033"/>
                    <a:pt x="6873" y="20433"/>
                    <a:pt x="6627" y="198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2" name="Line"/>
            <p:cNvSpPr/>
            <p:nvPr/>
          </p:nvSpPr>
          <p:spPr>
            <a:xfrm>
              <a:off x="5863902" y="1837334"/>
              <a:ext cx="169856" cy="426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333" fill="norm" stroke="1" extrusionOk="0">
                  <a:moveTo>
                    <a:pt x="20806" y="1286"/>
                  </a:moveTo>
                  <a:cubicBezTo>
                    <a:pt x="19867" y="775"/>
                    <a:pt x="18928" y="263"/>
                    <a:pt x="17519" y="72"/>
                  </a:cubicBezTo>
                  <a:cubicBezTo>
                    <a:pt x="16110" y="-120"/>
                    <a:pt x="14232" y="8"/>
                    <a:pt x="11415" y="1286"/>
                  </a:cubicBezTo>
                  <a:cubicBezTo>
                    <a:pt x="8597" y="2564"/>
                    <a:pt x="4841" y="4992"/>
                    <a:pt x="2493" y="7932"/>
                  </a:cubicBezTo>
                  <a:cubicBezTo>
                    <a:pt x="145" y="10872"/>
                    <a:pt x="-794" y="14323"/>
                    <a:pt x="771" y="16687"/>
                  </a:cubicBezTo>
                  <a:cubicBezTo>
                    <a:pt x="2336" y="19052"/>
                    <a:pt x="6406" y="20330"/>
                    <a:pt x="10006" y="20905"/>
                  </a:cubicBezTo>
                  <a:cubicBezTo>
                    <a:pt x="13606" y="21480"/>
                    <a:pt x="16736" y="21352"/>
                    <a:pt x="19867" y="212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3" name="Line"/>
            <p:cNvSpPr/>
            <p:nvPr/>
          </p:nvSpPr>
          <p:spPr>
            <a:xfrm>
              <a:off x="6141092" y="1812830"/>
              <a:ext cx="161005" cy="218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1154"/>
                  </a:moveTo>
                  <a:cubicBezTo>
                    <a:pt x="1371" y="409"/>
                    <a:pt x="2743" y="-336"/>
                    <a:pt x="4114" y="161"/>
                  </a:cubicBezTo>
                  <a:cubicBezTo>
                    <a:pt x="5486" y="657"/>
                    <a:pt x="6857" y="2395"/>
                    <a:pt x="8914" y="5747"/>
                  </a:cubicBezTo>
                  <a:cubicBezTo>
                    <a:pt x="10971" y="9098"/>
                    <a:pt x="13714" y="14064"/>
                    <a:pt x="15943" y="16919"/>
                  </a:cubicBezTo>
                  <a:cubicBezTo>
                    <a:pt x="18171" y="19774"/>
                    <a:pt x="19886" y="20519"/>
                    <a:pt x="21600" y="21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4" name="Line"/>
            <p:cNvSpPr/>
            <p:nvPr/>
          </p:nvSpPr>
          <p:spPr>
            <a:xfrm>
              <a:off x="6250752" y="1878375"/>
              <a:ext cx="135680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21236" y="0"/>
                  </a:moveTo>
                  <a:cubicBezTo>
                    <a:pt x="17636" y="1516"/>
                    <a:pt x="14036" y="3032"/>
                    <a:pt x="10436" y="5747"/>
                  </a:cubicBezTo>
                  <a:cubicBezTo>
                    <a:pt x="6836" y="8463"/>
                    <a:pt x="3236" y="12379"/>
                    <a:pt x="1436" y="15032"/>
                  </a:cubicBezTo>
                  <a:cubicBezTo>
                    <a:pt x="-364" y="17684"/>
                    <a:pt x="-364" y="19074"/>
                    <a:pt x="836" y="19958"/>
                  </a:cubicBezTo>
                  <a:cubicBezTo>
                    <a:pt x="2036" y="20842"/>
                    <a:pt x="4436" y="21221"/>
                    <a:pt x="68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5" name="Line"/>
            <p:cNvSpPr/>
            <p:nvPr/>
          </p:nvSpPr>
          <p:spPr>
            <a:xfrm>
              <a:off x="6470766" y="2123714"/>
              <a:ext cx="26834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6200"/>
                    <a:pt x="10286" y="10800"/>
                    <a:pt x="13886" y="7200"/>
                  </a:cubicBezTo>
                  <a:cubicBezTo>
                    <a:pt x="17486" y="3600"/>
                    <a:pt x="19543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6" name="Line"/>
            <p:cNvSpPr/>
            <p:nvPr/>
          </p:nvSpPr>
          <p:spPr>
            <a:xfrm>
              <a:off x="6808107" y="1924376"/>
              <a:ext cx="268341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74" y="2031"/>
                    <a:pt x="5349" y="4062"/>
                    <a:pt x="8537" y="6738"/>
                  </a:cubicBezTo>
                  <a:cubicBezTo>
                    <a:pt x="11726" y="9415"/>
                    <a:pt x="15429" y="12738"/>
                    <a:pt x="17691" y="15323"/>
                  </a:cubicBezTo>
                  <a:cubicBezTo>
                    <a:pt x="19954" y="17908"/>
                    <a:pt x="20777" y="1975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7" name="Line"/>
            <p:cNvSpPr/>
            <p:nvPr/>
          </p:nvSpPr>
          <p:spPr>
            <a:xfrm>
              <a:off x="6892443" y="1947377"/>
              <a:ext cx="168671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1333"/>
                    <a:pt x="15055" y="2667"/>
                    <a:pt x="11455" y="5333"/>
                  </a:cubicBezTo>
                  <a:cubicBezTo>
                    <a:pt x="7855" y="8000"/>
                    <a:pt x="3927" y="12000"/>
                    <a:pt x="1964" y="14933"/>
                  </a:cubicBezTo>
                  <a:cubicBezTo>
                    <a:pt x="0" y="17867"/>
                    <a:pt x="0" y="197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8" name="Line"/>
            <p:cNvSpPr/>
            <p:nvPr/>
          </p:nvSpPr>
          <p:spPr>
            <a:xfrm>
              <a:off x="7160782" y="1810578"/>
              <a:ext cx="299008" cy="72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0" y="21564"/>
                  </a:moveTo>
                  <a:cubicBezTo>
                    <a:pt x="2215" y="18836"/>
                    <a:pt x="4431" y="16107"/>
                    <a:pt x="6277" y="13303"/>
                  </a:cubicBezTo>
                  <a:cubicBezTo>
                    <a:pt x="8123" y="10499"/>
                    <a:pt x="9600" y="7619"/>
                    <a:pt x="10892" y="5572"/>
                  </a:cubicBezTo>
                  <a:cubicBezTo>
                    <a:pt x="12185" y="3526"/>
                    <a:pt x="13292" y="2313"/>
                    <a:pt x="14400" y="1442"/>
                  </a:cubicBezTo>
                  <a:cubicBezTo>
                    <a:pt x="15508" y="570"/>
                    <a:pt x="16615" y="40"/>
                    <a:pt x="17262" y="2"/>
                  </a:cubicBezTo>
                  <a:cubicBezTo>
                    <a:pt x="17908" y="-36"/>
                    <a:pt x="18092" y="419"/>
                    <a:pt x="18554" y="1480"/>
                  </a:cubicBezTo>
                  <a:cubicBezTo>
                    <a:pt x="19015" y="2541"/>
                    <a:pt x="19754" y="4208"/>
                    <a:pt x="20031" y="5231"/>
                  </a:cubicBezTo>
                  <a:cubicBezTo>
                    <a:pt x="20308" y="6255"/>
                    <a:pt x="20123" y="6633"/>
                    <a:pt x="19662" y="6937"/>
                  </a:cubicBezTo>
                  <a:cubicBezTo>
                    <a:pt x="19200" y="7240"/>
                    <a:pt x="18462" y="7467"/>
                    <a:pt x="18554" y="7732"/>
                  </a:cubicBezTo>
                  <a:cubicBezTo>
                    <a:pt x="18646" y="7998"/>
                    <a:pt x="19569" y="8301"/>
                    <a:pt x="20308" y="8983"/>
                  </a:cubicBezTo>
                  <a:cubicBezTo>
                    <a:pt x="21046" y="9665"/>
                    <a:pt x="21600" y="10726"/>
                    <a:pt x="21600" y="11408"/>
                  </a:cubicBezTo>
                  <a:cubicBezTo>
                    <a:pt x="21600" y="12090"/>
                    <a:pt x="21046" y="12393"/>
                    <a:pt x="19846" y="12507"/>
                  </a:cubicBezTo>
                  <a:cubicBezTo>
                    <a:pt x="18646" y="12621"/>
                    <a:pt x="16800" y="12545"/>
                    <a:pt x="15508" y="12280"/>
                  </a:cubicBezTo>
                  <a:cubicBezTo>
                    <a:pt x="14215" y="12015"/>
                    <a:pt x="13477" y="11560"/>
                    <a:pt x="12738" y="111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9" name="Line"/>
            <p:cNvSpPr/>
            <p:nvPr/>
          </p:nvSpPr>
          <p:spPr>
            <a:xfrm>
              <a:off x="7332274" y="1618786"/>
              <a:ext cx="142850" cy="9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0605" fill="norm" stroke="1" extrusionOk="0">
                  <a:moveTo>
                    <a:pt x="6403" y="10840"/>
                  </a:moveTo>
                  <a:cubicBezTo>
                    <a:pt x="4887" y="12421"/>
                    <a:pt x="3371" y="14001"/>
                    <a:pt x="2045" y="16109"/>
                  </a:cubicBezTo>
                  <a:cubicBezTo>
                    <a:pt x="719" y="18216"/>
                    <a:pt x="-418" y="20850"/>
                    <a:pt x="150" y="20587"/>
                  </a:cubicBezTo>
                  <a:cubicBezTo>
                    <a:pt x="719" y="20323"/>
                    <a:pt x="2993" y="17162"/>
                    <a:pt x="5645" y="13474"/>
                  </a:cubicBezTo>
                  <a:cubicBezTo>
                    <a:pt x="8298" y="9787"/>
                    <a:pt x="11329" y="5572"/>
                    <a:pt x="13793" y="2938"/>
                  </a:cubicBezTo>
                  <a:cubicBezTo>
                    <a:pt x="16256" y="304"/>
                    <a:pt x="18150" y="-750"/>
                    <a:pt x="19098" y="567"/>
                  </a:cubicBezTo>
                  <a:cubicBezTo>
                    <a:pt x="20045" y="1884"/>
                    <a:pt x="20045" y="5572"/>
                    <a:pt x="20235" y="8733"/>
                  </a:cubicBezTo>
                  <a:cubicBezTo>
                    <a:pt x="20424" y="11894"/>
                    <a:pt x="20803" y="14528"/>
                    <a:pt x="21182" y="171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0" name="Line"/>
            <p:cNvSpPr/>
            <p:nvPr/>
          </p:nvSpPr>
          <p:spPr>
            <a:xfrm>
              <a:off x="7482789" y="1801707"/>
              <a:ext cx="187502" cy="59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14688" y="0"/>
                  </a:moveTo>
                  <a:cubicBezTo>
                    <a:pt x="16992" y="2431"/>
                    <a:pt x="19296" y="4862"/>
                    <a:pt x="20448" y="7434"/>
                  </a:cubicBezTo>
                  <a:cubicBezTo>
                    <a:pt x="21600" y="10005"/>
                    <a:pt x="21600" y="12717"/>
                    <a:pt x="18000" y="15101"/>
                  </a:cubicBezTo>
                  <a:cubicBezTo>
                    <a:pt x="14400" y="17486"/>
                    <a:pt x="7200" y="195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1" name="Line"/>
            <p:cNvSpPr/>
            <p:nvPr/>
          </p:nvSpPr>
          <p:spPr>
            <a:xfrm>
              <a:off x="2530011" y="2430388"/>
              <a:ext cx="233794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fill="norm" stroke="1" extrusionOk="0">
                  <a:moveTo>
                    <a:pt x="0" y="21600"/>
                  </a:moveTo>
                  <a:cubicBezTo>
                    <a:pt x="94" y="20400"/>
                    <a:pt x="189" y="19200"/>
                    <a:pt x="448" y="18800"/>
                  </a:cubicBezTo>
                  <a:cubicBezTo>
                    <a:pt x="707" y="18400"/>
                    <a:pt x="1132" y="18800"/>
                    <a:pt x="1816" y="19000"/>
                  </a:cubicBezTo>
                  <a:cubicBezTo>
                    <a:pt x="2500" y="19200"/>
                    <a:pt x="3443" y="19200"/>
                    <a:pt x="4339" y="18800"/>
                  </a:cubicBezTo>
                  <a:cubicBezTo>
                    <a:pt x="5235" y="18400"/>
                    <a:pt x="6084" y="17600"/>
                    <a:pt x="6992" y="16400"/>
                  </a:cubicBezTo>
                  <a:cubicBezTo>
                    <a:pt x="7900" y="15200"/>
                    <a:pt x="8866" y="13600"/>
                    <a:pt x="9786" y="12400"/>
                  </a:cubicBezTo>
                  <a:cubicBezTo>
                    <a:pt x="10706" y="11200"/>
                    <a:pt x="11578" y="10400"/>
                    <a:pt x="12474" y="9800"/>
                  </a:cubicBezTo>
                  <a:cubicBezTo>
                    <a:pt x="13370" y="9200"/>
                    <a:pt x="14290" y="8800"/>
                    <a:pt x="15257" y="8400"/>
                  </a:cubicBezTo>
                  <a:cubicBezTo>
                    <a:pt x="16224" y="8000"/>
                    <a:pt x="17238" y="7600"/>
                    <a:pt x="18145" y="7000"/>
                  </a:cubicBezTo>
                  <a:cubicBezTo>
                    <a:pt x="19053" y="6400"/>
                    <a:pt x="19855" y="5600"/>
                    <a:pt x="20350" y="5000"/>
                  </a:cubicBezTo>
                  <a:cubicBezTo>
                    <a:pt x="20845" y="4400"/>
                    <a:pt x="21034" y="4000"/>
                    <a:pt x="21199" y="3400"/>
                  </a:cubicBezTo>
                  <a:cubicBezTo>
                    <a:pt x="21364" y="2800"/>
                    <a:pt x="21506" y="2000"/>
                    <a:pt x="21553" y="1400"/>
                  </a:cubicBezTo>
                  <a:cubicBezTo>
                    <a:pt x="21600" y="800"/>
                    <a:pt x="21553" y="400"/>
                    <a:pt x="2150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2" name="Line"/>
            <p:cNvSpPr/>
            <p:nvPr/>
          </p:nvSpPr>
          <p:spPr>
            <a:xfrm>
              <a:off x="5681082" y="2487549"/>
              <a:ext cx="1663705" cy="3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21034"/>
                  </a:moveTo>
                  <a:cubicBezTo>
                    <a:pt x="1294" y="21034"/>
                    <a:pt x="2588" y="21034"/>
                    <a:pt x="3832" y="18720"/>
                  </a:cubicBezTo>
                  <a:cubicBezTo>
                    <a:pt x="5076" y="16405"/>
                    <a:pt x="6271" y="11777"/>
                    <a:pt x="7432" y="8691"/>
                  </a:cubicBezTo>
                  <a:cubicBezTo>
                    <a:pt x="8594" y="5605"/>
                    <a:pt x="9722" y="4063"/>
                    <a:pt x="10966" y="2520"/>
                  </a:cubicBezTo>
                  <a:cubicBezTo>
                    <a:pt x="12210" y="977"/>
                    <a:pt x="13571" y="-566"/>
                    <a:pt x="14947" y="205"/>
                  </a:cubicBezTo>
                  <a:cubicBezTo>
                    <a:pt x="16324" y="977"/>
                    <a:pt x="17718" y="4063"/>
                    <a:pt x="18829" y="7920"/>
                  </a:cubicBezTo>
                  <a:cubicBezTo>
                    <a:pt x="19941" y="11777"/>
                    <a:pt x="20771" y="16405"/>
                    <a:pt x="21600" y="21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3" name="Line"/>
            <p:cNvSpPr/>
            <p:nvPr/>
          </p:nvSpPr>
          <p:spPr>
            <a:xfrm>
              <a:off x="1747993" y="3429632"/>
              <a:ext cx="245340" cy="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0800"/>
                    <a:pt x="12150" y="0"/>
                    <a:pt x="15750" y="0"/>
                  </a:cubicBezTo>
                  <a:cubicBezTo>
                    <a:pt x="19350" y="0"/>
                    <a:pt x="20475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4" name="Line"/>
            <p:cNvSpPr/>
            <p:nvPr/>
          </p:nvSpPr>
          <p:spPr>
            <a:xfrm>
              <a:off x="1870663" y="3603414"/>
              <a:ext cx="176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5" name="Line"/>
            <p:cNvSpPr/>
            <p:nvPr/>
          </p:nvSpPr>
          <p:spPr>
            <a:xfrm>
              <a:off x="2476343" y="3342742"/>
              <a:ext cx="191672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277"/>
                    <a:pt x="2880" y="554"/>
                    <a:pt x="5760" y="3738"/>
                  </a:cubicBezTo>
                  <a:cubicBezTo>
                    <a:pt x="8640" y="6923"/>
                    <a:pt x="12960" y="13015"/>
                    <a:pt x="15696" y="16477"/>
                  </a:cubicBezTo>
                  <a:cubicBezTo>
                    <a:pt x="18432" y="19938"/>
                    <a:pt x="19584" y="20769"/>
                    <a:pt x="20304" y="21185"/>
                  </a:cubicBezTo>
                  <a:cubicBezTo>
                    <a:pt x="21024" y="21600"/>
                    <a:pt x="21312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6" name="Line"/>
            <p:cNvSpPr/>
            <p:nvPr/>
          </p:nvSpPr>
          <p:spPr>
            <a:xfrm>
              <a:off x="2645013" y="3342742"/>
              <a:ext cx="176339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43" y="2445"/>
                    <a:pt x="14087" y="4891"/>
                    <a:pt x="10957" y="7879"/>
                  </a:cubicBezTo>
                  <a:cubicBezTo>
                    <a:pt x="7826" y="10868"/>
                    <a:pt x="5322" y="14400"/>
                    <a:pt x="3600" y="16777"/>
                  </a:cubicBezTo>
                  <a:cubicBezTo>
                    <a:pt x="1878" y="19155"/>
                    <a:pt x="939" y="203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7" name="Line"/>
            <p:cNvSpPr/>
            <p:nvPr/>
          </p:nvSpPr>
          <p:spPr>
            <a:xfrm>
              <a:off x="2967021" y="3235406"/>
              <a:ext cx="15334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8" name="Line"/>
            <p:cNvSpPr/>
            <p:nvPr/>
          </p:nvSpPr>
          <p:spPr>
            <a:xfrm>
              <a:off x="2867352" y="3197072"/>
              <a:ext cx="222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5600"/>
                    <a:pt x="1490" y="9600"/>
                    <a:pt x="5090" y="6000"/>
                  </a:cubicBezTo>
                  <a:cubicBezTo>
                    <a:pt x="8690" y="2400"/>
                    <a:pt x="15145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9" name="Line"/>
            <p:cNvSpPr/>
            <p:nvPr/>
          </p:nvSpPr>
          <p:spPr>
            <a:xfrm>
              <a:off x="3151025" y="3388742"/>
              <a:ext cx="168672" cy="19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288"/>
                    <a:pt x="3273" y="576"/>
                    <a:pt x="6873" y="4176"/>
                  </a:cubicBezTo>
                  <a:cubicBezTo>
                    <a:pt x="10473" y="7776"/>
                    <a:pt x="16036" y="1468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0" name="Line"/>
            <p:cNvSpPr/>
            <p:nvPr/>
          </p:nvSpPr>
          <p:spPr>
            <a:xfrm>
              <a:off x="3296695" y="3404076"/>
              <a:ext cx="107337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136"/>
                    <a:pt x="11314" y="8272"/>
                    <a:pt x="7714" y="11872"/>
                  </a:cubicBezTo>
                  <a:cubicBezTo>
                    <a:pt x="4114" y="15472"/>
                    <a:pt x="2057" y="185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1" name="Line"/>
            <p:cNvSpPr/>
            <p:nvPr/>
          </p:nvSpPr>
          <p:spPr>
            <a:xfrm>
              <a:off x="3664703" y="3634081"/>
              <a:ext cx="26067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2" name="Line"/>
            <p:cNvSpPr/>
            <p:nvPr/>
          </p:nvSpPr>
          <p:spPr>
            <a:xfrm>
              <a:off x="4209049" y="3396409"/>
              <a:ext cx="191672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5040" y="1800"/>
                  </a:cubicBezTo>
                  <a:cubicBezTo>
                    <a:pt x="7200" y="3600"/>
                    <a:pt x="10080" y="7200"/>
                    <a:pt x="12960" y="10800"/>
                  </a:cubicBezTo>
                  <a:cubicBezTo>
                    <a:pt x="15840" y="14400"/>
                    <a:pt x="1872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3" name="Line"/>
            <p:cNvSpPr/>
            <p:nvPr/>
          </p:nvSpPr>
          <p:spPr>
            <a:xfrm>
              <a:off x="4362386" y="3411743"/>
              <a:ext cx="138004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191"/>
                    <a:pt x="13600" y="4383"/>
                    <a:pt x="10000" y="7983"/>
                  </a:cubicBezTo>
                  <a:cubicBezTo>
                    <a:pt x="6400" y="11583"/>
                    <a:pt x="3200" y="165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4" name="Line"/>
            <p:cNvSpPr/>
            <p:nvPr/>
          </p:nvSpPr>
          <p:spPr>
            <a:xfrm>
              <a:off x="4569390" y="3143404"/>
              <a:ext cx="23002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6092"/>
                    <a:pt x="21600" y="12185"/>
                    <a:pt x="18000" y="15785"/>
                  </a:cubicBezTo>
                  <a:cubicBezTo>
                    <a:pt x="14400" y="19385"/>
                    <a:pt x="7200" y="204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5" name="Line"/>
            <p:cNvSpPr/>
            <p:nvPr/>
          </p:nvSpPr>
          <p:spPr>
            <a:xfrm>
              <a:off x="4462054" y="3135737"/>
              <a:ext cx="28367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57" y="14400"/>
                    <a:pt x="3114" y="7200"/>
                    <a:pt x="6714" y="3600"/>
                  </a:cubicBezTo>
                  <a:cubicBezTo>
                    <a:pt x="10314" y="0"/>
                    <a:pt x="1595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6" name="Line"/>
            <p:cNvSpPr/>
            <p:nvPr/>
          </p:nvSpPr>
          <p:spPr>
            <a:xfrm>
              <a:off x="4830063" y="3480745"/>
              <a:ext cx="18400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1680"/>
                    <a:pt x="6000" y="3360"/>
                    <a:pt x="9000" y="6240"/>
                  </a:cubicBezTo>
                  <a:cubicBezTo>
                    <a:pt x="12000" y="9120"/>
                    <a:pt x="15000" y="13200"/>
                    <a:pt x="16950" y="15960"/>
                  </a:cubicBezTo>
                  <a:cubicBezTo>
                    <a:pt x="18900" y="18720"/>
                    <a:pt x="19800" y="20160"/>
                    <a:pt x="20400" y="20880"/>
                  </a:cubicBezTo>
                  <a:cubicBezTo>
                    <a:pt x="21000" y="21600"/>
                    <a:pt x="213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7" name="Line"/>
            <p:cNvSpPr/>
            <p:nvPr/>
          </p:nvSpPr>
          <p:spPr>
            <a:xfrm>
              <a:off x="4929732" y="3519079"/>
              <a:ext cx="99669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54" y="4447"/>
                    <a:pt x="8308" y="8894"/>
                    <a:pt x="4708" y="12494"/>
                  </a:cubicBezTo>
                  <a:cubicBezTo>
                    <a:pt x="1108" y="16094"/>
                    <a:pt x="554" y="1884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8" name="Line"/>
            <p:cNvSpPr/>
            <p:nvPr/>
          </p:nvSpPr>
          <p:spPr>
            <a:xfrm>
              <a:off x="5229824" y="3335075"/>
              <a:ext cx="211084" cy="501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001" fill="norm" stroke="1" extrusionOk="0">
                  <a:moveTo>
                    <a:pt x="1434" y="12832"/>
                  </a:moveTo>
                  <a:cubicBezTo>
                    <a:pt x="920" y="16467"/>
                    <a:pt x="405" y="20103"/>
                    <a:pt x="148" y="20851"/>
                  </a:cubicBezTo>
                  <a:cubicBezTo>
                    <a:pt x="-109" y="21600"/>
                    <a:pt x="-109" y="19461"/>
                    <a:pt x="791" y="16307"/>
                  </a:cubicBezTo>
                  <a:cubicBezTo>
                    <a:pt x="1691" y="13152"/>
                    <a:pt x="3491" y="8982"/>
                    <a:pt x="5034" y="6202"/>
                  </a:cubicBezTo>
                  <a:cubicBezTo>
                    <a:pt x="6577" y="3422"/>
                    <a:pt x="7862" y="2032"/>
                    <a:pt x="9148" y="1176"/>
                  </a:cubicBezTo>
                  <a:cubicBezTo>
                    <a:pt x="10434" y="321"/>
                    <a:pt x="11720" y="0"/>
                    <a:pt x="12877" y="0"/>
                  </a:cubicBezTo>
                  <a:cubicBezTo>
                    <a:pt x="14034" y="0"/>
                    <a:pt x="15062" y="321"/>
                    <a:pt x="15962" y="1069"/>
                  </a:cubicBezTo>
                  <a:cubicBezTo>
                    <a:pt x="16862" y="1818"/>
                    <a:pt x="17634" y="2994"/>
                    <a:pt x="17634" y="4224"/>
                  </a:cubicBezTo>
                  <a:cubicBezTo>
                    <a:pt x="17634" y="5453"/>
                    <a:pt x="16862" y="6737"/>
                    <a:pt x="15962" y="7539"/>
                  </a:cubicBezTo>
                  <a:cubicBezTo>
                    <a:pt x="15062" y="8341"/>
                    <a:pt x="14034" y="8661"/>
                    <a:pt x="14291" y="8661"/>
                  </a:cubicBezTo>
                  <a:cubicBezTo>
                    <a:pt x="14548" y="8661"/>
                    <a:pt x="16091" y="8341"/>
                    <a:pt x="17505" y="8501"/>
                  </a:cubicBezTo>
                  <a:cubicBezTo>
                    <a:pt x="18920" y="8661"/>
                    <a:pt x="20205" y="9303"/>
                    <a:pt x="20848" y="9945"/>
                  </a:cubicBezTo>
                  <a:cubicBezTo>
                    <a:pt x="21491" y="10586"/>
                    <a:pt x="21491" y="11228"/>
                    <a:pt x="19691" y="11869"/>
                  </a:cubicBezTo>
                  <a:cubicBezTo>
                    <a:pt x="17891" y="12511"/>
                    <a:pt x="14291" y="13152"/>
                    <a:pt x="11848" y="13366"/>
                  </a:cubicBezTo>
                  <a:cubicBezTo>
                    <a:pt x="9405" y="13580"/>
                    <a:pt x="8120" y="13366"/>
                    <a:pt x="6834" y="131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9" name="Line"/>
            <p:cNvSpPr/>
            <p:nvPr/>
          </p:nvSpPr>
          <p:spPr>
            <a:xfrm>
              <a:off x="5288595" y="3083267"/>
              <a:ext cx="139482" cy="138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0849" fill="norm" stroke="1" extrusionOk="0">
                  <a:moveTo>
                    <a:pt x="2583" y="7919"/>
                  </a:moveTo>
                  <a:cubicBezTo>
                    <a:pt x="2190" y="9847"/>
                    <a:pt x="1798" y="11776"/>
                    <a:pt x="1209" y="14476"/>
                  </a:cubicBezTo>
                  <a:cubicBezTo>
                    <a:pt x="619" y="17176"/>
                    <a:pt x="-166" y="20647"/>
                    <a:pt x="30" y="20840"/>
                  </a:cubicBezTo>
                  <a:cubicBezTo>
                    <a:pt x="227" y="21033"/>
                    <a:pt x="1405" y="17947"/>
                    <a:pt x="2976" y="14090"/>
                  </a:cubicBezTo>
                  <a:cubicBezTo>
                    <a:pt x="4547" y="10233"/>
                    <a:pt x="6510" y="5604"/>
                    <a:pt x="8474" y="2904"/>
                  </a:cubicBezTo>
                  <a:cubicBezTo>
                    <a:pt x="10438" y="204"/>
                    <a:pt x="12401" y="-567"/>
                    <a:pt x="13972" y="397"/>
                  </a:cubicBezTo>
                  <a:cubicBezTo>
                    <a:pt x="15543" y="1362"/>
                    <a:pt x="16721" y="4062"/>
                    <a:pt x="17899" y="7726"/>
                  </a:cubicBezTo>
                  <a:cubicBezTo>
                    <a:pt x="19078" y="11390"/>
                    <a:pt x="20256" y="16019"/>
                    <a:pt x="21434" y="206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0" name="Line"/>
            <p:cNvSpPr/>
            <p:nvPr/>
          </p:nvSpPr>
          <p:spPr>
            <a:xfrm>
              <a:off x="5734750" y="3591574"/>
              <a:ext cx="176338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635" y="2735"/>
                    <a:pt x="11270" y="-1585"/>
                    <a:pt x="14870" y="575"/>
                  </a:cubicBezTo>
                  <a:cubicBezTo>
                    <a:pt x="18470" y="2735"/>
                    <a:pt x="20035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1" name="Line"/>
            <p:cNvSpPr/>
            <p:nvPr/>
          </p:nvSpPr>
          <p:spPr>
            <a:xfrm>
              <a:off x="6125759" y="3368913"/>
              <a:ext cx="266586" cy="572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40" fill="norm" stroke="1" extrusionOk="0">
                  <a:moveTo>
                    <a:pt x="3703" y="6703"/>
                  </a:moveTo>
                  <a:cubicBezTo>
                    <a:pt x="3291" y="9071"/>
                    <a:pt x="2880" y="11440"/>
                    <a:pt x="2469" y="13382"/>
                  </a:cubicBezTo>
                  <a:cubicBezTo>
                    <a:pt x="2057" y="15324"/>
                    <a:pt x="1646" y="16840"/>
                    <a:pt x="1234" y="18214"/>
                  </a:cubicBezTo>
                  <a:cubicBezTo>
                    <a:pt x="823" y="19587"/>
                    <a:pt x="411" y="20819"/>
                    <a:pt x="206" y="21150"/>
                  </a:cubicBezTo>
                  <a:cubicBezTo>
                    <a:pt x="0" y="21482"/>
                    <a:pt x="0" y="20914"/>
                    <a:pt x="0" y="19066"/>
                  </a:cubicBezTo>
                  <a:cubicBezTo>
                    <a:pt x="0" y="17219"/>
                    <a:pt x="0" y="14093"/>
                    <a:pt x="720" y="11203"/>
                  </a:cubicBezTo>
                  <a:cubicBezTo>
                    <a:pt x="1440" y="8314"/>
                    <a:pt x="2880" y="5661"/>
                    <a:pt x="4629" y="3814"/>
                  </a:cubicBezTo>
                  <a:cubicBezTo>
                    <a:pt x="6377" y="1966"/>
                    <a:pt x="8434" y="924"/>
                    <a:pt x="9977" y="403"/>
                  </a:cubicBezTo>
                  <a:cubicBezTo>
                    <a:pt x="11520" y="-118"/>
                    <a:pt x="12549" y="-118"/>
                    <a:pt x="13474" y="308"/>
                  </a:cubicBezTo>
                  <a:cubicBezTo>
                    <a:pt x="14400" y="735"/>
                    <a:pt x="15223" y="1587"/>
                    <a:pt x="15326" y="2535"/>
                  </a:cubicBezTo>
                  <a:cubicBezTo>
                    <a:pt x="15429" y="3482"/>
                    <a:pt x="14811" y="4524"/>
                    <a:pt x="13783" y="5329"/>
                  </a:cubicBezTo>
                  <a:cubicBezTo>
                    <a:pt x="12754" y="6135"/>
                    <a:pt x="11314" y="6703"/>
                    <a:pt x="11211" y="6845"/>
                  </a:cubicBezTo>
                  <a:cubicBezTo>
                    <a:pt x="11109" y="6987"/>
                    <a:pt x="12343" y="6703"/>
                    <a:pt x="13474" y="6608"/>
                  </a:cubicBezTo>
                  <a:cubicBezTo>
                    <a:pt x="14606" y="6514"/>
                    <a:pt x="15634" y="6608"/>
                    <a:pt x="16971" y="7082"/>
                  </a:cubicBezTo>
                  <a:cubicBezTo>
                    <a:pt x="18309" y="7556"/>
                    <a:pt x="19954" y="8408"/>
                    <a:pt x="20777" y="9214"/>
                  </a:cubicBezTo>
                  <a:cubicBezTo>
                    <a:pt x="21600" y="10019"/>
                    <a:pt x="21600" y="10777"/>
                    <a:pt x="21189" y="11298"/>
                  </a:cubicBezTo>
                  <a:cubicBezTo>
                    <a:pt x="20777" y="11819"/>
                    <a:pt x="19954" y="12103"/>
                    <a:pt x="17897" y="11961"/>
                  </a:cubicBezTo>
                  <a:cubicBezTo>
                    <a:pt x="15840" y="11819"/>
                    <a:pt x="12549" y="11250"/>
                    <a:pt x="9257" y="106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2" name="Line"/>
            <p:cNvSpPr/>
            <p:nvPr/>
          </p:nvSpPr>
          <p:spPr>
            <a:xfrm>
              <a:off x="6188409" y="3054193"/>
              <a:ext cx="144356" cy="18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148" fill="norm" stroke="1" extrusionOk="0">
                  <a:moveTo>
                    <a:pt x="7763" y="10189"/>
                  </a:moveTo>
                  <a:cubicBezTo>
                    <a:pt x="6247" y="13108"/>
                    <a:pt x="4731" y="16027"/>
                    <a:pt x="3405" y="18070"/>
                  </a:cubicBezTo>
                  <a:cubicBezTo>
                    <a:pt x="2079" y="20113"/>
                    <a:pt x="942" y="21281"/>
                    <a:pt x="373" y="21135"/>
                  </a:cubicBezTo>
                  <a:cubicBezTo>
                    <a:pt x="-195" y="20989"/>
                    <a:pt x="-195" y="19530"/>
                    <a:pt x="942" y="16465"/>
                  </a:cubicBezTo>
                  <a:cubicBezTo>
                    <a:pt x="2079" y="13400"/>
                    <a:pt x="4352" y="8730"/>
                    <a:pt x="6058" y="5665"/>
                  </a:cubicBezTo>
                  <a:cubicBezTo>
                    <a:pt x="7763" y="2600"/>
                    <a:pt x="8900" y="1140"/>
                    <a:pt x="10416" y="411"/>
                  </a:cubicBezTo>
                  <a:cubicBezTo>
                    <a:pt x="11931" y="-319"/>
                    <a:pt x="13826" y="-319"/>
                    <a:pt x="15721" y="2454"/>
                  </a:cubicBezTo>
                  <a:cubicBezTo>
                    <a:pt x="17616" y="5227"/>
                    <a:pt x="19510" y="10773"/>
                    <a:pt x="21405" y="16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3" name="Line"/>
            <p:cNvSpPr/>
            <p:nvPr/>
          </p:nvSpPr>
          <p:spPr>
            <a:xfrm>
              <a:off x="6509101" y="3112736"/>
              <a:ext cx="18949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3771"/>
                    <a:pt x="16200" y="7543"/>
                    <a:pt x="18900" y="11143"/>
                  </a:cubicBezTo>
                  <a:cubicBezTo>
                    <a:pt x="21600" y="14743"/>
                    <a:pt x="18900" y="18171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4" name="Line"/>
            <p:cNvSpPr/>
            <p:nvPr/>
          </p:nvSpPr>
          <p:spPr>
            <a:xfrm>
              <a:off x="6417099" y="3102119"/>
              <a:ext cx="222339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972" y="12582"/>
                    <a:pt x="7945" y="4867"/>
                    <a:pt x="11545" y="1782"/>
                  </a:cubicBezTo>
                  <a:cubicBezTo>
                    <a:pt x="15145" y="-1304"/>
                    <a:pt x="18372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5" name="Line"/>
            <p:cNvSpPr/>
            <p:nvPr/>
          </p:nvSpPr>
          <p:spPr>
            <a:xfrm>
              <a:off x="6643871" y="3398508"/>
              <a:ext cx="210238" cy="296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48" fill="norm" stroke="1" extrusionOk="0">
                  <a:moveTo>
                    <a:pt x="329" y="2063"/>
                  </a:moveTo>
                  <a:cubicBezTo>
                    <a:pt x="69" y="1140"/>
                    <a:pt x="-191" y="217"/>
                    <a:pt x="199" y="33"/>
                  </a:cubicBezTo>
                  <a:cubicBezTo>
                    <a:pt x="590" y="-152"/>
                    <a:pt x="1631" y="402"/>
                    <a:pt x="3973" y="2617"/>
                  </a:cubicBezTo>
                  <a:cubicBezTo>
                    <a:pt x="6315" y="4833"/>
                    <a:pt x="9958" y="8710"/>
                    <a:pt x="13081" y="12125"/>
                  </a:cubicBezTo>
                  <a:cubicBezTo>
                    <a:pt x="16204" y="15540"/>
                    <a:pt x="18807" y="18494"/>
                    <a:pt x="21409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6" name="Line"/>
            <p:cNvSpPr/>
            <p:nvPr/>
          </p:nvSpPr>
          <p:spPr>
            <a:xfrm>
              <a:off x="6700771" y="3388742"/>
              <a:ext cx="184006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0" y="2954"/>
                    <a:pt x="13800" y="5908"/>
                    <a:pt x="10200" y="9508"/>
                  </a:cubicBezTo>
                  <a:cubicBezTo>
                    <a:pt x="6600" y="13108"/>
                    <a:pt x="3300" y="1735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7" name="Line"/>
            <p:cNvSpPr/>
            <p:nvPr/>
          </p:nvSpPr>
          <p:spPr>
            <a:xfrm>
              <a:off x="6976778" y="3289074"/>
              <a:ext cx="53669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067"/>
                    <a:pt x="7200" y="10133"/>
                    <a:pt x="3600" y="13733"/>
                  </a:cubicBezTo>
                  <a:cubicBezTo>
                    <a:pt x="0" y="17333"/>
                    <a:pt x="0" y="194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8" name="Line"/>
            <p:cNvSpPr/>
            <p:nvPr/>
          </p:nvSpPr>
          <p:spPr>
            <a:xfrm>
              <a:off x="6900110" y="3281407"/>
              <a:ext cx="27600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" y="15840"/>
                    <a:pt x="1200" y="10080"/>
                    <a:pt x="4800" y="6480"/>
                  </a:cubicBezTo>
                  <a:cubicBezTo>
                    <a:pt x="8400" y="2880"/>
                    <a:pt x="150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9" name="Line"/>
            <p:cNvSpPr/>
            <p:nvPr/>
          </p:nvSpPr>
          <p:spPr>
            <a:xfrm>
              <a:off x="7260451" y="3419410"/>
              <a:ext cx="168671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45" y="1252"/>
                    <a:pt x="5891" y="2504"/>
                    <a:pt x="9491" y="6104"/>
                  </a:cubicBezTo>
                  <a:cubicBezTo>
                    <a:pt x="13091" y="9704"/>
                    <a:pt x="17345" y="1565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0" name="Line"/>
            <p:cNvSpPr/>
            <p:nvPr/>
          </p:nvSpPr>
          <p:spPr>
            <a:xfrm>
              <a:off x="7367786" y="3442410"/>
              <a:ext cx="153339" cy="41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600"/>
                    <a:pt x="12960" y="7200"/>
                    <a:pt x="9360" y="10400"/>
                  </a:cubicBezTo>
                  <a:cubicBezTo>
                    <a:pt x="5760" y="13600"/>
                    <a:pt x="2880" y="16400"/>
                    <a:pt x="1440" y="18200"/>
                  </a:cubicBezTo>
                  <a:cubicBezTo>
                    <a:pt x="0" y="20000"/>
                    <a:pt x="0" y="20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1" name="Line"/>
            <p:cNvSpPr/>
            <p:nvPr/>
          </p:nvSpPr>
          <p:spPr>
            <a:xfrm>
              <a:off x="5006400" y="4699772"/>
              <a:ext cx="237673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2" name="Line"/>
            <p:cNvSpPr/>
            <p:nvPr/>
          </p:nvSpPr>
          <p:spPr>
            <a:xfrm>
              <a:off x="5152070" y="4607770"/>
              <a:ext cx="23002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47"/>
                    <a:pt x="0" y="9095"/>
                    <a:pt x="1200" y="12505"/>
                  </a:cubicBezTo>
                  <a:cubicBezTo>
                    <a:pt x="2400" y="15916"/>
                    <a:pt x="4800" y="18189"/>
                    <a:pt x="8400" y="19516"/>
                  </a:cubicBezTo>
                  <a:cubicBezTo>
                    <a:pt x="12000" y="20842"/>
                    <a:pt x="16800" y="2122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3" name="Line"/>
            <p:cNvSpPr/>
            <p:nvPr/>
          </p:nvSpPr>
          <p:spPr>
            <a:xfrm>
              <a:off x="5489411" y="4458668"/>
              <a:ext cx="207006" cy="59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2400" y="8708"/>
                  </a:moveTo>
                  <a:cubicBezTo>
                    <a:pt x="1867" y="10739"/>
                    <a:pt x="1333" y="12770"/>
                    <a:pt x="933" y="14754"/>
                  </a:cubicBezTo>
                  <a:cubicBezTo>
                    <a:pt x="533" y="16739"/>
                    <a:pt x="267" y="18677"/>
                    <a:pt x="133" y="19877"/>
                  </a:cubicBezTo>
                  <a:cubicBezTo>
                    <a:pt x="0" y="21077"/>
                    <a:pt x="0" y="21539"/>
                    <a:pt x="0" y="21539"/>
                  </a:cubicBezTo>
                  <a:cubicBezTo>
                    <a:pt x="0" y="21539"/>
                    <a:pt x="0" y="21077"/>
                    <a:pt x="0" y="18816"/>
                  </a:cubicBezTo>
                  <a:cubicBezTo>
                    <a:pt x="0" y="16554"/>
                    <a:pt x="0" y="12493"/>
                    <a:pt x="133" y="9447"/>
                  </a:cubicBezTo>
                  <a:cubicBezTo>
                    <a:pt x="267" y="6401"/>
                    <a:pt x="533" y="4370"/>
                    <a:pt x="1067" y="3077"/>
                  </a:cubicBezTo>
                  <a:cubicBezTo>
                    <a:pt x="1600" y="1785"/>
                    <a:pt x="2400" y="1231"/>
                    <a:pt x="3333" y="816"/>
                  </a:cubicBezTo>
                  <a:cubicBezTo>
                    <a:pt x="4267" y="401"/>
                    <a:pt x="5333" y="124"/>
                    <a:pt x="6533" y="31"/>
                  </a:cubicBezTo>
                  <a:cubicBezTo>
                    <a:pt x="7733" y="-61"/>
                    <a:pt x="9067" y="31"/>
                    <a:pt x="10267" y="539"/>
                  </a:cubicBezTo>
                  <a:cubicBezTo>
                    <a:pt x="11467" y="1047"/>
                    <a:pt x="12533" y="1970"/>
                    <a:pt x="13200" y="2662"/>
                  </a:cubicBezTo>
                  <a:cubicBezTo>
                    <a:pt x="13867" y="3354"/>
                    <a:pt x="14133" y="3816"/>
                    <a:pt x="14000" y="4416"/>
                  </a:cubicBezTo>
                  <a:cubicBezTo>
                    <a:pt x="13867" y="5016"/>
                    <a:pt x="13333" y="5754"/>
                    <a:pt x="13600" y="5985"/>
                  </a:cubicBezTo>
                  <a:cubicBezTo>
                    <a:pt x="13867" y="6216"/>
                    <a:pt x="14933" y="5939"/>
                    <a:pt x="16133" y="5893"/>
                  </a:cubicBezTo>
                  <a:cubicBezTo>
                    <a:pt x="17333" y="5847"/>
                    <a:pt x="18667" y="6031"/>
                    <a:pt x="19733" y="6677"/>
                  </a:cubicBezTo>
                  <a:cubicBezTo>
                    <a:pt x="20800" y="7324"/>
                    <a:pt x="21600" y="8431"/>
                    <a:pt x="21600" y="9170"/>
                  </a:cubicBezTo>
                  <a:cubicBezTo>
                    <a:pt x="21600" y="9908"/>
                    <a:pt x="20800" y="10277"/>
                    <a:pt x="19067" y="10601"/>
                  </a:cubicBezTo>
                  <a:cubicBezTo>
                    <a:pt x="17333" y="10924"/>
                    <a:pt x="14667" y="11201"/>
                    <a:pt x="12800" y="11062"/>
                  </a:cubicBezTo>
                  <a:cubicBezTo>
                    <a:pt x="10933" y="10924"/>
                    <a:pt x="9867" y="10370"/>
                    <a:pt x="8800" y="98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4" name="Line"/>
            <p:cNvSpPr/>
            <p:nvPr/>
          </p:nvSpPr>
          <p:spPr>
            <a:xfrm>
              <a:off x="5482845" y="4197487"/>
              <a:ext cx="90902" cy="138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0934" fill="norm" stroke="1" extrusionOk="0">
                  <a:moveTo>
                    <a:pt x="8742" y="7537"/>
                  </a:moveTo>
                  <a:cubicBezTo>
                    <a:pt x="8142" y="9466"/>
                    <a:pt x="7542" y="11394"/>
                    <a:pt x="6042" y="14094"/>
                  </a:cubicBezTo>
                  <a:cubicBezTo>
                    <a:pt x="4542" y="16794"/>
                    <a:pt x="2142" y="20266"/>
                    <a:pt x="942" y="20844"/>
                  </a:cubicBezTo>
                  <a:cubicBezTo>
                    <a:pt x="-258" y="21423"/>
                    <a:pt x="-258" y="19109"/>
                    <a:pt x="642" y="15830"/>
                  </a:cubicBezTo>
                  <a:cubicBezTo>
                    <a:pt x="1542" y="12552"/>
                    <a:pt x="3342" y="8309"/>
                    <a:pt x="5442" y="5223"/>
                  </a:cubicBezTo>
                  <a:cubicBezTo>
                    <a:pt x="7542" y="2137"/>
                    <a:pt x="9942" y="209"/>
                    <a:pt x="12042" y="16"/>
                  </a:cubicBezTo>
                  <a:cubicBezTo>
                    <a:pt x="14142" y="-177"/>
                    <a:pt x="15942" y="1366"/>
                    <a:pt x="16842" y="4066"/>
                  </a:cubicBezTo>
                  <a:cubicBezTo>
                    <a:pt x="17742" y="6766"/>
                    <a:pt x="17742" y="10623"/>
                    <a:pt x="18342" y="13516"/>
                  </a:cubicBezTo>
                  <a:cubicBezTo>
                    <a:pt x="18942" y="16409"/>
                    <a:pt x="20142" y="18337"/>
                    <a:pt x="21342" y="20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5" name="Line"/>
            <p:cNvSpPr/>
            <p:nvPr/>
          </p:nvSpPr>
          <p:spPr>
            <a:xfrm>
              <a:off x="5773084" y="4255095"/>
              <a:ext cx="23002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6" name="Line"/>
            <p:cNvSpPr/>
            <p:nvPr/>
          </p:nvSpPr>
          <p:spPr>
            <a:xfrm>
              <a:off x="5673294" y="4232095"/>
              <a:ext cx="18412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765" y="21600"/>
                  </a:moveTo>
                  <a:cubicBezTo>
                    <a:pt x="598" y="16800"/>
                    <a:pt x="-570" y="12000"/>
                    <a:pt x="306" y="9000"/>
                  </a:cubicBezTo>
                  <a:cubicBezTo>
                    <a:pt x="1181" y="6000"/>
                    <a:pt x="4100" y="4800"/>
                    <a:pt x="7895" y="3600"/>
                  </a:cubicBezTo>
                  <a:cubicBezTo>
                    <a:pt x="11689" y="2400"/>
                    <a:pt x="16360" y="1200"/>
                    <a:pt x="2103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7" name="Line"/>
            <p:cNvSpPr/>
            <p:nvPr/>
          </p:nvSpPr>
          <p:spPr>
            <a:xfrm>
              <a:off x="5972422" y="4503063"/>
              <a:ext cx="214672" cy="25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3049"/>
                  </a:moveTo>
                  <a:cubicBezTo>
                    <a:pt x="0" y="1958"/>
                    <a:pt x="0" y="867"/>
                    <a:pt x="643" y="321"/>
                  </a:cubicBezTo>
                  <a:cubicBezTo>
                    <a:pt x="1286" y="-224"/>
                    <a:pt x="2571" y="-224"/>
                    <a:pt x="4886" y="1521"/>
                  </a:cubicBezTo>
                  <a:cubicBezTo>
                    <a:pt x="7200" y="3267"/>
                    <a:pt x="10543" y="6758"/>
                    <a:pt x="13500" y="10358"/>
                  </a:cubicBezTo>
                  <a:cubicBezTo>
                    <a:pt x="16457" y="13958"/>
                    <a:pt x="19029" y="17667"/>
                    <a:pt x="21600" y="21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8" name="Line"/>
            <p:cNvSpPr/>
            <p:nvPr/>
          </p:nvSpPr>
          <p:spPr>
            <a:xfrm>
              <a:off x="6041424" y="4561769"/>
              <a:ext cx="153337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4940" y="1800"/>
                  </a:cubicBezTo>
                  <a:cubicBezTo>
                    <a:pt x="11880" y="3600"/>
                    <a:pt x="7560" y="7200"/>
                    <a:pt x="4860" y="10800"/>
                  </a:cubicBezTo>
                  <a:cubicBezTo>
                    <a:pt x="2160" y="14400"/>
                    <a:pt x="108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9" name="Line"/>
            <p:cNvSpPr/>
            <p:nvPr/>
          </p:nvSpPr>
          <p:spPr>
            <a:xfrm>
              <a:off x="6309763" y="4324097"/>
              <a:ext cx="15335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0" name="Line"/>
            <p:cNvSpPr/>
            <p:nvPr/>
          </p:nvSpPr>
          <p:spPr>
            <a:xfrm>
              <a:off x="6187093" y="4308763"/>
              <a:ext cx="237673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8" y="16000"/>
                    <a:pt x="3716" y="10400"/>
                    <a:pt x="7316" y="6800"/>
                  </a:cubicBezTo>
                  <a:cubicBezTo>
                    <a:pt x="10916" y="3200"/>
                    <a:pt x="16258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1" name="Line"/>
            <p:cNvSpPr/>
            <p:nvPr/>
          </p:nvSpPr>
          <p:spPr>
            <a:xfrm>
              <a:off x="6624103" y="4543484"/>
              <a:ext cx="184005" cy="240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263"/>
                  </a:moveTo>
                  <a:cubicBezTo>
                    <a:pt x="1500" y="35"/>
                    <a:pt x="3000" y="-192"/>
                    <a:pt x="4200" y="263"/>
                  </a:cubicBezTo>
                  <a:cubicBezTo>
                    <a:pt x="5400" y="717"/>
                    <a:pt x="6300" y="1854"/>
                    <a:pt x="9150" y="5492"/>
                  </a:cubicBezTo>
                  <a:cubicBezTo>
                    <a:pt x="12000" y="9130"/>
                    <a:pt x="16800" y="15269"/>
                    <a:pt x="21600" y="21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2" name="Line"/>
            <p:cNvSpPr/>
            <p:nvPr/>
          </p:nvSpPr>
          <p:spPr>
            <a:xfrm>
              <a:off x="6700771" y="4607770"/>
              <a:ext cx="122671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600"/>
                    <a:pt x="12600" y="7200"/>
                    <a:pt x="9000" y="10800"/>
                  </a:cubicBezTo>
                  <a:cubicBezTo>
                    <a:pt x="5400" y="14400"/>
                    <a:pt x="27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3" name="Line"/>
            <p:cNvSpPr/>
            <p:nvPr/>
          </p:nvSpPr>
          <p:spPr>
            <a:xfrm>
              <a:off x="7015550" y="4475011"/>
              <a:ext cx="250135" cy="59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20" fill="norm" stroke="1" extrusionOk="0">
                  <a:moveTo>
                    <a:pt x="2581" y="7875"/>
                  </a:moveTo>
                  <a:cubicBezTo>
                    <a:pt x="2363" y="10470"/>
                    <a:pt x="2145" y="13066"/>
                    <a:pt x="1927" y="15152"/>
                  </a:cubicBezTo>
                  <a:cubicBezTo>
                    <a:pt x="1708" y="17238"/>
                    <a:pt x="1490" y="18814"/>
                    <a:pt x="1163" y="19880"/>
                  </a:cubicBezTo>
                  <a:cubicBezTo>
                    <a:pt x="836" y="20946"/>
                    <a:pt x="399" y="21502"/>
                    <a:pt x="181" y="21409"/>
                  </a:cubicBezTo>
                  <a:cubicBezTo>
                    <a:pt x="-37" y="21317"/>
                    <a:pt x="-37" y="20575"/>
                    <a:pt x="72" y="18350"/>
                  </a:cubicBezTo>
                  <a:cubicBezTo>
                    <a:pt x="181" y="16125"/>
                    <a:pt x="399" y="12417"/>
                    <a:pt x="1163" y="9311"/>
                  </a:cubicBezTo>
                  <a:cubicBezTo>
                    <a:pt x="1927" y="6206"/>
                    <a:pt x="3236" y="3703"/>
                    <a:pt x="4218" y="2266"/>
                  </a:cubicBezTo>
                  <a:cubicBezTo>
                    <a:pt x="5199" y="829"/>
                    <a:pt x="5854" y="458"/>
                    <a:pt x="6727" y="226"/>
                  </a:cubicBezTo>
                  <a:cubicBezTo>
                    <a:pt x="7599" y="-5"/>
                    <a:pt x="8690" y="-98"/>
                    <a:pt x="10108" y="134"/>
                  </a:cubicBezTo>
                  <a:cubicBezTo>
                    <a:pt x="11527" y="366"/>
                    <a:pt x="13272" y="922"/>
                    <a:pt x="14036" y="1710"/>
                  </a:cubicBezTo>
                  <a:cubicBezTo>
                    <a:pt x="14799" y="2498"/>
                    <a:pt x="14581" y="3517"/>
                    <a:pt x="14145" y="4213"/>
                  </a:cubicBezTo>
                  <a:cubicBezTo>
                    <a:pt x="13708" y="4908"/>
                    <a:pt x="13054" y="5279"/>
                    <a:pt x="13272" y="5418"/>
                  </a:cubicBezTo>
                  <a:cubicBezTo>
                    <a:pt x="13490" y="5557"/>
                    <a:pt x="14581" y="5464"/>
                    <a:pt x="15563" y="5557"/>
                  </a:cubicBezTo>
                  <a:cubicBezTo>
                    <a:pt x="16545" y="5650"/>
                    <a:pt x="17418" y="5928"/>
                    <a:pt x="18399" y="6484"/>
                  </a:cubicBezTo>
                  <a:cubicBezTo>
                    <a:pt x="19381" y="7040"/>
                    <a:pt x="20472" y="7875"/>
                    <a:pt x="21018" y="8523"/>
                  </a:cubicBezTo>
                  <a:cubicBezTo>
                    <a:pt x="21563" y="9172"/>
                    <a:pt x="21563" y="9636"/>
                    <a:pt x="20145" y="10099"/>
                  </a:cubicBezTo>
                  <a:cubicBezTo>
                    <a:pt x="18727" y="10563"/>
                    <a:pt x="15890" y="11026"/>
                    <a:pt x="13818" y="10887"/>
                  </a:cubicBezTo>
                  <a:cubicBezTo>
                    <a:pt x="11745" y="10748"/>
                    <a:pt x="10436" y="10007"/>
                    <a:pt x="9127" y="9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4" name="Line"/>
            <p:cNvSpPr/>
            <p:nvPr/>
          </p:nvSpPr>
          <p:spPr>
            <a:xfrm>
              <a:off x="7123587" y="4218835"/>
              <a:ext cx="152198" cy="14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92" fill="norm" stroke="1" extrusionOk="0">
                  <a:moveTo>
                    <a:pt x="5240" y="7650"/>
                  </a:moveTo>
                  <a:cubicBezTo>
                    <a:pt x="4520" y="9545"/>
                    <a:pt x="3800" y="11439"/>
                    <a:pt x="2720" y="13334"/>
                  </a:cubicBezTo>
                  <a:cubicBezTo>
                    <a:pt x="1640" y="15229"/>
                    <a:pt x="200" y="17124"/>
                    <a:pt x="20" y="17124"/>
                  </a:cubicBezTo>
                  <a:cubicBezTo>
                    <a:pt x="-160" y="17124"/>
                    <a:pt x="920" y="15229"/>
                    <a:pt x="2540" y="12387"/>
                  </a:cubicBezTo>
                  <a:cubicBezTo>
                    <a:pt x="4160" y="9545"/>
                    <a:pt x="6320" y="5755"/>
                    <a:pt x="8120" y="3292"/>
                  </a:cubicBezTo>
                  <a:cubicBezTo>
                    <a:pt x="9920" y="829"/>
                    <a:pt x="11360" y="-308"/>
                    <a:pt x="12620" y="71"/>
                  </a:cubicBezTo>
                  <a:cubicBezTo>
                    <a:pt x="13880" y="450"/>
                    <a:pt x="14960" y="2345"/>
                    <a:pt x="15680" y="5187"/>
                  </a:cubicBezTo>
                  <a:cubicBezTo>
                    <a:pt x="16400" y="8029"/>
                    <a:pt x="16760" y="11818"/>
                    <a:pt x="17660" y="14660"/>
                  </a:cubicBezTo>
                  <a:cubicBezTo>
                    <a:pt x="18560" y="17503"/>
                    <a:pt x="20000" y="19397"/>
                    <a:pt x="21440" y="212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5" name="Line"/>
            <p:cNvSpPr/>
            <p:nvPr/>
          </p:nvSpPr>
          <p:spPr>
            <a:xfrm>
              <a:off x="3976325" y="2787650"/>
              <a:ext cx="1681063" cy="116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45" fill="norm" stroke="1" extrusionOk="0">
                  <a:moveTo>
                    <a:pt x="11718" y="1333"/>
                  </a:moveTo>
                  <a:cubicBezTo>
                    <a:pt x="11751" y="1096"/>
                    <a:pt x="11784" y="860"/>
                    <a:pt x="11751" y="647"/>
                  </a:cubicBezTo>
                  <a:cubicBezTo>
                    <a:pt x="11718" y="435"/>
                    <a:pt x="11620" y="246"/>
                    <a:pt x="11293" y="127"/>
                  </a:cubicBezTo>
                  <a:cubicBezTo>
                    <a:pt x="10965" y="9"/>
                    <a:pt x="10409" y="-38"/>
                    <a:pt x="9787" y="33"/>
                  </a:cubicBezTo>
                  <a:cubicBezTo>
                    <a:pt x="9165" y="104"/>
                    <a:pt x="8478" y="293"/>
                    <a:pt x="7758" y="600"/>
                  </a:cubicBezTo>
                  <a:cubicBezTo>
                    <a:pt x="7038" y="907"/>
                    <a:pt x="6285" y="1333"/>
                    <a:pt x="5549" y="1829"/>
                  </a:cubicBezTo>
                  <a:cubicBezTo>
                    <a:pt x="4813" y="2325"/>
                    <a:pt x="4093" y="2892"/>
                    <a:pt x="3487" y="3460"/>
                  </a:cubicBezTo>
                  <a:cubicBezTo>
                    <a:pt x="2882" y="4027"/>
                    <a:pt x="2391" y="4594"/>
                    <a:pt x="1900" y="5397"/>
                  </a:cubicBezTo>
                  <a:cubicBezTo>
                    <a:pt x="1409" y="6201"/>
                    <a:pt x="918" y="7241"/>
                    <a:pt x="591" y="8115"/>
                  </a:cubicBezTo>
                  <a:cubicBezTo>
                    <a:pt x="264" y="8990"/>
                    <a:pt x="100" y="9699"/>
                    <a:pt x="34" y="10549"/>
                  </a:cubicBezTo>
                  <a:cubicBezTo>
                    <a:pt x="-31" y="11400"/>
                    <a:pt x="2" y="12393"/>
                    <a:pt x="84" y="13385"/>
                  </a:cubicBezTo>
                  <a:cubicBezTo>
                    <a:pt x="165" y="14378"/>
                    <a:pt x="296" y="15370"/>
                    <a:pt x="509" y="16268"/>
                  </a:cubicBezTo>
                  <a:cubicBezTo>
                    <a:pt x="722" y="17166"/>
                    <a:pt x="1016" y="17970"/>
                    <a:pt x="1458" y="18584"/>
                  </a:cubicBezTo>
                  <a:cubicBezTo>
                    <a:pt x="1900" y="19199"/>
                    <a:pt x="2489" y="19624"/>
                    <a:pt x="3029" y="19979"/>
                  </a:cubicBezTo>
                  <a:cubicBezTo>
                    <a:pt x="3569" y="20333"/>
                    <a:pt x="4060" y="20617"/>
                    <a:pt x="4698" y="20806"/>
                  </a:cubicBezTo>
                  <a:cubicBezTo>
                    <a:pt x="5336" y="20995"/>
                    <a:pt x="6122" y="21089"/>
                    <a:pt x="6956" y="21160"/>
                  </a:cubicBezTo>
                  <a:cubicBezTo>
                    <a:pt x="7791" y="21231"/>
                    <a:pt x="8674" y="21278"/>
                    <a:pt x="9444" y="21326"/>
                  </a:cubicBezTo>
                  <a:cubicBezTo>
                    <a:pt x="10213" y="21373"/>
                    <a:pt x="10867" y="21420"/>
                    <a:pt x="11636" y="21467"/>
                  </a:cubicBezTo>
                  <a:cubicBezTo>
                    <a:pt x="12405" y="21515"/>
                    <a:pt x="13289" y="21562"/>
                    <a:pt x="14074" y="21538"/>
                  </a:cubicBezTo>
                  <a:cubicBezTo>
                    <a:pt x="14860" y="21515"/>
                    <a:pt x="15547" y="21420"/>
                    <a:pt x="16234" y="21160"/>
                  </a:cubicBezTo>
                  <a:cubicBezTo>
                    <a:pt x="16922" y="20900"/>
                    <a:pt x="17609" y="20475"/>
                    <a:pt x="18198" y="19884"/>
                  </a:cubicBezTo>
                  <a:cubicBezTo>
                    <a:pt x="18787" y="19293"/>
                    <a:pt x="19278" y="18537"/>
                    <a:pt x="19736" y="17568"/>
                  </a:cubicBezTo>
                  <a:cubicBezTo>
                    <a:pt x="20194" y="16599"/>
                    <a:pt x="20620" y="15418"/>
                    <a:pt x="20931" y="14330"/>
                  </a:cubicBezTo>
                  <a:cubicBezTo>
                    <a:pt x="21242" y="13243"/>
                    <a:pt x="21438" y="12251"/>
                    <a:pt x="21504" y="11329"/>
                  </a:cubicBezTo>
                  <a:cubicBezTo>
                    <a:pt x="21569" y="10408"/>
                    <a:pt x="21504" y="9557"/>
                    <a:pt x="21258" y="8611"/>
                  </a:cubicBezTo>
                  <a:cubicBezTo>
                    <a:pt x="21013" y="7666"/>
                    <a:pt x="20587" y="6626"/>
                    <a:pt x="20096" y="5799"/>
                  </a:cubicBezTo>
                  <a:cubicBezTo>
                    <a:pt x="19605" y="4972"/>
                    <a:pt x="19049" y="4358"/>
                    <a:pt x="18394" y="3790"/>
                  </a:cubicBezTo>
                  <a:cubicBezTo>
                    <a:pt x="17740" y="3223"/>
                    <a:pt x="16987" y="2703"/>
                    <a:pt x="16218" y="2302"/>
                  </a:cubicBezTo>
                  <a:cubicBezTo>
                    <a:pt x="15449" y="1900"/>
                    <a:pt x="14664" y="1616"/>
                    <a:pt x="13714" y="1451"/>
                  </a:cubicBezTo>
                  <a:cubicBezTo>
                    <a:pt x="12765" y="1285"/>
                    <a:pt x="11653" y="1238"/>
                    <a:pt x="10671" y="1215"/>
                  </a:cubicBezTo>
                  <a:cubicBezTo>
                    <a:pt x="9689" y="1191"/>
                    <a:pt x="8838" y="1191"/>
                    <a:pt x="8347" y="1262"/>
                  </a:cubicBezTo>
                  <a:cubicBezTo>
                    <a:pt x="7856" y="1333"/>
                    <a:pt x="7725" y="1474"/>
                    <a:pt x="7594" y="1616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6" name="Line"/>
            <p:cNvSpPr/>
            <p:nvPr/>
          </p:nvSpPr>
          <p:spPr>
            <a:xfrm>
              <a:off x="475298" y="4958578"/>
              <a:ext cx="230006" cy="201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0" y="197"/>
                  </a:moveTo>
                  <a:cubicBezTo>
                    <a:pt x="1200" y="-73"/>
                    <a:pt x="2400" y="-343"/>
                    <a:pt x="4800" y="1412"/>
                  </a:cubicBezTo>
                  <a:cubicBezTo>
                    <a:pt x="7200" y="3167"/>
                    <a:pt x="10800" y="6947"/>
                    <a:pt x="13800" y="10592"/>
                  </a:cubicBezTo>
                  <a:cubicBezTo>
                    <a:pt x="16800" y="14237"/>
                    <a:pt x="19200" y="17747"/>
                    <a:pt x="21600" y="21257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7" name="Line"/>
            <p:cNvSpPr/>
            <p:nvPr/>
          </p:nvSpPr>
          <p:spPr>
            <a:xfrm>
              <a:off x="685796" y="4968112"/>
              <a:ext cx="119177" cy="43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38" fill="norm" stroke="1" extrusionOk="0">
                  <a:moveTo>
                    <a:pt x="21431" y="0"/>
                  </a:moveTo>
                  <a:cubicBezTo>
                    <a:pt x="17295" y="2653"/>
                    <a:pt x="13159" y="5305"/>
                    <a:pt x="9942" y="8653"/>
                  </a:cubicBezTo>
                  <a:cubicBezTo>
                    <a:pt x="6725" y="12000"/>
                    <a:pt x="4427" y="16042"/>
                    <a:pt x="2818" y="18442"/>
                  </a:cubicBezTo>
                  <a:cubicBezTo>
                    <a:pt x="1210" y="20842"/>
                    <a:pt x="291" y="21600"/>
                    <a:pt x="61" y="21411"/>
                  </a:cubicBezTo>
                  <a:cubicBezTo>
                    <a:pt x="-169" y="21221"/>
                    <a:pt x="291" y="20084"/>
                    <a:pt x="750" y="18947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8" name="Line"/>
            <p:cNvSpPr/>
            <p:nvPr/>
          </p:nvSpPr>
          <p:spPr>
            <a:xfrm>
              <a:off x="958309" y="4661438"/>
              <a:ext cx="1" cy="207006"/>
            </a:xfrm>
            <a:prstGeom prst="ellipse">
              <a:avLst/>
            </a:pr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9" name="Line"/>
            <p:cNvSpPr/>
            <p:nvPr/>
          </p:nvSpPr>
          <p:spPr>
            <a:xfrm>
              <a:off x="812639" y="4651216"/>
              <a:ext cx="237673" cy="48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645" y="12960"/>
                    <a:pt x="9290" y="5400"/>
                    <a:pt x="12890" y="2160"/>
                  </a:cubicBezTo>
                  <a:cubicBezTo>
                    <a:pt x="16490" y="-1080"/>
                    <a:pt x="19045" y="0"/>
                    <a:pt x="21600" y="108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0" name="Line"/>
            <p:cNvSpPr/>
            <p:nvPr/>
          </p:nvSpPr>
          <p:spPr>
            <a:xfrm>
              <a:off x="1548655" y="5022218"/>
              <a:ext cx="291341" cy="313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493"/>
                  </a:moveTo>
                  <a:cubicBezTo>
                    <a:pt x="947" y="144"/>
                    <a:pt x="1895" y="-204"/>
                    <a:pt x="3316" y="144"/>
                  </a:cubicBezTo>
                  <a:cubicBezTo>
                    <a:pt x="4737" y="493"/>
                    <a:pt x="6632" y="1538"/>
                    <a:pt x="9189" y="4238"/>
                  </a:cubicBezTo>
                  <a:cubicBezTo>
                    <a:pt x="11747" y="6938"/>
                    <a:pt x="14968" y="11293"/>
                    <a:pt x="17147" y="14428"/>
                  </a:cubicBezTo>
                  <a:cubicBezTo>
                    <a:pt x="19326" y="17564"/>
                    <a:pt x="20463" y="19480"/>
                    <a:pt x="21600" y="21396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1" name="Line"/>
            <p:cNvSpPr/>
            <p:nvPr/>
          </p:nvSpPr>
          <p:spPr>
            <a:xfrm>
              <a:off x="1663632" y="5002788"/>
              <a:ext cx="207032" cy="34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182" fill="norm" stroke="1" extrusionOk="0">
                  <a:moveTo>
                    <a:pt x="21339" y="693"/>
                  </a:moveTo>
                  <a:cubicBezTo>
                    <a:pt x="20285" y="224"/>
                    <a:pt x="19232" y="-246"/>
                    <a:pt x="17915" y="145"/>
                  </a:cubicBezTo>
                  <a:cubicBezTo>
                    <a:pt x="16598" y="537"/>
                    <a:pt x="15017" y="1789"/>
                    <a:pt x="12646" y="4293"/>
                  </a:cubicBezTo>
                  <a:cubicBezTo>
                    <a:pt x="10276" y="6797"/>
                    <a:pt x="7115" y="10554"/>
                    <a:pt x="5007" y="13215"/>
                  </a:cubicBezTo>
                  <a:cubicBezTo>
                    <a:pt x="2900" y="15876"/>
                    <a:pt x="1846" y="17441"/>
                    <a:pt x="1056" y="18693"/>
                  </a:cubicBezTo>
                  <a:cubicBezTo>
                    <a:pt x="266" y="19945"/>
                    <a:pt x="-261" y="20884"/>
                    <a:pt x="134" y="21119"/>
                  </a:cubicBezTo>
                  <a:cubicBezTo>
                    <a:pt x="529" y="21354"/>
                    <a:pt x="1846" y="20884"/>
                    <a:pt x="3163" y="20415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2" name="Line"/>
            <p:cNvSpPr/>
            <p:nvPr/>
          </p:nvSpPr>
          <p:spPr>
            <a:xfrm>
              <a:off x="2464503" y="4899754"/>
              <a:ext cx="316447" cy="53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014" fill="norm" stroke="1" extrusionOk="0">
                  <a:moveTo>
                    <a:pt x="801" y="9232"/>
                  </a:moveTo>
                  <a:cubicBezTo>
                    <a:pt x="628" y="12616"/>
                    <a:pt x="455" y="16001"/>
                    <a:pt x="283" y="18240"/>
                  </a:cubicBezTo>
                  <a:cubicBezTo>
                    <a:pt x="110" y="20480"/>
                    <a:pt x="-63" y="21575"/>
                    <a:pt x="23" y="20729"/>
                  </a:cubicBezTo>
                  <a:cubicBezTo>
                    <a:pt x="110" y="19883"/>
                    <a:pt x="455" y="17096"/>
                    <a:pt x="974" y="14707"/>
                  </a:cubicBezTo>
                  <a:cubicBezTo>
                    <a:pt x="1492" y="12318"/>
                    <a:pt x="2183" y="10327"/>
                    <a:pt x="2961" y="8436"/>
                  </a:cubicBezTo>
                  <a:cubicBezTo>
                    <a:pt x="3739" y="6545"/>
                    <a:pt x="4603" y="4753"/>
                    <a:pt x="5553" y="3409"/>
                  </a:cubicBezTo>
                  <a:cubicBezTo>
                    <a:pt x="6503" y="2065"/>
                    <a:pt x="7540" y="1169"/>
                    <a:pt x="8491" y="672"/>
                  </a:cubicBezTo>
                  <a:cubicBezTo>
                    <a:pt x="9441" y="174"/>
                    <a:pt x="10305" y="75"/>
                    <a:pt x="11169" y="25"/>
                  </a:cubicBezTo>
                  <a:cubicBezTo>
                    <a:pt x="12033" y="-25"/>
                    <a:pt x="12897" y="-25"/>
                    <a:pt x="13761" y="274"/>
                  </a:cubicBezTo>
                  <a:cubicBezTo>
                    <a:pt x="14625" y="572"/>
                    <a:pt x="15489" y="1169"/>
                    <a:pt x="16180" y="1717"/>
                  </a:cubicBezTo>
                  <a:cubicBezTo>
                    <a:pt x="16871" y="2264"/>
                    <a:pt x="17390" y="2762"/>
                    <a:pt x="17649" y="3260"/>
                  </a:cubicBezTo>
                  <a:cubicBezTo>
                    <a:pt x="17908" y="3757"/>
                    <a:pt x="17908" y="4255"/>
                    <a:pt x="17649" y="4703"/>
                  </a:cubicBezTo>
                  <a:cubicBezTo>
                    <a:pt x="17390" y="5151"/>
                    <a:pt x="16871" y="5549"/>
                    <a:pt x="16267" y="5898"/>
                  </a:cubicBezTo>
                  <a:cubicBezTo>
                    <a:pt x="15662" y="6246"/>
                    <a:pt x="14971" y="6545"/>
                    <a:pt x="14884" y="6495"/>
                  </a:cubicBezTo>
                  <a:cubicBezTo>
                    <a:pt x="14798" y="6445"/>
                    <a:pt x="15316" y="6047"/>
                    <a:pt x="16007" y="5947"/>
                  </a:cubicBezTo>
                  <a:cubicBezTo>
                    <a:pt x="16699" y="5848"/>
                    <a:pt x="17563" y="6047"/>
                    <a:pt x="18513" y="6594"/>
                  </a:cubicBezTo>
                  <a:cubicBezTo>
                    <a:pt x="19463" y="7142"/>
                    <a:pt x="20500" y="8038"/>
                    <a:pt x="21019" y="8734"/>
                  </a:cubicBezTo>
                  <a:cubicBezTo>
                    <a:pt x="21537" y="9431"/>
                    <a:pt x="21537" y="9929"/>
                    <a:pt x="20932" y="10576"/>
                  </a:cubicBezTo>
                  <a:cubicBezTo>
                    <a:pt x="20327" y="11223"/>
                    <a:pt x="19118" y="12019"/>
                    <a:pt x="17390" y="12467"/>
                  </a:cubicBezTo>
                  <a:cubicBezTo>
                    <a:pt x="15662" y="12915"/>
                    <a:pt x="13415" y="13015"/>
                    <a:pt x="11774" y="12616"/>
                  </a:cubicBezTo>
                  <a:cubicBezTo>
                    <a:pt x="10132" y="12218"/>
                    <a:pt x="9095" y="11322"/>
                    <a:pt x="8059" y="10427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3" name="Line"/>
            <p:cNvSpPr/>
            <p:nvPr/>
          </p:nvSpPr>
          <p:spPr>
            <a:xfrm>
              <a:off x="2557183" y="4602326"/>
              <a:ext cx="149166" cy="220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84" fill="norm" stroke="1" extrusionOk="0">
                  <a:moveTo>
                    <a:pt x="5992" y="4998"/>
                  </a:moveTo>
                  <a:cubicBezTo>
                    <a:pt x="4893" y="7481"/>
                    <a:pt x="3795" y="9963"/>
                    <a:pt x="2697" y="12198"/>
                  </a:cubicBezTo>
                  <a:cubicBezTo>
                    <a:pt x="1599" y="14432"/>
                    <a:pt x="500" y="16418"/>
                    <a:pt x="134" y="16667"/>
                  </a:cubicBezTo>
                  <a:cubicBezTo>
                    <a:pt x="-232" y="16915"/>
                    <a:pt x="134" y="15425"/>
                    <a:pt x="1415" y="12818"/>
                  </a:cubicBezTo>
                  <a:cubicBezTo>
                    <a:pt x="2697" y="10212"/>
                    <a:pt x="4893" y="6487"/>
                    <a:pt x="6541" y="4129"/>
                  </a:cubicBezTo>
                  <a:cubicBezTo>
                    <a:pt x="8188" y="1770"/>
                    <a:pt x="9287" y="777"/>
                    <a:pt x="10751" y="281"/>
                  </a:cubicBezTo>
                  <a:cubicBezTo>
                    <a:pt x="12215" y="-216"/>
                    <a:pt x="14046" y="-216"/>
                    <a:pt x="15327" y="1646"/>
                  </a:cubicBezTo>
                  <a:cubicBezTo>
                    <a:pt x="16609" y="3508"/>
                    <a:pt x="17341" y="7232"/>
                    <a:pt x="17707" y="10336"/>
                  </a:cubicBezTo>
                  <a:cubicBezTo>
                    <a:pt x="18073" y="13439"/>
                    <a:pt x="18073" y="15922"/>
                    <a:pt x="18622" y="17660"/>
                  </a:cubicBezTo>
                  <a:cubicBezTo>
                    <a:pt x="19171" y="19398"/>
                    <a:pt x="20270" y="20391"/>
                    <a:pt x="21368" y="21384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4" name="Line"/>
            <p:cNvSpPr/>
            <p:nvPr/>
          </p:nvSpPr>
          <p:spPr>
            <a:xfrm>
              <a:off x="459964" y="5528304"/>
              <a:ext cx="596811" cy="68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39" fill="norm" stroke="1" extrusionOk="0">
                  <a:moveTo>
                    <a:pt x="0" y="21439"/>
                  </a:moveTo>
                  <a:cubicBezTo>
                    <a:pt x="2308" y="17439"/>
                    <a:pt x="4615" y="13439"/>
                    <a:pt x="7385" y="10239"/>
                  </a:cubicBezTo>
                  <a:cubicBezTo>
                    <a:pt x="10154" y="7039"/>
                    <a:pt x="13385" y="4639"/>
                    <a:pt x="15646" y="3039"/>
                  </a:cubicBezTo>
                  <a:cubicBezTo>
                    <a:pt x="17908" y="1439"/>
                    <a:pt x="19200" y="639"/>
                    <a:pt x="20123" y="239"/>
                  </a:cubicBezTo>
                  <a:cubicBezTo>
                    <a:pt x="21046" y="-161"/>
                    <a:pt x="21600" y="-161"/>
                    <a:pt x="21554" y="1039"/>
                  </a:cubicBezTo>
                  <a:cubicBezTo>
                    <a:pt x="21508" y="2239"/>
                    <a:pt x="20862" y="4639"/>
                    <a:pt x="20215" y="7039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5" name="Line"/>
            <p:cNvSpPr/>
            <p:nvPr/>
          </p:nvSpPr>
          <p:spPr>
            <a:xfrm>
              <a:off x="510660" y="5573792"/>
              <a:ext cx="508985" cy="6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0827" fill="norm" stroke="1" extrusionOk="0">
                  <a:moveTo>
                    <a:pt x="2347" y="17446"/>
                  </a:moveTo>
                  <a:cubicBezTo>
                    <a:pt x="1817" y="18277"/>
                    <a:pt x="1288" y="19108"/>
                    <a:pt x="706" y="19938"/>
                  </a:cubicBezTo>
                  <a:cubicBezTo>
                    <a:pt x="123" y="20769"/>
                    <a:pt x="-512" y="21600"/>
                    <a:pt x="653" y="19523"/>
                  </a:cubicBezTo>
                  <a:cubicBezTo>
                    <a:pt x="1817" y="17446"/>
                    <a:pt x="4782" y="12462"/>
                    <a:pt x="8488" y="8723"/>
                  </a:cubicBezTo>
                  <a:cubicBezTo>
                    <a:pt x="12194" y="4985"/>
                    <a:pt x="16641" y="2492"/>
                    <a:pt x="21088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6" name="Line"/>
            <p:cNvSpPr/>
            <p:nvPr/>
          </p:nvSpPr>
          <p:spPr>
            <a:xfrm>
              <a:off x="766638" y="5750129"/>
              <a:ext cx="69002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4000"/>
                    <a:pt x="8000" y="8000"/>
                    <a:pt x="10000" y="11000"/>
                  </a:cubicBezTo>
                  <a:cubicBezTo>
                    <a:pt x="12000" y="14000"/>
                    <a:pt x="12000" y="16000"/>
                    <a:pt x="13600" y="17600"/>
                  </a:cubicBezTo>
                  <a:cubicBezTo>
                    <a:pt x="15200" y="19200"/>
                    <a:pt x="184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7" name="Line"/>
            <p:cNvSpPr/>
            <p:nvPr/>
          </p:nvSpPr>
          <p:spPr>
            <a:xfrm>
              <a:off x="889307" y="5788463"/>
              <a:ext cx="153338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8" name="Line"/>
            <p:cNvSpPr/>
            <p:nvPr/>
          </p:nvSpPr>
          <p:spPr>
            <a:xfrm>
              <a:off x="973643" y="5757796"/>
              <a:ext cx="46002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9" name="Line"/>
            <p:cNvSpPr/>
            <p:nvPr/>
          </p:nvSpPr>
          <p:spPr>
            <a:xfrm>
              <a:off x="1092139" y="5757796"/>
              <a:ext cx="111510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2275" y="0"/>
                  </a:moveTo>
                  <a:cubicBezTo>
                    <a:pt x="1293" y="3429"/>
                    <a:pt x="311" y="6857"/>
                    <a:pt x="65" y="9600"/>
                  </a:cubicBezTo>
                  <a:cubicBezTo>
                    <a:pt x="-180" y="12343"/>
                    <a:pt x="311" y="14400"/>
                    <a:pt x="802" y="14571"/>
                  </a:cubicBezTo>
                  <a:cubicBezTo>
                    <a:pt x="1293" y="14743"/>
                    <a:pt x="1784" y="13029"/>
                    <a:pt x="2520" y="11143"/>
                  </a:cubicBezTo>
                  <a:cubicBezTo>
                    <a:pt x="3256" y="9257"/>
                    <a:pt x="4238" y="7200"/>
                    <a:pt x="5711" y="5657"/>
                  </a:cubicBezTo>
                  <a:cubicBezTo>
                    <a:pt x="7184" y="4114"/>
                    <a:pt x="9147" y="3086"/>
                    <a:pt x="11356" y="3943"/>
                  </a:cubicBezTo>
                  <a:cubicBezTo>
                    <a:pt x="13565" y="4800"/>
                    <a:pt x="16020" y="7543"/>
                    <a:pt x="17738" y="10800"/>
                  </a:cubicBezTo>
                  <a:cubicBezTo>
                    <a:pt x="19456" y="14057"/>
                    <a:pt x="20438" y="17829"/>
                    <a:pt x="2142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0" name="Line"/>
            <p:cNvSpPr/>
            <p:nvPr/>
          </p:nvSpPr>
          <p:spPr>
            <a:xfrm>
              <a:off x="1717326" y="5653146"/>
              <a:ext cx="115004" cy="12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2880" y="9720"/>
                  </a:moveTo>
                  <a:cubicBezTo>
                    <a:pt x="1920" y="10567"/>
                    <a:pt x="960" y="11414"/>
                    <a:pt x="480" y="10779"/>
                  </a:cubicBezTo>
                  <a:cubicBezTo>
                    <a:pt x="0" y="10143"/>
                    <a:pt x="0" y="8026"/>
                    <a:pt x="0" y="5908"/>
                  </a:cubicBezTo>
                  <a:cubicBezTo>
                    <a:pt x="0" y="3790"/>
                    <a:pt x="0" y="1673"/>
                    <a:pt x="2400" y="614"/>
                  </a:cubicBezTo>
                  <a:cubicBezTo>
                    <a:pt x="4800" y="-445"/>
                    <a:pt x="9600" y="-445"/>
                    <a:pt x="13200" y="3155"/>
                  </a:cubicBezTo>
                  <a:cubicBezTo>
                    <a:pt x="16800" y="6755"/>
                    <a:pt x="19200" y="13955"/>
                    <a:pt x="21600" y="21155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1" name="Line"/>
            <p:cNvSpPr/>
            <p:nvPr/>
          </p:nvSpPr>
          <p:spPr>
            <a:xfrm>
              <a:off x="1878330" y="5665794"/>
              <a:ext cx="130337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2" name="Line"/>
            <p:cNvSpPr/>
            <p:nvPr/>
          </p:nvSpPr>
          <p:spPr>
            <a:xfrm>
              <a:off x="1908997" y="5658127"/>
              <a:ext cx="92003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3" name="Line"/>
            <p:cNvSpPr/>
            <p:nvPr/>
          </p:nvSpPr>
          <p:spPr>
            <a:xfrm>
              <a:off x="2086293" y="5598847"/>
              <a:ext cx="83377" cy="18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151" fill="norm" stroke="1" extrusionOk="0">
                  <a:moveTo>
                    <a:pt x="21355" y="1516"/>
                  </a:moveTo>
                  <a:cubicBezTo>
                    <a:pt x="18737" y="641"/>
                    <a:pt x="16119" y="-235"/>
                    <a:pt x="13500" y="57"/>
                  </a:cubicBezTo>
                  <a:cubicBezTo>
                    <a:pt x="10882" y="349"/>
                    <a:pt x="8264" y="1808"/>
                    <a:pt x="5973" y="4143"/>
                  </a:cubicBezTo>
                  <a:cubicBezTo>
                    <a:pt x="3682" y="6478"/>
                    <a:pt x="1719" y="9689"/>
                    <a:pt x="737" y="12170"/>
                  </a:cubicBezTo>
                  <a:cubicBezTo>
                    <a:pt x="-245" y="14651"/>
                    <a:pt x="-245" y="16403"/>
                    <a:pt x="737" y="17862"/>
                  </a:cubicBezTo>
                  <a:cubicBezTo>
                    <a:pt x="1719" y="19322"/>
                    <a:pt x="3682" y="20489"/>
                    <a:pt x="5973" y="20927"/>
                  </a:cubicBezTo>
                  <a:cubicBezTo>
                    <a:pt x="8264" y="21365"/>
                    <a:pt x="10882" y="21073"/>
                    <a:pt x="13500" y="20781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4" name="Line"/>
            <p:cNvSpPr/>
            <p:nvPr/>
          </p:nvSpPr>
          <p:spPr>
            <a:xfrm>
              <a:off x="2223337" y="5619793"/>
              <a:ext cx="23002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564"/>
                    <a:pt x="4800" y="11127"/>
                    <a:pt x="8400" y="14727"/>
                  </a:cubicBezTo>
                  <a:cubicBezTo>
                    <a:pt x="12000" y="18327"/>
                    <a:pt x="16800" y="1996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5" name="Line"/>
            <p:cNvSpPr/>
            <p:nvPr/>
          </p:nvSpPr>
          <p:spPr>
            <a:xfrm>
              <a:off x="2238690" y="5642794"/>
              <a:ext cx="84317" cy="10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222" fill="norm" stroke="1" extrusionOk="0">
                  <a:moveTo>
                    <a:pt x="15242" y="0"/>
                  </a:moveTo>
                  <a:cubicBezTo>
                    <a:pt x="10795" y="3600"/>
                    <a:pt x="6348" y="7200"/>
                    <a:pt x="3489" y="10800"/>
                  </a:cubicBezTo>
                  <a:cubicBezTo>
                    <a:pt x="631" y="14400"/>
                    <a:pt x="-640" y="18000"/>
                    <a:pt x="313" y="19800"/>
                  </a:cubicBezTo>
                  <a:cubicBezTo>
                    <a:pt x="1266" y="21600"/>
                    <a:pt x="4442" y="21600"/>
                    <a:pt x="8254" y="20314"/>
                  </a:cubicBezTo>
                  <a:cubicBezTo>
                    <a:pt x="12066" y="19029"/>
                    <a:pt x="16513" y="16457"/>
                    <a:pt x="20960" y="13886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6" name="Line"/>
            <p:cNvSpPr/>
            <p:nvPr/>
          </p:nvSpPr>
          <p:spPr>
            <a:xfrm>
              <a:off x="2338340" y="5681128"/>
              <a:ext cx="9967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7" name="Line"/>
            <p:cNvSpPr/>
            <p:nvPr/>
          </p:nvSpPr>
          <p:spPr>
            <a:xfrm>
              <a:off x="2384341" y="5642794"/>
              <a:ext cx="23002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80"/>
                    <a:pt x="0" y="10560"/>
                    <a:pt x="3600" y="14160"/>
                  </a:cubicBezTo>
                  <a:cubicBezTo>
                    <a:pt x="7200" y="17760"/>
                    <a:pt x="14400" y="196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8" name="Line"/>
            <p:cNvSpPr/>
            <p:nvPr/>
          </p:nvSpPr>
          <p:spPr>
            <a:xfrm>
              <a:off x="2460330" y="5658127"/>
              <a:ext cx="2368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800"/>
                    <a:pt x="-1585" y="9600"/>
                    <a:pt x="575" y="13200"/>
                  </a:cubicBezTo>
                  <a:cubicBezTo>
                    <a:pt x="2735" y="16800"/>
                    <a:pt x="11375" y="1920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9" name="Line"/>
            <p:cNvSpPr/>
            <p:nvPr/>
          </p:nvSpPr>
          <p:spPr>
            <a:xfrm>
              <a:off x="2522344" y="5612126"/>
              <a:ext cx="66774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600" fill="norm" stroke="1" extrusionOk="0">
                  <a:moveTo>
                    <a:pt x="0" y="0"/>
                  </a:moveTo>
                  <a:cubicBezTo>
                    <a:pt x="7714" y="1858"/>
                    <a:pt x="15429" y="3716"/>
                    <a:pt x="18514" y="6387"/>
                  </a:cubicBezTo>
                  <a:cubicBezTo>
                    <a:pt x="21600" y="9058"/>
                    <a:pt x="20057" y="12542"/>
                    <a:pt x="16200" y="15213"/>
                  </a:cubicBezTo>
                  <a:cubicBezTo>
                    <a:pt x="12343" y="17884"/>
                    <a:pt x="6171" y="1974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0" name="Line"/>
            <p:cNvSpPr/>
            <p:nvPr/>
          </p:nvSpPr>
          <p:spPr>
            <a:xfrm>
              <a:off x="2937128" y="5481790"/>
              <a:ext cx="6822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8958" y="0"/>
                  </a:moveTo>
                  <a:cubicBezTo>
                    <a:pt x="14958" y="277"/>
                    <a:pt x="10958" y="554"/>
                    <a:pt x="7758" y="2077"/>
                  </a:cubicBezTo>
                  <a:cubicBezTo>
                    <a:pt x="4558" y="3600"/>
                    <a:pt x="2158" y="6369"/>
                    <a:pt x="958" y="9138"/>
                  </a:cubicBezTo>
                  <a:cubicBezTo>
                    <a:pt x="-242" y="11908"/>
                    <a:pt x="-242" y="14677"/>
                    <a:pt x="558" y="16754"/>
                  </a:cubicBezTo>
                  <a:cubicBezTo>
                    <a:pt x="1358" y="18831"/>
                    <a:pt x="2958" y="20215"/>
                    <a:pt x="6558" y="20908"/>
                  </a:cubicBezTo>
                  <a:cubicBezTo>
                    <a:pt x="10158" y="21600"/>
                    <a:pt x="15758" y="21600"/>
                    <a:pt x="21358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1" name="Line"/>
            <p:cNvSpPr/>
            <p:nvPr/>
          </p:nvSpPr>
          <p:spPr>
            <a:xfrm>
              <a:off x="3051356" y="5512457"/>
              <a:ext cx="53669" cy="17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086"/>
                    <a:pt x="8229" y="6171"/>
                    <a:pt x="11314" y="9257"/>
                  </a:cubicBezTo>
                  <a:cubicBezTo>
                    <a:pt x="14400" y="12343"/>
                    <a:pt x="16457" y="15429"/>
                    <a:pt x="17486" y="17743"/>
                  </a:cubicBezTo>
                  <a:cubicBezTo>
                    <a:pt x="18514" y="20057"/>
                    <a:pt x="18514" y="21600"/>
                    <a:pt x="19029" y="21600"/>
                  </a:cubicBezTo>
                  <a:cubicBezTo>
                    <a:pt x="19543" y="21600"/>
                    <a:pt x="20571" y="20057"/>
                    <a:pt x="21600" y="18514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2" name="Line"/>
            <p:cNvSpPr/>
            <p:nvPr/>
          </p:nvSpPr>
          <p:spPr>
            <a:xfrm>
              <a:off x="3097032" y="5535458"/>
              <a:ext cx="99995" cy="12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432" fill="norm" stroke="1" extrusionOk="0">
                  <a:moveTo>
                    <a:pt x="9789" y="0"/>
                  </a:moveTo>
                  <a:cubicBezTo>
                    <a:pt x="9249" y="2160"/>
                    <a:pt x="8709" y="4320"/>
                    <a:pt x="6549" y="7776"/>
                  </a:cubicBezTo>
                  <a:cubicBezTo>
                    <a:pt x="4389" y="11232"/>
                    <a:pt x="609" y="15984"/>
                    <a:pt x="69" y="18576"/>
                  </a:cubicBezTo>
                  <a:cubicBezTo>
                    <a:pt x="-471" y="21168"/>
                    <a:pt x="2229" y="21600"/>
                    <a:pt x="6279" y="21384"/>
                  </a:cubicBezTo>
                  <a:cubicBezTo>
                    <a:pt x="10329" y="21168"/>
                    <a:pt x="15729" y="20304"/>
                    <a:pt x="21129" y="1944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3" name="Line"/>
            <p:cNvSpPr/>
            <p:nvPr/>
          </p:nvSpPr>
          <p:spPr>
            <a:xfrm>
              <a:off x="3220026" y="5581459"/>
              <a:ext cx="10733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4" name="Line"/>
            <p:cNvSpPr/>
            <p:nvPr/>
          </p:nvSpPr>
          <p:spPr>
            <a:xfrm>
              <a:off x="3273694" y="5550791"/>
              <a:ext cx="23002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5" name="Line"/>
            <p:cNvSpPr/>
            <p:nvPr/>
          </p:nvSpPr>
          <p:spPr>
            <a:xfrm>
              <a:off x="3342696" y="5527791"/>
              <a:ext cx="38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6" name="Line"/>
            <p:cNvSpPr/>
            <p:nvPr/>
          </p:nvSpPr>
          <p:spPr>
            <a:xfrm>
              <a:off x="3411698" y="5494714"/>
              <a:ext cx="87831" cy="16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249" fill="norm" stroke="1" extrusionOk="0">
                  <a:moveTo>
                    <a:pt x="0" y="314"/>
                  </a:moveTo>
                  <a:cubicBezTo>
                    <a:pt x="3086" y="-19"/>
                    <a:pt x="6171" y="-351"/>
                    <a:pt x="9566" y="812"/>
                  </a:cubicBezTo>
                  <a:cubicBezTo>
                    <a:pt x="12960" y="1975"/>
                    <a:pt x="16663" y="4634"/>
                    <a:pt x="18823" y="7624"/>
                  </a:cubicBezTo>
                  <a:cubicBezTo>
                    <a:pt x="20983" y="10615"/>
                    <a:pt x="21600" y="13938"/>
                    <a:pt x="20983" y="16264"/>
                  </a:cubicBezTo>
                  <a:cubicBezTo>
                    <a:pt x="20366" y="18591"/>
                    <a:pt x="18514" y="19920"/>
                    <a:pt x="15429" y="20584"/>
                  </a:cubicBezTo>
                  <a:cubicBezTo>
                    <a:pt x="12343" y="21249"/>
                    <a:pt x="8023" y="21249"/>
                    <a:pt x="3703" y="21249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7" name="Line"/>
            <p:cNvSpPr/>
            <p:nvPr/>
          </p:nvSpPr>
          <p:spPr>
            <a:xfrm>
              <a:off x="3565034" y="5487370"/>
              <a:ext cx="161005" cy="14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7" fill="norm" stroke="1" extrusionOk="0">
                  <a:moveTo>
                    <a:pt x="0" y="299"/>
                  </a:moveTo>
                  <a:cubicBezTo>
                    <a:pt x="1714" y="-67"/>
                    <a:pt x="3429" y="-433"/>
                    <a:pt x="6171" y="1398"/>
                  </a:cubicBezTo>
                  <a:cubicBezTo>
                    <a:pt x="8914" y="3228"/>
                    <a:pt x="12686" y="7255"/>
                    <a:pt x="15429" y="10916"/>
                  </a:cubicBezTo>
                  <a:cubicBezTo>
                    <a:pt x="18171" y="14577"/>
                    <a:pt x="19886" y="17872"/>
                    <a:pt x="21600" y="21167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8" name="Line"/>
            <p:cNvSpPr/>
            <p:nvPr/>
          </p:nvSpPr>
          <p:spPr>
            <a:xfrm>
              <a:off x="3618702" y="5489457"/>
              <a:ext cx="69003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9" name="Line"/>
            <p:cNvSpPr/>
            <p:nvPr/>
          </p:nvSpPr>
          <p:spPr>
            <a:xfrm>
              <a:off x="3814426" y="5466456"/>
              <a:ext cx="18948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700"/>
                    <a:pt x="3818" y="11400"/>
                    <a:pt x="1118" y="15000"/>
                  </a:cubicBezTo>
                  <a:cubicBezTo>
                    <a:pt x="-1582" y="18600"/>
                    <a:pt x="1118" y="2010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0" name="Line"/>
            <p:cNvSpPr/>
            <p:nvPr/>
          </p:nvSpPr>
          <p:spPr>
            <a:xfrm>
              <a:off x="188392" y="4209645"/>
              <a:ext cx="4050186" cy="211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68" fill="norm" stroke="1" extrusionOk="0">
                  <a:moveTo>
                    <a:pt x="6105" y="385"/>
                  </a:moveTo>
                  <a:cubicBezTo>
                    <a:pt x="5792" y="229"/>
                    <a:pt x="5479" y="72"/>
                    <a:pt x="5104" y="20"/>
                  </a:cubicBezTo>
                  <a:cubicBezTo>
                    <a:pt x="4729" y="-32"/>
                    <a:pt x="4294" y="20"/>
                    <a:pt x="3844" y="125"/>
                  </a:cubicBezTo>
                  <a:cubicBezTo>
                    <a:pt x="3395" y="229"/>
                    <a:pt x="2932" y="385"/>
                    <a:pt x="2510" y="555"/>
                  </a:cubicBezTo>
                  <a:cubicBezTo>
                    <a:pt x="2087" y="725"/>
                    <a:pt x="1706" y="907"/>
                    <a:pt x="1474" y="1025"/>
                  </a:cubicBezTo>
                  <a:cubicBezTo>
                    <a:pt x="1243" y="1142"/>
                    <a:pt x="1161" y="1194"/>
                    <a:pt x="1093" y="1338"/>
                  </a:cubicBezTo>
                  <a:cubicBezTo>
                    <a:pt x="1025" y="1481"/>
                    <a:pt x="971" y="1716"/>
                    <a:pt x="916" y="2172"/>
                  </a:cubicBezTo>
                  <a:cubicBezTo>
                    <a:pt x="862" y="2629"/>
                    <a:pt x="807" y="3307"/>
                    <a:pt x="746" y="4051"/>
                  </a:cubicBezTo>
                  <a:cubicBezTo>
                    <a:pt x="685" y="4794"/>
                    <a:pt x="616" y="5603"/>
                    <a:pt x="514" y="6451"/>
                  </a:cubicBezTo>
                  <a:cubicBezTo>
                    <a:pt x="412" y="7298"/>
                    <a:pt x="276" y="8185"/>
                    <a:pt x="181" y="9111"/>
                  </a:cubicBezTo>
                  <a:cubicBezTo>
                    <a:pt x="85" y="10038"/>
                    <a:pt x="31" y="11003"/>
                    <a:pt x="10" y="11929"/>
                  </a:cubicBezTo>
                  <a:cubicBezTo>
                    <a:pt x="-10" y="12855"/>
                    <a:pt x="4" y="13742"/>
                    <a:pt x="17" y="14681"/>
                  </a:cubicBezTo>
                  <a:cubicBezTo>
                    <a:pt x="31" y="15620"/>
                    <a:pt x="44" y="16611"/>
                    <a:pt x="72" y="17446"/>
                  </a:cubicBezTo>
                  <a:cubicBezTo>
                    <a:pt x="99" y="18281"/>
                    <a:pt x="140" y="18959"/>
                    <a:pt x="174" y="19455"/>
                  </a:cubicBezTo>
                  <a:cubicBezTo>
                    <a:pt x="208" y="19951"/>
                    <a:pt x="235" y="20264"/>
                    <a:pt x="256" y="20485"/>
                  </a:cubicBezTo>
                  <a:cubicBezTo>
                    <a:pt x="276" y="20707"/>
                    <a:pt x="290" y="20838"/>
                    <a:pt x="330" y="20929"/>
                  </a:cubicBezTo>
                  <a:cubicBezTo>
                    <a:pt x="371" y="21020"/>
                    <a:pt x="439" y="21072"/>
                    <a:pt x="616" y="21059"/>
                  </a:cubicBezTo>
                  <a:cubicBezTo>
                    <a:pt x="794" y="21046"/>
                    <a:pt x="1080" y="20968"/>
                    <a:pt x="1502" y="20903"/>
                  </a:cubicBezTo>
                  <a:cubicBezTo>
                    <a:pt x="1924" y="20838"/>
                    <a:pt x="2482" y="20785"/>
                    <a:pt x="3034" y="20772"/>
                  </a:cubicBezTo>
                  <a:cubicBezTo>
                    <a:pt x="3585" y="20759"/>
                    <a:pt x="4130" y="20785"/>
                    <a:pt x="4655" y="20798"/>
                  </a:cubicBezTo>
                  <a:cubicBezTo>
                    <a:pt x="5179" y="20811"/>
                    <a:pt x="5683" y="20811"/>
                    <a:pt x="6180" y="20864"/>
                  </a:cubicBezTo>
                  <a:cubicBezTo>
                    <a:pt x="6677" y="20916"/>
                    <a:pt x="7167" y="21020"/>
                    <a:pt x="7637" y="21111"/>
                  </a:cubicBezTo>
                  <a:cubicBezTo>
                    <a:pt x="8107" y="21203"/>
                    <a:pt x="8556" y="21281"/>
                    <a:pt x="9020" y="21346"/>
                  </a:cubicBezTo>
                  <a:cubicBezTo>
                    <a:pt x="9483" y="21411"/>
                    <a:pt x="9959" y="21464"/>
                    <a:pt x="10429" y="21503"/>
                  </a:cubicBezTo>
                  <a:cubicBezTo>
                    <a:pt x="10899" y="21542"/>
                    <a:pt x="11362" y="21568"/>
                    <a:pt x="11859" y="21568"/>
                  </a:cubicBezTo>
                  <a:cubicBezTo>
                    <a:pt x="12356" y="21568"/>
                    <a:pt x="12887" y="21542"/>
                    <a:pt x="13371" y="21503"/>
                  </a:cubicBezTo>
                  <a:cubicBezTo>
                    <a:pt x="13854" y="21464"/>
                    <a:pt x="14290" y="21411"/>
                    <a:pt x="14726" y="21346"/>
                  </a:cubicBezTo>
                  <a:cubicBezTo>
                    <a:pt x="15162" y="21281"/>
                    <a:pt x="15598" y="21203"/>
                    <a:pt x="16074" y="21138"/>
                  </a:cubicBezTo>
                  <a:cubicBezTo>
                    <a:pt x="16551" y="21072"/>
                    <a:pt x="17068" y="21020"/>
                    <a:pt x="17545" y="20981"/>
                  </a:cubicBezTo>
                  <a:cubicBezTo>
                    <a:pt x="18022" y="20942"/>
                    <a:pt x="18458" y="20916"/>
                    <a:pt x="18887" y="20851"/>
                  </a:cubicBezTo>
                  <a:cubicBezTo>
                    <a:pt x="19316" y="20785"/>
                    <a:pt x="19738" y="20681"/>
                    <a:pt x="20017" y="20551"/>
                  </a:cubicBezTo>
                  <a:cubicBezTo>
                    <a:pt x="20296" y="20420"/>
                    <a:pt x="20432" y="20264"/>
                    <a:pt x="20548" y="19938"/>
                  </a:cubicBezTo>
                  <a:cubicBezTo>
                    <a:pt x="20664" y="19611"/>
                    <a:pt x="20759" y="19116"/>
                    <a:pt x="20841" y="18542"/>
                  </a:cubicBezTo>
                  <a:cubicBezTo>
                    <a:pt x="20923" y="17968"/>
                    <a:pt x="20991" y="17316"/>
                    <a:pt x="21059" y="16533"/>
                  </a:cubicBezTo>
                  <a:cubicBezTo>
                    <a:pt x="21127" y="15751"/>
                    <a:pt x="21195" y="14838"/>
                    <a:pt x="21270" y="13938"/>
                  </a:cubicBezTo>
                  <a:cubicBezTo>
                    <a:pt x="21345" y="13038"/>
                    <a:pt x="21427" y="12151"/>
                    <a:pt x="21488" y="11211"/>
                  </a:cubicBezTo>
                  <a:cubicBezTo>
                    <a:pt x="21549" y="10272"/>
                    <a:pt x="21590" y="9281"/>
                    <a:pt x="21583" y="8420"/>
                  </a:cubicBezTo>
                  <a:cubicBezTo>
                    <a:pt x="21576" y="7559"/>
                    <a:pt x="21522" y="6829"/>
                    <a:pt x="21406" y="6229"/>
                  </a:cubicBezTo>
                  <a:cubicBezTo>
                    <a:pt x="21290" y="5629"/>
                    <a:pt x="21113" y="5159"/>
                    <a:pt x="20848" y="4794"/>
                  </a:cubicBezTo>
                  <a:cubicBezTo>
                    <a:pt x="20582" y="4429"/>
                    <a:pt x="20228" y="4168"/>
                    <a:pt x="19826" y="3933"/>
                  </a:cubicBezTo>
                  <a:cubicBezTo>
                    <a:pt x="19425" y="3698"/>
                    <a:pt x="18975" y="3490"/>
                    <a:pt x="18492" y="3320"/>
                  </a:cubicBezTo>
                  <a:cubicBezTo>
                    <a:pt x="18008" y="3151"/>
                    <a:pt x="17491" y="3020"/>
                    <a:pt x="17014" y="2916"/>
                  </a:cubicBezTo>
                  <a:cubicBezTo>
                    <a:pt x="16537" y="2811"/>
                    <a:pt x="16101" y="2733"/>
                    <a:pt x="15638" y="2642"/>
                  </a:cubicBezTo>
                  <a:cubicBezTo>
                    <a:pt x="15175" y="2551"/>
                    <a:pt x="14685" y="2446"/>
                    <a:pt x="14188" y="2368"/>
                  </a:cubicBezTo>
                  <a:cubicBezTo>
                    <a:pt x="13691" y="2290"/>
                    <a:pt x="13187" y="2238"/>
                    <a:pt x="12663" y="2198"/>
                  </a:cubicBezTo>
                  <a:cubicBezTo>
                    <a:pt x="12138" y="2159"/>
                    <a:pt x="11594" y="2133"/>
                    <a:pt x="11083" y="2094"/>
                  </a:cubicBezTo>
                  <a:cubicBezTo>
                    <a:pt x="10572" y="2055"/>
                    <a:pt x="10095" y="2003"/>
                    <a:pt x="9653" y="1911"/>
                  </a:cubicBezTo>
                  <a:cubicBezTo>
                    <a:pt x="9210" y="1820"/>
                    <a:pt x="8802" y="1690"/>
                    <a:pt x="8379" y="1546"/>
                  </a:cubicBezTo>
                  <a:cubicBezTo>
                    <a:pt x="7957" y="1403"/>
                    <a:pt x="7521" y="1246"/>
                    <a:pt x="7031" y="1103"/>
                  </a:cubicBezTo>
                  <a:cubicBezTo>
                    <a:pt x="6541" y="959"/>
                    <a:pt x="5996" y="829"/>
                    <a:pt x="5587" y="764"/>
                  </a:cubicBezTo>
                  <a:cubicBezTo>
                    <a:pt x="5179" y="698"/>
                    <a:pt x="4907" y="698"/>
                    <a:pt x="4709" y="751"/>
                  </a:cubicBezTo>
                  <a:cubicBezTo>
                    <a:pt x="4512" y="803"/>
                    <a:pt x="4389" y="907"/>
                    <a:pt x="4266" y="1011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1" name="Line"/>
            <p:cNvSpPr/>
            <p:nvPr/>
          </p:nvSpPr>
          <p:spPr>
            <a:xfrm>
              <a:off x="3626369" y="6440145"/>
              <a:ext cx="69003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4533"/>
                    <a:pt x="6400" y="9067"/>
                    <a:pt x="10000" y="12667"/>
                  </a:cubicBezTo>
                  <a:cubicBezTo>
                    <a:pt x="13600" y="16267"/>
                    <a:pt x="17600" y="189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2" name="Line"/>
            <p:cNvSpPr/>
            <p:nvPr/>
          </p:nvSpPr>
          <p:spPr>
            <a:xfrm>
              <a:off x="3772039" y="6493813"/>
              <a:ext cx="245340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25" y="5657"/>
                    <a:pt x="7650" y="11314"/>
                    <a:pt x="11250" y="14914"/>
                  </a:cubicBezTo>
                  <a:cubicBezTo>
                    <a:pt x="14850" y="18514"/>
                    <a:pt x="18225" y="200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3" name="Line"/>
            <p:cNvSpPr/>
            <p:nvPr/>
          </p:nvSpPr>
          <p:spPr>
            <a:xfrm>
              <a:off x="3874522" y="6493813"/>
              <a:ext cx="119856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600" fill="norm" stroke="1" extrusionOk="0">
                  <a:moveTo>
                    <a:pt x="21105" y="0"/>
                  </a:moveTo>
                  <a:cubicBezTo>
                    <a:pt x="16155" y="1878"/>
                    <a:pt x="11205" y="3757"/>
                    <a:pt x="7380" y="6730"/>
                  </a:cubicBezTo>
                  <a:cubicBezTo>
                    <a:pt x="3555" y="9704"/>
                    <a:pt x="855" y="13774"/>
                    <a:pt x="180" y="16435"/>
                  </a:cubicBezTo>
                  <a:cubicBezTo>
                    <a:pt x="-495" y="19096"/>
                    <a:pt x="855" y="20348"/>
                    <a:pt x="2205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4" name="Line"/>
            <p:cNvSpPr/>
            <p:nvPr/>
          </p:nvSpPr>
          <p:spPr>
            <a:xfrm>
              <a:off x="4078712" y="6478479"/>
              <a:ext cx="46002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5" name="Line"/>
            <p:cNvSpPr/>
            <p:nvPr/>
          </p:nvSpPr>
          <p:spPr>
            <a:xfrm>
              <a:off x="9100492" y="2273113"/>
              <a:ext cx="253008" cy="339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6535"/>
                  </a:moveTo>
                  <a:cubicBezTo>
                    <a:pt x="873" y="4923"/>
                    <a:pt x="1745" y="3311"/>
                    <a:pt x="3164" y="2102"/>
                  </a:cubicBezTo>
                  <a:cubicBezTo>
                    <a:pt x="4582" y="893"/>
                    <a:pt x="6545" y="87"/>
                    <a:pt x="8727" y="7"/>
                  </a:cubicBezTo>
                  <a:cubicBezTo>
                    <a:pt x="10909" y="-74"/>
                    <a:pt x="13309" y="571"/>
                    <a:pt x="13527" y="2908"/>
                  </a:cubicBezTo>
                  <a:cubicBezTo>
                    <a:pt x="13745" y="5245"/>
                    <a:pt x="11782" y="9275"/>
                    <a:pt x="9818" y="12257"/>
                  </a:cubicBezTo>
                  <a:cubicBezTo>
                    <a:pt x="7855" y="15239"/>
                    <a:pt x="5891" y="17174"/>
                    <a:pt x="4800" y="18544"/>
                  </a:cubicBezTo>
                  <a:cubicBezTo>
                    <a:pt x="3709" y="19914"/>
                    <a:pt x="3491" y="20720"/>
                    <a:pt x="3927" y="21123"/>
                  </a:cubicBezTo>
                  <a:cubicBezTo>
                    <a:pt x="4364" y="21526"/>
                    <a:pt x="5455" y="21526"/>
                    <a:pt x="8509" y="21123"/>
                  </a:cubicBezTo>
                  <a:cubicBezTo>
                    <a:pt x="11564" y="20720"/>
                    <a:pt x="16582" y="19914"/>
                    <a:pt x="21600" y="191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6" name="Line"/>
            <p:cNvSpPr/>
            <p:nvPr/>
          </p:nvSpPr>
          <p:spPr>
            <a:xfrm>
              <a:off x="9396840" y="2522390"/>
              <a:ext cx="50013" cy="5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0583" fill="norm" stroke="1" extrusionOk="0">
                  <a:moveTo>
                    <a:pt x="15749" y="0"/>
                  </a:moveTo>
                  <a:cubicBezTo>
                    <a:pt x="10840" y="1878"/>
                    <a:pt x="5931" y="3757"/>
                    <a:pt x="2985" y="7043"/>
                  </a:cubicBezTo>
                  <a:cubicBezTo>
                    <a:pt x="40" y="10330"/>
                    <a:pt x="-942" y="15026"/>
                    <a:pt x="1022" y="17843"/>
                  </a:cubicBezTo>
                  <a:cubicBezTo>
                    <a:pt x="2985" y="20661"/>
                    <a:pt x="7894" y="21600"/>
                    <a:pt x="12313" y="19252"/>
                  </a:cubicBezTo>
                  <a:cubicBezTo>
                    <a:pt x="16731" y="16904"/>
                    <a:pt x="20658" y="11270"/>
                    <a:pt x="18694" y="8452"/>
                  </a:cubicBezTo>
                  <a:cubicBezTo>
                    <a:pt x="16731" y="5635"/>
                    <a:pt x="8876" y="5635"/>
                    <a:pt x="7403" y="5165"/>
                  </a:cubicBezTo>
                  <a:cubicBezTo>
                    <a:pt x="5931" y="4696"/>
                    <a:pt x="10840" y="3757"/>
                    <a:pt x="15749" y="2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7" name="Line"/>
            <p:cNvSpPr/>
            <p:nvPr/>
          </p:nvSpPr>
          <p:spPr>
            <a:xfrm>
              <a:off x="10004557" y="2183685"/>
              <a:ext cx="199961" cy="38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05" fill="norm" stroke="1" extrusionOk="0">
                  <a:moveTo>
                    <a:pt x="9909" y="7371"/>
                  </a:moveTo>
                  <a:cubicBezTo>
                    <a:pt x="6902" y="11520"/>
                    <a:pt x="3894" y="15668"/>
                    <a:pt x="2117" y="18171"/>
                  </a:cubicBezTo>
                  <a:cubicBezTo>
                    <a:pt x="340" y="20675"/>
                    <a:pt x="-207" y="21533"/>
                    <a:pt x="66" y="21390"/>
                  </a:cubicBezTo>
                  <a:cubicBezTo>
                    <a:pt x="340" y="21247"/>
                    <a:pt x="1433" y="20103"/>
                    <a:pt x="3347" y="17170"/>
                  </a:cubicBezTo>
                  <a:cubicBezTo>
                    <a:pt x="5261" y="14238"/>
                    <a:pt x="7996" y="9517"/>
                    <a:pt x="9773" y="6656"/>
                  </a:cubicBezTo>
                  <a:cubicBezTo>
                    <a:pt x="11550" y="3795"/>
                    <a:pt x="12370" y="2794"/>
                    <a:pt x="13327" y="1864"/>
                  </a:cubicBezTo>
                  <a:cubicBezTo>
                    <a:pt x="14284" y="934"/>
                    <a:pt x="15378" y="76"/>
                    <a:pt x="16198" y="5"/>
                  </a:cubicBezTo>
                  <a:cubicBezTo>
                    <a:pt x="17018" y="-67"/>
                    <a:pt x="17565" y="648"/>
                    <a:pt x="17975" y="3080"/>
                  </a:cubicBezTo>
                  <a:cubicBezTo>
                    <a:pt x="18385" y="5512"/>
                    <a:pt x="18659" y="9660"/>
                    <a:pt x="19206" y="12307"/>
                  </a:cubicBezTo>
                  <a:cubicBezTo>
                    <a:pt x="19753" y="14953"/>
                    <a:pt x="20573" y="16097"/>
                    <a:pt x="21393" y="172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8" name="Line"/>
            <p:cNvSpPr/>
            <p:nvPr/>
          </p:nvSpPr>
          <p:spPr>
            <a:xfrm>
              <a:off x="10005180" y="2376720"/>
              <a:ext cx="18400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9" name="Line"/>
            <p:cNvSpPr/>
            <p:nvPr/>
          </p:nvSpPr>
          <p:spPr>
            <a:xfrm>
              <a:off x="10357854" y="2047046"/>
              <a:ext cx="23001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0" name="Line"/>
            <p:cNvSpPr/>
            <p:nvPr/>
          </p:nvSpPr>
          <p:spPr>
            <a:xfrm>
              <a:off x="10226151" y="2024045"/>
              <a:ext cx="26970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943" y="21600"/>
                  </a:moveTo>
                  <a:cubicBezTo>
                    <a:pt x="924" y="18720"/>
                    <a:pt x="-95" y="15840"/>
                    <a:pt x="7" y="13680"/>
                  </a:cubicBezTo>
                  <a:cubicBezTo>
                    <a:pt x="109" y="11520"/>
                    <a:pt x="1331" y="10080"/>
                    <a:pt x="5101" y="7920"/>
                  </a:cubicBezTo>
                  <a:cubicBezTo>
                    <a:pt x="8871" y="5760"/>
                    <a:pt x="15188" y="2880"/>
                    <a:pt x="2150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1" name="Line"/>
            <p:cNvSpPr/>
            <p:nvPr/>
          </p:nvSpPr>
          <p:spPr>
            <a:xfrm>
              <a:off x="10848532" y="2407387"/>
              <a:ext cx="17633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2" name="Line"/>
            <p:cNvSpPr/>
            <p:nvPr/>
          </p:nvSpPr>
          <p:spPr>
            <a:xfrm>
              <a:off x="10848532" y="2545390"/>
              <a:ext cx="16867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3" name="Line"/>
            <p:cNvSpPr/>
            <p:nvPr/>
          </p:nvSpPr>
          <p:spPr>
            <a:xfrm>
              <a:off x="11280431" y="2159493"/>
              <a:ext cx="264567" cy="495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9138" y="7460"/>
                  </a:moveTo>
                  <a:cubicBezTo>
                    <a:pt x="7062" y="10577"/>
                    <a:pt x="4985" y="13695"/>
                    <a:pt x="3531" y="15866"/>
                  </a:cubicBezTo>
                  <a:cubicBezTo>
                    <a:pt x="2077" y="18037"/>
                    <a:pt x="1246" y="19262"/>
                    <a:pt x="727" y="20153"/>
                  </a:cubicBezTo>
                  <a:cubicBezTo>
                    <a:pt x="208" y="21043"/>
                    <a:pt x="0" y="21600"/>
                    <a:pt x="0" y="21600"/>
                  </a:cubicBezTo>
                  <a:cubicBezTo>
                    <a:pt x="0" y="21600"/>
                    <a:pt x="208" y="21043"/>
                    <a:pt x="1662" y="19039"/>
                  </a:cubicBezTo>
                  <a:cubicBezTo>
                    <a:pt x="3115" y="17035"/>
                    <a:pt x="5815" y="13584"/>
                    <a:pt x="8827" y="10355"/>
                  </a:cubicBezTo>
                  <a:cubicBezTo>
                    <a:pt x="11838" y="7126"/>
                    <a:pt x="15162" y="4120"/>
                    <a:pt x="17342" y="2338"/>
                  </a:cubicBezTo>
                  <a:cubicBezTo>
                    <a:pt x="19523" y="557"/>
                    <a:pt x="20562" y="0"/>
                    <a:pt x="21081" y="0"/>
                  </a:cubicBezTo>
                  <a:cubicBezTo>
                    <a:pt x="21600" y="0"/>
                    <a:pt x="21600" y="557"/>
                    <a:pt x="21288" y="2672"/>
                  </a:cubicBezTo>
                  <a:cubicBezTo>
                    <a:pt x="20977" y="4788"/>
                    <a:pt x="20354" y="8462"/>
                    <a:pt x="20250" y="10967"/>
                  </a:cubicBezTo>
                  <a:cubicBezTo>
                    <a:pt x="20146" y="13472"/>
                    <a:pt x="20562" y="14808"/>
                    <a:pt x="20977" y="161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4" name="Line"/>
            <p:cNvSpPr/>
            <p:nvPr/>
          </p:nvSpPr>
          <p:spPr>
            <a:xfrm>
              <a:off x="11377544" y="2422721"/>
              <a:ext cx="23000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5" name="Line"/>
            <p:cNvSpPr/>
            <p:nvPr/>
          </p:nvSpPr>
          <p:spPr>
            <a:xfrm>
              <a:off x="9736840" y="3028401"/>
              <a:ext cx="1533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6" name="Line"/>
            <p:cNvSpPr/>
            <p:nvPr/>
          </p:nvSpPr>
          <p:spPr>
            <a:xfrm>
              <a:off x="9805841" y="2905732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7" name="Line"/>
            <p:cNvSpPr/>
            <p:nvPr/>
          </p:nvSpPr>
          <p:spPr>
            <a:xfrm>
              <a:off x="9879955" y="2793285"/>
              <a:ext cx="140559" cy="42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21214" y="2199"/>
                  </a:moveTo>
                  <a:cubicBezTo>
                    <a:pt x="20443" y="1552"/>
                    <a:pt x="19671" y="905"/>
                    <a:pt x="18321" y="517"/>
                  </a:cubicBezTo>
                  <a:cubicBezTo>
                    <a:pt x="16971" y="129"/>
                    <a:pt x="15043" y="0"/>
                    <a:pt x="13114" y="0"/>
                  </a:cubicBezTo>
                  <a:cubicBezTo>
                    <a:pt x="11185" y="0"/>
                    <a:pt x="9257" y="129"/>
                    <a:pt x="6943" y="1164"/>
                  </a:cubicBezTo>
                  <a:cubicBezTo>
                    <a:pt x="4628" y="2199"/>
                    <a:pt x="1928" y="4139"/>
                    <a:pt x="771" y="6984"/>
                  </a:cubicBezTo>
                  <a:cubicBezTo>
                    <a:pt x="-386" y="9830"/>
                    <a:pt x="0" y="13581"/>
                    <a:pt x="385" y="15780"/>
                  </a:cubicBezTo>
                  <a:cubicBezTo>
                    <a:pt x="771" y="17978"/>
                    <a:pt x="1157" y="18625"/>
                    <a:pt x="1157" y="19337"/>
                  </a:cubicBezTo>
                  <a:cubicBezTo>
                    <a:pt x="1157" y="20048"/>
                    <a:pt x="771" y="20824"/>
                    <a:pt x="3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8" name="Line"/>
            <p:cNvSpPr/>
            <p:nvPr/>
          </p:nvSpPr>
          <p:spPr>
            <a:xfrm>
              <a:off x="9821115" y="3074402"/>
              <a:ext cx="184066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895" y="21600"/>
                  </a:moveTo>
                  <a:cubicBezTo>
                    <a:pt x="303" y="18000"/>
                    <a:pt x="-289" y="14400"/>
                    <a:pt x="155" y="11829"/>
                  </a:cubicBezTo>
                  <a:cubicBezTo>
                    <a:pt x="599" y="9257"/>
                    <a:pt x="2078" y="7714"/>
                    <a:pt x="5777" y="5914"/>
                  </a:cubicBezTo>
                  <a:cubicBezTo>
                    <a:pt x="9475" y="4114"/>
                    <a:pt x="15393" y="2057"/>
                    <a:pt x="2131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9" name="Line"/>
            <p:cNvSpPr/>
            <p:nvPr/>
          </p:nvSpPr>
          <p:spPr>
            <a:xfrm>
              <a:off x="10360410" y="2881415"/>
              <a:ext cx="143115" cy="41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15814" y="6703"/>
                  </a:moveTo>
                  <a:cubicBezTo>
                    <a:pt x="13886" y="6964"/>
                    <a:pt x="11957" y="7224"/>
                    <a:pt x="10029" y="8785"/>
                  </a:cubicBezTo>
                  <a:cubicBezTo>
                    <a:pt x="8100" y="10347"/>
                    <a:pt x="6171" y="13209"/>
                    <a:pt x="4629" y="15226"/>
                  </a:cubicBezTo>
                  <a:cubicBezTo>
                    <a:pt x="3086" y="17243"/>
                    <a:pt x="1929" y="18414"/>
                    <a:pt x="1157" y="19455"/>
                  </a:cubicBezTo>
                  <a:cubicBezTo>
                    <a:pt x="386" y="20496"/>
                    <a:pt x="0" y="21407"/>
                    <a:pt x="0" y="21342"/>
                  </a:cubicBezTo>
                  <a:cubicBezTo>
                    <a:pt x="0" y="21277"/>
                    <a:pt x="386" y="20236"/>
                    <a:pt x="2700" y="17308"/>
                  </a:cubicBezTo>
                  <a:cubicBezTo>
                    <a:pt x="5014" y="14380"/>
                    <a:pt x="9257" y="9566"/>
                    <a:pt x="12150" y="6508"/>
                  </a:cubicBezTo>
                  <a:cubicBezTo>
                    <a:pt x="15043" y="3450"/>
                    <a:pt x="16586" y="2149"/>
                    <a:pt x="17936" y="1238"/>
                  </a:cubicBezTo>
                  <a:cubicBezTo>
                    <a:pt x="19286" y="327"/>
                    <a:pt x="20443" y="-193"/>
                    <a:pt x="21021" y="67"/>
                  </a:cubicBezTo>
                  <a:cubicBezTo>
                    <a:pt x="21600" y="327"/>
                    <a:pt x="21600" y="1368"/>
                    <a:pt x="21600" y="3906"/>
                  </a:cubicBezTo>
                  <a:cubicBezTo>
                    <a:pt x="21600" y="6443"/>
                    <a:pt x="21600" y="10477"/>
                    <a:pt x="21600" y="12884"/>
                  </a:cubicBezTo>
                  <a:cubicBezTo>
                    <a:pt x="21600" y="15291"/>
                    <a:pt x="21600" y="16072"/>
                    <a:pt x="21407" y="16462"/>
                  </a:cubicBezTo>
                  <a:cubicBezTo>
                    <a:pt x="21214" y="16853"/>
                    <a:pt x="20829" y="16853"/>
                    <a:pt x="20443" y="168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0" name="Line"/>
            <p:cNvSpPr/>
            <p:nvPr/>
          </p:nvSpPr>
          <p:spPr>
            <a:xfrm>
              <a:off x="10388521" y="3120403"/>
              <a:ext cx="161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1" name="Line"/>
            <p:cNvSpPr/>
            <p:nvPr/>
          </p:nvSpPr>
          <p:spPr>
            <a:xfrm>
              <a:off x="10825531" y="3120403"/>
              <a:ext cx="23002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2" name="Line"/>
            <p:cNvSpPr/>
            <p:nvPr/>
          </p:nvSpPr>
          <p:spPr>
            <a:xfrm>
              <a:off x="10848532" y="3036068"/>
              <a:ext cx="1533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3" name="Line"/>
            <p:cNvSpPr/>
            <p:nvPr/>
          </p:nvSpPr>
          <p:spPr>
            <a:xfrm>
              <a:off x="10863865" y="3089736"/>
              <a:ext cx="127488" cy="19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477" fill="norm" stroke="1" extrusionOk="0">
                  <a:moveTo>
                    <a:pt x="16518" y="0"/>
                  </a:moveTo>
                  <a:cubicBezTo>
                    <a:pt x="14400" y="277"/>
                    <a:pt x="12282" y="554"/>
                    <a:pt x="11012" y="1385"/>
                  </a:cubicBezTo>
                  <a:cubicBezTo>
                    <a:pt x="9741" y="2215"/>
                    <a:pt x="9318" y="3600"/>
                    <a:pt x="9106" y="4985"/>
                  </a:cubicBezTo>
                  <a:cubicBezTo>
                    <a:pt x="8894" y="6369"/>
                    <a:pt x="8894" y="7754"/>
                    <a:pt x="10588" y="9554"/>
                  </a:cubicBezTo>
                  <a:cubicBezTo>
                    <a:pt x="12282" y="11354"/>
                    <a:pt x="15671" y="13569"/>
                    <a:pt x="18000" y="15231"/>
                  </a:cubicBezTo>
                  <a:cubicBezTo>
                    <a:pt x="20329" y="16892"/>
                    <a:pt x="21600" y="18000"/>
                    <a:pt x="20965" y="19108"/>
                  </a:cubicBezTo>
                  <a:cubicBezTo>
                    <a:pt x="20329" y="20215"/>
                    <a:pt x="17788" y="21323"/>
                    <a:pt x="13976" y="21462"/>
                  </a:cubicBezTo>
                  <a:cubicBezTo>
                    <a:pt x="10165" y="21600"/>
                    <a:pt x="5082" y="20769"/>
                    <a:pt x="0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4" name="Line"/>
            <p:cNvSpPr/>
            <p:nvPr/>
          </p:nvSpPr>
          <p:spPr>
            <a:xfrm>
              <a:off x="11230107" y="3120928"/>
              <a:ext cx="170438" cy="152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173" fill="norm" stroke="1" extrusionOk="0">
                  <a:moveTo>
                    <a:pt x="17372" y="6301"/>
                  </a:moveTo>
                  <a:cubicBezTo>
                    <a:pt x="17372" y="4530"/>
                    <a:pt x="17372" y="2760"/>
                    <a:pt x="16578" y="1521"/>
                  </a:cubicBezTo>
                  <a:cubicBezTo>
                    <a:pt x="15784" y="281"/>
                    <a:pt x="14196" y="-427"/>
                    <a:pt x="11813" y="281"/>
                  </a:cubicBezTo>
                  <a:cubicBezTo>
                    <a:pt x="9431" y="989"/>
                    <a:pt x="6255" y="3114"/>
                    <a:pt x="4190" y="5062"/>
                  </a:cubicBezTo>
                  <a:cubicBezTo>
                    <a:pt x="2125" y="7009"/>
                    <a:pt x="1172" y="8780"/>
                    <a:pt x="537" y="10727"/>
                  </a:cubicBezTo>
                  <a:cubicBezTo>
                    <a:pt x="-98" y="12675"/>
                    <a:pt x="-416" y="14799"/>
                    <a:pt x="1013" y="16216"/>
                  </a:cubicBezTo>
                  <a:cubicBezTo>
                    <a:pt x="2443" y="17632"/>
                    <a:pt x="5619" y="18340"/>
                    <a:pt x="7684" y="17986"/>
                  </a:cubicBezTo>
                  <a:cubicBezTo>
                    <a:pt x="9749" y="17632"/>
                    <a:pt x="10702" y="16216"/>
                    <a:pt x="11972" y="14268"/>
                  </a:cubicBezTo>
                  <a:cubicBezTo>
                    <a:pt x="13243" y="12321"/>
                    <a:pt x="14831" y="9842"/>
                    <a:pt x="15625" y="9488"/>
                  </a:cubicBezTo>
                  <a:cubicBezTo>
                    <a:pt x="16419" y="9134"/>
                    <a:pt x="16419" y="10904"/>
                    <a:pt x="16419" y="12675"/>
                  </a:cubicBezTo>
                  <a:cubicBezTo>
                    <a:pt x="16419" y="14445"/>
                    <a:pt x="16419" y="16216"/>
                    <a:pt x="17213" y="17632"/>
                  </a:cubicBezTo>
                  <a:cubicBezTo>
                    <a:pt x="18008" y="19048"/>
                    <a:pt x="19596" y="20111"/>
                    <a:pt x="21184" y="211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5" name="Line"/>
            <p:cNvSpPr/>
            <p:nvPr/>
          </p:nvSpPr>
          <p:spPr>
            <a:xfrm>
              <a:off x="11670022" y="3139790"/>
              <a:ext cx="98532" cy="16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102" fill="norm" stroke="1" extrusionOk="0">
                  <a:moveTo>
                    <a:pt x="21353" y="456"/>
                  </a:moveTo>
                  <a:cubicBezTo>
                    <a:pt x="15815" y="133"/>
                    <a:pt x="10276" y="-189"/>
                    <a:pt x="6399" y="133"/>
                  </a:cubicBezTo>
                  <a:cubicBezTo>
                    <a:pt x="2522" y="456"/>
                    <a:pt x="307" y="1423"/>
                    <a:pt x="30" y="2712"/>
                  </a:cubicBezTo>
                  <a:cubicBezTo>
                    <a:pt x="-247" y="4002"/>
                    <a:pt x="1415" y="5614"/>
                    <a:pt x="3630" y="6904"/>
                  </a:cubicBezTo>
                  <a:cubicBezTo>
                    <a:pt x="5845" y="8193"/>
                    <a:pt x="8615" y="9160"/>
                    <a:pt x="11384" y="10611"/>
                  </a:cubicBezTo>
                  <a:cubicBezTo>
                    <a:pt x="14153" y="12062"/>
                    <a:pt x="16922" y="13996"/>
                    <a:pt x="17753" y="15769"/>
                  </a:cubicBezTo>
                  <a:cubicBezTo>
                    <a:pt x="18584" y="17542"/>
                    <a:pt x="17476" y="19154"/>
                    <a:pt x="14707" y="20121"/>
                  </a:cubicBezTo>
                  <a:cubicBezTo>
                    <a:pt x="11938" y="21089"/>
                    <a:pt x="7507" y="21411"/>
                    <a:pt x="5015" y="20766"/>
                  </a:cubicBezTo>
                  <a:cubicBezTo>
                    <a:pt x="2522" y="20121"/>
                    <a:pt x="1968" y="18510"/>
                    <a:pt x="1415" y="168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6" name="Line"/>
            <p:cNvSpPr/>
            <p:nvPr/>
          </p:nvSpPr>
          <p:spPr>
            <a:xfrm>
              <a:off x="11840529" y="3046648"/>
              <a:ext cx="418712" cy="259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272" fill="norm" stroke="1" extrusionOk="0">
                  <a:moveTo>
                    <a:pt x="7265" y="12344"/>
                  </a:moveTo>
                  <a:cubicBezTo>
                    <a:pt x="5703" y="12344"/>
                    <a:pt x="4142" y="12344"/>
                    <a:pt x="2906" y="13077"/>
                  </a:cubicBezTo>
                  <a:cubicBezTo>
                    <a:pt x="1670" y="13811"/>
                    <a:pt x="759" y="15279"/>
                    <a:pt x="303" y="16643"/>
                  </a:cubicBezTo>
                  <a:cubicBezTo>
                    <a:pt x="-152" y="18006"/>
                    <a:pt x="-152" y="19264"/>
                    <a:pt x="694" y="20103"/>
                  </a:cubicBezTo>
                  <a:cubicBezTo>
                    <a:pt x="1540" y="20942"/>
                    <a:pt x="3231" y="21361"/>
                    <a:pt x="4793" y="21256"/>
                  </a:cubicBezTo>
                  <a:cubicBezTo>
                    <a:pt x="6354" y="21151"/>
                    <a:pt x="7785" y="20522"/>
                    <a:pt x="8761" y="19893"/>
                  </a:cubicBezTo>
                  <a:cubicBezTo>
                    <a:pt x="9737" y="19264"/>
                    <a:pt x="10258" y="18635"/>
                    <a:pt x="10258" y="18006"/>
                  </a:cubicBezTo>
                  <a:cubicBezTo>
                    <a:pt x="10258" y="17377"/>
                    <a:pt x="9737" y="16747"/>
                    <a:pt x="9282" y="16852"/>
                  </a:cubicBezTo>
                  <a:cubicBezTo>
                    <a:pt x="8826" y="16957"/>
                    <a:pt x="8436" y="17796"/>
                    <a:pt x="8501" y="18530"/>
                  </a:cubicBezTo>
                  <a:cubicBezTo>
                    <a:pt x="8566" y="19264"/>
                    <a:pt x="9087" y="19893"/>
                    <a:pt x="9672" y="20208"/>
                  </a:cubicBezTo>
                  <a:cubicBezTo>
                    <a:pt x="10258" y="20522"/>
                    <a:pt x="10908" y="20522"/>
                    <a:pt x="11624" y="20522"/>
                  </a:cubicBezTo>
                  <a:cubicBezTo>
                    <a:pt x="12340" y="20522"/>
                    <a:pt x="13120" y="20522"/>
                    <a:pt x="14356" y="18740"/>
                  </a:cubicBezTo>
                  <a:cubicBezTo>
                    <a:pt x="15593" y="16957"/>
                    <a:pt x="17284" y="13392"/>
                    <a:pt x="18455" y="10456"/>
                  </a:cubicBezTo>
                  <a:cubicBezTo>
                    <a:pt x="19626" y="7520"/>
                    <a:pt x="20277" y="5213"/>
                    <a:pt x="20732" y="3431"/>
                  </a:cubicBezTo>
                  <a:cubicBezTo>
                    <a:pt x="21188" y="1648"/>
                    <a:pt x="21448" y="390"/>
                    <a:pt x="21253" y="76"/>
                  </a:cubicBezTo>
                  <a:cubicBezTo>
                    <a:pt x="21058" y="-239"/>
                    <a:pt x="20407" y="390"/>
                    <a:pt x="19626" y="2697"/>
                  </a:cubicBezTo>
                  <a:cubicBezTo>
                    <a:pt x="18846" y="5004"/>
                    <a:pt x="17935" y="8988"/>
                    <a:pt x="17609" y="12029"/>
                  </a:cubicBezTo>
                  <a:cubicBezTo>
                    <a:pt x="17284" y="15070"/>
                    <a:pt x="17544" y="17167"/>
                    <a:pt x="18000" y="18530"/>
                  </a:cubicBezTo>
                  <a:cubicBezTo>
                    <a:pt x="18455" y="19893"/>
                    <a:pt x="19106" y="20522"/>
                    <a:pt x="19756" y="211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7" name="Line"/>
            <p:cNvSpPr/>
            <p:nvPr/>
          </p:nvSpPr>
          <p:spPr>
            <a:xfrm>
              <a:off x="12253756" y="3235345"/>
              <a:ext cx="120478" cy="7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0920" fill="norm" stroke="1" extrusionOk="0">
                  <a:moveTo>
                    <a:pt x="19864" y="2107"/>
                  </a:moveTo>
                  <a:cubicBezTo>
                    <a:pt x="17614" y="714"/>
                    <a:pt x="15364" y="-680"/>
                    <a:pt x="11989" y="365"/>
                  </a:cubicBezTo>
                  <a:cubicBezTo>
                    <a:pt x="8614" y="1410"/>
                    <a:pt x="4114" y="4894"/>
                    <a:pt x="1864" y="8726"/>
                  </a:cubicBezTo>
                  <a:cubicBezTo>
                    <a:pt x="-386" y="12559"/>
                    <a:pt x="-386" y="16739"/>
                    <a:pt x="739" y="18133"/>
                  </a:cubicBezTo>
                  <a:cubicBezTo>
                    <a:pt x="1864" y="19526"/>
                    <a:pt x="4114" y="18133"/>
                    <a:pt x="6139" y="16391"/>
                  </a:cubicBezTo>
                  <a:cubicBezTo>
                    <a:pt x="8164" y="14649"/>
                    <a:pt x="9964" y="12559"/>
                    <a:pt x="12439" y="13256"/>
                  </a:cubicBezTo>
                  <a:cubicBezTo>
                    <a:pt x="14914" y="13952"/>
                    <a:pt x="18064" y="17436"/>
                    <a:pt x="21214" y="209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8" name="Line"/>
            <p:cNvSpPr/>
            <p:nvPr/>
          </p:nvSpPr>
          <p:spPr>
            <a:xfrm>
              <a:off x="12435568" y="3174071"/>
              <a:ext cx="222339" cy="207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9" fill="norm" stroke="1" extrusionOk="0">
                  <a:moveTo>
                    <a:pt x="0" y="1561"/>
                  </a:moveTo>
                  <a:cubicBezTo>
                    <a:pt x="2731" y="5986"/>
                    <a:pt x="5462" y="10410"/>
                    <a:pt x="6952" y="13402"/>
                  </a:cubicBezTo>
                  <a:cubicBezTo>
                    <a:pt x="8441" y="16395"/>
                    <a:pt x="8690" y="17957"/>
                    <a:pt x="8441" y="19258"/>
                  </a:cubicBezTo>
                  <a:cubicBezTo>
                    <a:pt x="8193" y="20559"/>
                    <a:pt x="7448" y="21600"/>
                    <a:pt x="7448" y="20949"/>
                  </a:cubicBezTo>
                  <a:cubicBezTo>
                    <a:pt x="7448" y="20299"/>
                    <a:pt x="8193" y="17957"/>
                    <a:pt x="10676" y="14183"/>
                  </a:cubicBezTo>
                  <a:cubicBezTo>
                    <a:pt x="13159" y="10410"/>
                    <a:pt x="17379" y="520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9" name="Line"/>
            <p:cNvSpPr/>
            <p:nvPr/>
          </p:nvSpPr>
          <p:spPr>
            <a:xfrm>
              <a:off x="1395319" y="7566490"/>
              <a:ext cx="375676" cy="2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261" y="11375"/>
                    <a:pt x="8522" y="2735"/>
                    <a:pt x="12122" y="575"/>
                  </a:cubicBezTo>
                  <a:cubicBezTo>
                    <a:pt x="15722" y="-1585"/>
                    <a:pt x="18661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0" name="Line"/>
            <p:cNvSpPr/>
            <p:nvPr/>
          </p:nvSpPr>
          <p:spPr>
            <a:xfrm>
              <a:off x="1341651" y="7712840"/>
              <a:ext cx="33734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9" y="15508"/>
                    <a:pt x="9818" y="9415"/>
                    <a:pt x="13418" y="5815"/>
                  </a:cubicBezTo>
                  <a:cubicBezTo>
                    <a:pt x="17018" y="2215"/>
                    <a:pt x="19309" y="11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1" name="Line"/>
            <p:cNvSpPr/>
            <p:nvPr/>
          </p:nvSpPr>
          <p:spPr>
            <a:xfrm>
              <a:off x="4277831" y="4002090"/>
              <a:ext cx="91346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362" y="21600"/>
                  </a:moveTo>
                  <a:cubicBezTo>
                    <a:pt x="65" y="21000"/>
                    <a:pt x="-233" y="20400"/>
                    <a:pt x="273" y="19800"/>
                  </a:cubicBezTo>
                  <a:cubicBezTo>
                    <a:pt x="779" y="19200"/>
                    <a:pt x="2088" y="18600"/>
                    <a:pt x="3694" y="16800"/>
                  </a:cubicBezTo>
                  <a:cubicBezTo>
                    <a:pt x="5301" y="15000"/>
                    <a:pt x="7205" y="12000"/>
                    <a:pt x="9228" y="9600"/>
                  </a:cubicBezTo>
                  <a:cubicBezTo>
                    <a:pt x="11251" y="7200"/>
                    <a:pt x="13393" y="5400"/>
                    <a:pt x="15179" y="4200"/>
                  </a:cubicBezTo>
                  <a:cubicBezTo>
                    <a:pt x="16964" y="3000"/>
                    <a:pt x="18392" y="2400"/>
                    <a:pt x="19433" y="1800"/>
                  </a:cubicBezTo>
                  <a:cubicBezTo>
                    <a:pt x="20474" y="1200"/>
                    <a:pt x="21129" y="600"/>
                    <a:pt x="21248" y="300"/>
                  </a:cubicBezTo>
                  <a:cubicBezTo>
                    <a:pt x="21367" y="0"/>
                    <a:pt x="20950" y="0"/>
                    <a:pt x="20593" y="0"/>
                  </a:cubicBezTo>
                  <a:cubicBezTo>
                    <a:pt x="20236" y="0"/>
                    <a:pt x="19939" y="0"/>
                    <a:pt x="1964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2" name="Line"/>
            <p:cNvSpPr/>
            <p:nvPr/>
          </p:nvSpPr>
          <p:spPr>
            <a:xfrm>
              <a:off x="4464343" y="4040424"/>
              <a:ext cx="810397" cy="9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65" fill="norm" stroke="1" extrusionOk="0">
                  <a:moveTo>
                    <a:pt x="1162" y="18277"/>
                  </a:moveTo>
                  <a:cubicBezTo>
                    <a:pt x="618" y="19385"/>
                    <a:pt x="75" y="20492"/>
                    <a:pt x="7" y="21046"/>
                  </a:cubicBezTo>
                  <a:cubicBezTo>
                    <a:pt x="-61" y="21600"/>
                    <a:pt x="347" y="21600"/>
                    <a:pt x="1773" y="19662"/>
                  </a:cubicBezTo>
                  <a:cubicBezTo>
                    <a:pt x="3199" y="17723"/>
                    <a:pt x="5645" y="13846"/>
                    <a:pt x="8090" y="10246"/>
                  </a:cubicBezTo>
                  <a:cubicBezTo>
                    <a:pt x="10535" y="6646"/>
                    <a:pt x="12981" y="3323"/>
                    <a:pt x="15222" y="1662"/>
                  </a:cubicBezTo>
                  <a:cubicBezTo>
                    <a:pt x="17464" y="0"/>
                    <a:pt x="19501" y="0"/>
                    <a:pt x="2153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3" name="Line"/>
            <p:cNvSpPr/>
            <p:nvPr/>
          </p:nvSpPr>
          <p:spPr>
            <a:xfrm>
              <a:off x="2108335" y="7457095"/>
              <a:ext cx="260673" cy="163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3347"/>
                  </a:moveTo>
                  <a:cubicBezTo>
                    <a:pt x="847" y="2018"/>
                    <a:pt x="1694" y="689"/>
                    <a:pt x="2647" y="190"/>
                  </a:cubicBezTo>
                  <a:cubicBezTo>
                    <a:pt x="3600" y="-308"/>
                    <a:pt x="4659" y="24"/>
                    <a:pt x="6882" y="3015"/>
                  </a:cubicBezTo>
                  <a:cubicBezTo>
                    <a:pt x="9106" y="6006"/>
                    <a:pt x="12494" y="11655"/>
                    <a:pt x="15141" y="15144"/>
                  </a:cubicBezTo>
                  <a:cubicBezTo>
                    <a:pt x="17788" y="18634"/>
                    <a:pt x="19694" y="19963"/>
                    <a:pt x="21600" y="212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4" name="Line"/>
            <p:cNvSpPr/>
            <p:nvPr/>
          </p:nvSpPr>
          <p:spPr>
            <a:xfrm>
              <a:off x="2346007" y="7482835"/>
              <a:ext cx="99670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62" y="3673"/>
                    <a:pt x="10523" y="7347"/>
                    <a:pt x="6923" y="10947"/>
                  </a:cubicBezTo>
                  <a:cubicBezTo>
                    <a:pt x="3323" y="14547"/>
                    <a:pt x="1662" y="180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5" name="Line"/>
            <p:cNvSpPr/>
            <p:nvPr/>
          </p:nvSpPr>
          <p:spPr>
            <a:xfrm>
              <a:off x="2576012" y="7283497"/>
              <a:ext cx="30668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564"/>
                    <a:pt x="7200" y="11127"/>
                    <a:pt x="10800" y="14727"/>
                  </a:cubicBezTo>
                  <a:cubicBezTo>
                    <a:pt x="14400" y="18327"/>
                    <a:pt x="18000" y="1996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6" name="Line"/>
            <p:cNvSpPr/>
            <p:nvPr/>
          </p:nvSpPr>
          <p:spPr>
            <a:xfrm>
              <a:off x="2445676" y="7214495"/>
              <a:ext cx="260673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2" y="17600"/>
                    <a:pt x="424" y="13600"/>
                    <a:pt x="1694" y="10400"/>
                  </a:cubicBezTo>
                  <a:cubicBezTo>
                    <a:pt x="2965" y="7200"/>
                    <a:pt x="5294" y="4800"/>
                    <a:pt x="8788" y="3200"/>
                  </a:cubicBezTo>
                  <a:cubicBezTo>
                    <a:pt x="12282" y="1600"/>
                    <a:pt x="16941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7" name="Line"/>
            <p:cNvSpPr/>
            <p:nvPr/>
          </p:nvSpPr>
          <p:spPr>
            <a:xfrm>
              <a:off x="2821351" y="7452168"/>
              <a:ext cx="199339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3600"/>
                    <a:pt x="7754" y="7200"/>
                    <a:pt x="11354" y="10800"/>
                  </a:cubicBezTo>
                  <a:cubicBezTo>
                    <a:pt x="14954" y="14400"/>
                    <a:pt x="18277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8" name="Line"/>
            <p:cNvSpPr/>
            <p:nvPr/>
          </p:nvSpPr>
          <p:spPr>
            <a:xfrm>
              <a:off x="2959354" y="7475168"/>
              <a:ext cx="122670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388"/>
                    <a:pt x="12600" y="6776"/>
                    <a:pt x="9000" y="10376"/>
                  </a:cubicBezTo>
                  <a:cubicBezTo>
                    <a:pt x="5400" y="13976"/>
                    <a:pt x="2700" y="1778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9" name="Line"/>
            <p:cNvSpPr/>
            <p:nvPr/>
          </p:nvSpPr>
          <p:spPr>
            <a:xfrm>
              <a:off x="3342696" y="7597838"/>
              <a:ext cx="276007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5200"/>
                    <a:pt x="10800" y="8800"/>
                    <a:pt x="14400" y="5200"/>
                  </a:cubicBezTo>
                  <a:cubicBezTo>
                    <a:pt x="18000" y="1600"/>
                    <a:pt x="19800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0" name="Line"/>
            <p:cNvSpPr/>
            <p:nvPr/>
          </p:nvSpPr>
          <p:spPr>
            <a:xfrm>
              <a:off x="3967479" y="7333733"/>
              <a:ext cx="187903" cy="402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10" fill="norm" stroke="1" extrusionOk="0">
                  <a:moveTo>
                    <a:pt x="21461" y="1004"/>
                  </a:moveTo>
                  <a:cubicBezTo>
                    <a:pt x="19710" y="594"/>
                    <a:pt x="17958" y="183"/>
                    <a:pt x="16353" y="47"/>
                  </a:cubicBezTo>
                  <a:cubicBezTo>
                    <a:pt x="14747" y="-90"/>
                    <a:pt x="13288" y="47"/>
                    <a:pt x="11391" y="799"/>
                  </a:cubicBezTo>
                  <a:cubicBezTo>
                    <a:pt x="9493" y="1551"/>
                    <a:pt x="7158" y="2918"/>
                    <a:pt x="4823" y="5652"/>
                  </a:cubicBezTo>
                  <a:cubicBezTo>
                    <a:pt x="2488" y="8386"/>
                    <a:pt x="153" y="12487"/>
                    <a:pt x="7" y="15290"/>
                  </a:cubicBezTo>
                  <a:cubicBezTo>
                    <a:pt x="-139" y="18092"/>
                    <a:pt x="1904" y="19596"/>
                    <a:pt x="4385" y="20416"/>
                  </a:cubicBezTo>
                  <a:cubicBezTo>
                    <a:pt x="6866" y="21237"/>
                    <a:pt x="9785" y="21373"/>
                    <a:pt x="12704" y="21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1" name="Line"/>
            <p:cNvSpPr/>
            <p:nvPr/>
          </p:nvSpPr>
          <p:spPr>
            <a:xfrm>
              <a:off x="4209049" y="7360166"/>
              <a:ext cx="16867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45" y="2653"/>
                    <a:pt x="5891" y="5305"/>
                    <a:pt x="9491" y="8905"/>
                  </a:cubicBezTo>
                  <a:cubicBezTo>
                    <a:pt x="13091" y="12505"/>
                    <a:pt x="17345" y="170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2" name="Line"/>
            <p:cNvSpPr/>
            <p:nvPr/>
          </p:nvSpPr>
          <p:spPr>
            <a:xfrm>
              <a:off x="4353242" y="7352499"/>
              <a:ext cx="101147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21372" y="0"/>
                  </a:moveTo>
                  <a:cubicBezTo>
                    <a:pt x="15432" y="3764"/>
                    <a:pt x="9492" y="7527"/>
                    <a:pt x="5712" y="10309"/>
                  </a:cubicBezTo>
                  <a:cubicBezTo>
                    <a:pt x="1932" y="13091"/>
                    <a:pt x="312" y="14891"/>
                    <a:pt x="42" y="16609"/>
                  </a:cubicBezTo>
                  <a:cubicBezTo>
                    <a:pt x="-228" y="18327"/>
                    <a:pt x="852" y="19964"/>
                    <a:pt x="19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3" name="Line"/>
            <p:cNvSpPr/>
            <p:nvPr/>
          </p:nvSpPr>
          <p:spPr>
            <a:xfrm>
              <a:off x="4592391" y="7199162"/>
              <a:ext cx="766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4" name="Line"/>
            <p:cNvSpPr/>
            <p:nvPr/>
          </p:nvSpPr>
          <p:spPr>
            <a:xfrm>
              <a:off x="4508056" y="7171050"/>
              <a:ext cx="260673" cy="4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" y="15247"/>
                    <a:pt x="847" y="8894"/>
                    <a:pt x="2859" y="5082"/>
                  </a:cubicBezTo>
                  <a:cubicBezTo>
                    <a:pt x="4871" y="1271"/>
                    <a:pt x="8471" y="0"/>
                    <a:pt x="11859" y="0"/>
                  </a:cubicBezTo>
                  <a:cubicBezTo>
                    <a:pt x="15247" y="0"/>
                    <a:pt x="18424" y="1271"/>
                    <a:pt x="21600" y="2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5" name="Line"/>
            <p:cNvSpPr/>
            <p:nvPr/>
          </p:nvSpPr>
          <p:spPr>
            <a:xfrm>
              <a:off x="4692060" y="7452168"/>
              <a:ext cx="15333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261"/>
                    <a:pt x="11520" y="12522"/>
                    <a:pt x="15120" y="16122"/>
                  </a:cubicBezTo>
                  <a:cubicBezTo>
                    <a:pt x="18720" y="19722"/>
                    <a:pt x="20160" y="2066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6" name="Line"/>
            <p:cNvSpPr/>
            <p:nvPr/>
          </p:nvSpPr>
          <p:spPr>
            <a:xfrm>
              <a:off x="4738061" y="7498169"/>
              <a:ext cx="107337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218"/>
                    <a:pt x="16457" y="436"/>
                    <a:pt x="12857" y="4036"/>
                  </a:cubicBezTo>
                  <a:cubicBezTo>
                    <a:pt x="9257" y="7636"/>
                    <a:pt x="4629" y="146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7" name="Line"/>
            <p:cNvSpPr/>
            <p:nvPr/>
          </p:nvSpPr>
          <p:spPr>
            <a:xfrm>
              <a:off x="4883731" y="7339966"/>
              <a:ext cx="264820" cy="564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93" fill="norm" stroke="1" extrusionOk="0">
                  <a:moveTo>
                    <a:pt x="0" y="21493"/>
                  </a:moveTo>
                  <a:cubicBezTo>
                    <a:pt x="1246" y="18379"/>
                    <a:pt x="2492" y="15266"/>
                    <a:pt x="3531" y="12347"/>
                  </a:cubicBezTo>
                  <a:cubicBezTo>
                    <a:pt x="4569" y="9428"/>
                    <a:pt x="5400" y="6704"/>
                    <a:pt x="6646" y="4661"/>
                  </a:cubicBezTo>
                  <a:cubicBezTo>
                    <a:pt x="7892" y="2617"/>
                    <a:pt x="9554" y="1255"/>
                    <a:pt x="10904" y="574"/>
                  </a:cubicBezTo>
                  <a:cubicBezTo>
                    <a:pt x="12254" y="-107"/>
                    <a:pt x="13292" y="-107"/>
                    <a:pt x="14123" y="185"/>
                  </a:cubicBezTo>
                  <a:cubicBezTo>
                    <a:pt x="14954" y="477"/>
                    <a:pt x="15577" y="1061"/>
                    <a:pt x="15992" y="1888"/>
                  </a:cubicBezTo>
                  <a:cubicBezTo>
                    <a:pt x="16408" y="2715"/>
                    <a:pt x="16615" y="3785"/>
                    <a:pt x="16719" y="4563"/>
                  </a:cubicBezTo>
                  <a:cubicBezTo>
                    <a:pt x="16823" y="5342"/>
                    <a:pt x="16823" y="5828"/>
                    <a:pt x="16408" y="6217"/>
                  </a:cubicBezTo>
                  <a:cubicBezTo>
                    <a:pt x="15992" y="6607"/>
                    <a:pt x="15162" y="6898"/>
                    <a:pt x="15369" y="7044"/>
                  </a:cubicBezTo>
                  <a:cubicBezTo>
                    <a:pt x="15577" y="7190"/>
                    <a:pt x="16823" y="7190"/>
                    <a:pt x="17862" y="7336"/>
                  </a:cubicBezTo>
                  <a:cubicBezTo>
                    <a:pt x="18900" y="7482"/>
                    <a:pt x="19731" y="7774"/>
                    <a:pt x="20354" y="8163"/>
                  </a:cubicBezTo>
                  <a:cubicBezTo>
                    <a:pt x="20977" y="8552"/>
                    <a:pt x="21392" y="9039"/>
                    <a:pt x="21496" y="9525"/>
                  </a:cubicBezTo>
                  <a:cubicBezTo>
                    <a:pt x="21600" y="10012"/>
                    <a:pt x="21392" y="10498"/>
                    <a:pt x="20769" y="10888"/>
                  </a:cubicBezTo>
                  <a:cubicBezTo>
                    <a:pt x="20146" y="11277"/>
                    <a:pt x="19108" y="11569"/>
                    <a:pt x="17342" y="11471"/>
                  </a:cubicBezTo>
                  <a:cubicBezTo>
                    <a:pt x="15577" y="11374"/>
                    <a:pt x="13085" y="10888"/>
                    <a:pt x="10592" y="104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8" name="Line"/>
            <p:cNvSpPr/>
            <p:nvPr/>
          </p:nvSpPr>
          <p:spPr>
            <a:xfrm>
              <a:off x="4999172" y="7136462"/>
              <a:ext cx="145232" cy="12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395" fill="norm" stroke="1" extrusionOk="0">
                  <a:moveTo>
                    <a:pt x="5619" y="8171"/>
                  </a:moveTo>
                  <a:cubicBezTo>
                    <a:pt x="4103" y="9934"/>
                    <a:pt x="2588" y="11697"/>
                    <a:pt x="1640" y="13681"/>
                  </a:cubicBezTo>
                  <a:cubicBezTo>
                    <a:pt x="693" y="15664"/>
                    <a:pt x="314" y="17868"/>
                    <a:pt x="124" y="17648"/>
                  </a:cubicBezTo>
                  <a:cubicBezTo>
                    <a:pt x="-65" y="17428"/>
                    <a:pt x="-65" y="14783"/>
                    <a:pt x="314" y="12358"/>
                  </a:cubicBezTo>
                  <a:cubicBezTo>
                    <a:pt x="693" y="9934"/>
                    <a:pt x="1451" y="7730"/>
                    <a:pt x="2588" y="5305"/>
                  </a:cubicBezTo>
                  <a:cubicBezTo>
                    <a:pt x="3724" y="2881"/>
                    <a:pt x="5240" y="236"/>
                    <a:pt x="7514" y="15"/>
                  </a:cubicBezTo>
                  <a:cubicBezTo>
                    <a:pt x="9788" y="-205"/>
                    <a:pt x="12819" y="1999"/>
                    <a:pt x="15282" y="5966"/>
                  </a:cubicBezTo>
                  <a:cubicBezTo>
                    <a:pt x="17746" y="9934"/>
                    <a:pt x="19640" y="15664"/>
                    <a:pt x="21535" y="21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9" name="Line"/>
            <p:cNvSpPr/>
            <p:nvPr/>
          </p:nvSpPr>
          <p:spPr>
            <a:xfrm>
              <a:off x="5244072" y="7205352"/>
              <a:ext cx="157191" cy="58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560" fill="norm" stroke="1" extrusionOk="0">
                  <a:moveTo>
                    <a:pt x="0" y="337"/>
                  </a:moveTo>
                  <a:cubicBezTo>
                    <a:pt x="1714" y="149"/>
                    <a:pt x="3429" y="-40"/>
                    <a:pt x="5143" y="7"/>
                  </a:cubicBezTo>
                  <a:cubicBezTo>
                    <a:pt x="6857" y="54"/>
                    <a:pt x="8571" y="337"/>
                    <a:pt x="11314" y="1563"/>
                  </a:cubicBezTo>
                  <a:cubicBezTo>
                    <a:pt x="14057" y="2790"/>
                    <a:pt x="17829" y="4959"/>
                    <a:pt x="19714" y="7600"/>
                  </a:cubicBezTo>
                  <a:cubicBezTo>
                    <a:pt x="21600" y="10241"/>
                    <a:pt x="21600" y="13354"/>
                    <a:pt x="19371" y="15759"/>
                  </a:cubicBezTo>
                  <a:cubicBezTo>
                    <a:pt x="17143" y="18164"/>
                    <a:pt x="12686" y="19862"/>
                    <a:pt x="9600" y="20711"/>
                  </a:cubicBezTo>
                  <a:cubicBezTo>
                    <a:pt x="6514" y="21560"/>
                    <a:pt x="4800" y="21560"/>
                    <a:pt x="3086" y="215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0" name="Line"/>
            <p:cNvSpPr/>
            <p:nvPr/>
          </p:nvSpPr>
          <p:spPr>
            <a:xfrm>
              <a:off x="5497078" y="7053492"/>
              <a:ext cx="7668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262"/>
                    <a:pt x="14400" y="10523"/>
                    <a:pt x="18000" y="14123"/>
                  </a:cubicBezTo>
                  <a:cubicBezTo>
                    <a:pt x="21600" y="17723"/>
                    <a:pt x="21600" y="1966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1" name="Line"/>
            <p:cNvSpPr/>
            <p:nvPr/>
          </p:nvSpPr>
          <p:spPr>
            <a:xfrm>
              <a:off x="5385532" y="7015158"/>
              <a:ext cx="280217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905" y="21600"/>
                  </a:moveTo>
                  <a:cubicBezTo>
                    <a:pt x="321" y="18000"/>
                    <a:pt x="-263" y="14400"/>
                    <a:pt x="126" y="11880"/>
                  </a:cubicBezTo>
                  <a:cubicBezTo>
                    <a:pt x="515" y="9360"/>
                    <a:pt x="1878" y="7920"/>
                    <a:pt x="5575" y="6120"/>
                  </a:cubicBezTo>
                  <a:cubicBezTo>
                    <a:pt x="9272" y="4320"/>
                    <a:pt x="15305" y="2160"/>
                    <a:pt x="2133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2" name="Line"/>
            <p:cNvSpPr/>
            <p:nvPr/>
          </p:nvSpPr>
          <p:spPr>
            <a:xfrm>
              <a:off x="5796085" y="7544170"/>
              <a:ext cx="26067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3" name="Line"/>
            <p:cNvSpPr/>
            <p:nvPr/>
          </p:nvSpPr>
          <p:spPr>
            <a:xfrm>
              <a:off x="6248428" y="7211492"/>
              <a:ext cx="253033" cy="553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75" fill="norm" stroke="1" extrusionOk="0">
                  <a:moveTo>
                    <a:pt x="648" y="8068"/>
                  </a:moveTo>
                  <a:cubicBezTo>
                    <a:pt x="864" y="10719"/>
                    <a:pt x="1080" y="13370"/>
                    <a:pt x="1188" y="14990"/>
                  </a:cubicBezTo>
                  <a:cubicBezTo>
                    <a:pt x="1296" y="16610"/>
                    <a:pt x="1296" y="17199"/>
                    <a:pt x="1080" y="18279"/>
                  </a:cubicBezTo>
                  <a:cubicBezTo>
                    <a:pt x="864" y="19359"/>
                    <a:pt x="432" y="20930"/>
                    <a:pt x="216" y="21224"/>
                  </a:cubicBezTo>
                  <a:cubicBezTo>
                    <a:pt x="0" y="21519"/>
                    <a:pt x="0" y="20537"/>
                    <a:pt x="0" y="18083"/>
                  </a:cubicBezTo>
                  <a:cubicBezTo>
                    <a:pt x="0" y="15628"/>
                    <a:pt x="0" y="11701"/>
                    <a:pt x="648" y="8755"/>
                  </a:cubicBezTo>
                  <a:cubicBezTo>
                    <a:pt x="1296" y="5810"/>
                    <a:pt x="2592" y="3846"/>
                    <a:pt x="3672" y="2570"/>
                  </a:cubicBezTo>
                  <a:cubicBezTo>
                    <a:pt x="4752" y="1294"/>
                    <a:pt x="5616" y="704"/>
                    <a:pt x="6588" y="361"/>
                  </a:cubicBezTo>
                  <a:cubicBezTo>
                    <a:pt x="7560" y="17"/>
                    <a:pt x="8640" y="-81"/>
                    <a:pt x="10152" y="66"/>
                  </a:cubicBezTo>
                  <a:cubicBezTo>
                    <a:pt x="11664" y="214"/>
                    <a:pt x="13608" y="606"/>
                    <a:pt x="14796" y="1343"/>
                  </a:cubicBezTo>
                  <a:cubicBezTo>
                    <a:pt x="15984" y="2079"/>
                    <a:pt x="16416" y="3159"/>
                    <a:pt x="16308" y="3944"/>
                  </a:cubicBezTo>
                  <a:cubicBezTo>
                    <a:pt x="16200" y="4730"/>
                    <a:pt x="15552" y="5221"/>
                    <a:pt x="14688" y="5663"/>
                  </a:cubicBezTo>
                  <a:cubicBezTo>
                    <a:pt x="13824" y="6104"/>
                    <a:pt x="12744" y="6497"/>
                    <a:pt x="12744" y="6694"/>
                  </a:cubicBezTo>
                  <a:cubicBezTo>
                    <a:pt x="12744" y="6890"/>
                    <a:pt x="13824" y="6890"/>
                    <a:pt x="14904" y="6939"/>
                  </a:cubicBezTo>
                  <a:cubicBezTo>
                    <a:pt x="15984" y="6988"/>
                    <a:pt x="17064" y="7086"/>
                    <a:pt x="18036" y="7332"/>
                  </a:cubicBezTo>
                  <a:cubicBezTo>
                    <a:pt x="19008" y="7577"/>
                    <a:pt x="19872" y="7970"/>
                    <a:pt x="20520" y="8412"/>
                  </a:cubicBezTo>
                  <a:cubicBezTo>
                    <a:pt x="21168" y="8854"/>
                    <a:pt x="21600" y="9344"/>
                    <a:pt x="21276" y="9983"/>
                  </a:cubicBezTo>
                  <a:cubicBezTo>
                    <a:pt x="20952" y="10621"/>
                    <a:pt x="19872" y="11406"/>
                    <a:pt x="18144" y="11799"/>
                  </a:cubicBezTo>
                  <a:cubicBezTo>
                    <a:pt x="16416" y="12192"/>
                    <a:pt x="14040" y="12192"/>
                    <a:pt x="12528" y="11848"/>
                  </a:cubicBezTo>
                  <a:cubicBezTo>
                    <a:pt x="11016" y="11504"/>
                    <a:pt x="10368" y="10817"/>
                    <a:pt x="9720" y="10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4" name="Line"/>
            <p:cNvSpPr/>
            <p:nvPr/>
          </p:nvSpPr>
          <p:spPr>
            <a:xfrm>
              <a:off x="6330208" y="6874217"/>
              <a:ext cx="155893" cy="173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0708" fill="norm" stroke="1" extrusionOk="0">
                  <a:moveTo>
                    <a:pt x="8710" y="8564"/>
                  </a:moveTo>
                  <a:cubicBezTo>
                    <a:pt x="7317" y="9476"/>
                    <a:pt x="5923" y="10389"/>
                    <a:pt x="4355" y="12975"/>
                  </a:cubicBezTo>
                  <a:cubicBezTo>
                    <a:pt x="2787" y="15561"/>
                    <a:pt x="1046" y="19820"/>
                    <a:pt x="349" y="20580"/>
                  </a:cubicBezTo>
                  <a:cubicBezTo>
                    <a:pt x="-348" y="21341"/>
                    <a:pt x="0" y="18603"/>
                    <a:pt x="1394" y="14952"/>
                  </a:cubicBezTo>
                  <a:cubicBezTo>
                    <a:pt x="2787" y="11302"/>
                    <a:pt x="5226" y="6738"/>
                    <a:pt x="7665" y="3848"/>
                  </a:cubicBezTo>
                  <a:cubicBezTo>
                    <a:pt x="10104" y="958"/>
                    <a:pt x="12542" y="-259"/>
                    <a:pt x="14284" y="45"/>
                  </a:cubicBezTo>
                  <a:cubicBezTo>
                    <a:pt x="16026" y="349"/>
                    <a:pt x="17071" y="2175"/>
                    <a:pt x="18117" y="5065"/>
                  </a:cubicBezTo>
                  <a:cubicBezTo>
                    <a:pt x="19162" y="7955"/>
                    <a:pt x="20207" y="11910"/>
                    <a:pt x="21252" y="158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5" name="Line"/>
            <p:cNvSpPr/>
            <p:nvPr/>
          </p:nvSpPr>
          <p:spPr>
            <a:xfrm>
              <a:off x="6723772" y="6961490"/>
              <a:ext cx="15335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6" name="Line"/>
            <p:cNvSpPr/>
            <p:nvPr/>
          </p:nvSpPr>
          <p:spPr>
            <a:xfrm>
              <a:off x="6585769" y="6946156"/>
              <a:ext cx="25300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4400"/>
                    <a:pt x="12218" y="7200"/>
                    <a:pt x="15818" y="3600"/>
                  </a:cubicBezTo>
                  <a:cubicBezTo>
                    <a:pt x="19418" y="0"/>
                    <a:pt x="2050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7" name="Line"/>
            <p:cNvSpPr/>
            <p:nvPr/>
          </p:nvSpPr>
          <p:spPr>
            <a:xfrm>
              <a:off x="6953778" y="7283497"/>
              <a:ext cx="253006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91" y="189"/>
                    <a:pt x="2182" y="379"/>
                    <a:pt x="3491" y="1516"/>
                  </a:cubicBezTo>
                  <a:cubicBezTo>
                    <a:pt x="4800" y="2653"/>
                    <a:pt x="6327" y="4737"/>
                    <a:pt x="9382" y="8242"/>
                  </a:cubicBezTo>
                  <a:cubicBezTo>
                    <a:pt x="12436" y="11747"/>
                    <a:pt x="17018" y="1667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8" name="Line"/>
            <p:cNvSpPr/>
            <p:nvPr/>
          </p:nvSpPr>
          <p:spPr>
            <a:xfrm>
              <a:off x="7022736" y="7352499"/>
              <a:ext cx="161048" cy="22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95" fill="norm" stroke="1" extrusionOk="0">
                  <a:moveTo>
                    <a:pt x="21268" y="0"/>
                  </a:moveTo>
                  <a:cubicBezTo>
                    <a:pt x="15530" y="4854"/>
                    <a:pt x="9793" y="9708"/>
                    <a:pt x="6418" y="12742"/>
                  </a:cubicBezTo>
                  <a:cubicBezTo>
                    <a:pt x="3043" y="15775"/>
                    <a:pt x="2030" y="16989"/>
                    <a:pt x="1187" y="18202"/>
                  </a:cubicBezTo>
                  <a:cubicBezTo>
                    <a:pt x="343" y="19416"/>
                    <a:pt x="-332" y="20629"/>
                    <a:pt x="174" y="21115"/>
                  </a:cubicBezTo>
                  <a:cubicBezTo>
                    <a:pt x="680" y="21600"/>
                    <a:pt x="2368" y="21357"/>
                    <a:pt x="4055" y="21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9" name="Line"/>
            <p:cNvSpPr/>
            <p:nvPr/>
          </p:nvSpPr>
          <p:spPr>
            <a:xfrm>
              <a:off x="7306452" y="7068826"/>
              <a:ext cx="23001" cy="19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168"/>
                    <a:pt x="16800" y="6336"/>
                    <a:pt x="13200" y="9936"/>
                  </a:cubicBezTo>
                  <a:cubicBezTo>
                    <a:pt x="9600" y="13536"/>
                    <a:pt x="4800" y="175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0" name="Line"/>
            <p:cNvSpPr/>
            <p:nvPr/>
          </p:nvSpPr>
          <p:spPr>
            <a:xfrm>
              <a:off x="7153115" y="7081427"/>
              <a:ext cx="306675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880" y="12793"/>
                    <a:pt x="5760" y="5170"/>
                    <a:pt x="9360" y="1993"/>
                  </a:cubicBezTo>
                  <a:cubicBezTo>
                    <a:pt x="12960" y="-1183"/>
                    <a:pt x="17280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1" name="Line"/>
            <p:cNvSpPr/>
            <p:nvPr/>
          </p:nvSpPr>
          <p:spPr>
            <a:xfrm>
              <a:off x="7528791" y="7263804"/>
              <a:ext cx="138004" cy="17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2" fill="norm" stroke="1" extrusionOk="0">
                  <a:moveTo>
                    <a:pt x="0" y="526"/>
                  </a:moveTo>
                  <a:cubicBezTo>
                    <a:pt x="2400" y="-91"/>
                    <a:pt x="4800" y="-708"/>
                    <a:pt x="7600" y="2069"/>
                  </a:cubicBezTo>
                  <a:cubicBezTo>
                    <a:pt x="10400" y="4846"/>
                    <a:pt x="13600" y="11018"/>
                    <a:pt x="16000" y="14721"/>
                  </a:cubicBezTo>
                  <a:cubicBezTo>
                    <a:pt x="18400" y="18423"/>
                    <a:pt x="20000" y="19658"/>
                    <a:pt x="21600" y="208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2" name="Line"/>
            <p:cNvSpPr/>
            <p:nvPr/>
          </p:nvSpPr>
          <p:spPr>
            <a:xfrm>
              <a:off x="7605459" y="7298830"/>
              <a:ext cx="176338" cy="33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70" y="2618"/>
                    <a:pt x="15339" y="5236"/>
                    <a:pt x="12052" y="8345"/>
                  </a:cubicBezTo>
                  <a:cubicBezTo>
                    <a:pt x="8765" y="11455"/>
                    <a:pt x="5322" y="15055"/>
                    <a:pt x="3287" y="17345"/>
                  </a:cubicBezTo>
                  <a:cubicBezTo>
                    <a:pt x="1252" y="19636"/>
                    <a:pt x="626" y="206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3" name="Line"/>
            <p:cNvSpPr/>
            <p:nvPr/>
          </p:nvSpPr>
          <p:spPr>
            <a:xfrm>
              <a:off x="5765417" y="8172851"/>
              <a:ext cx="23000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4" name="Line"/>
            <p:cNvSpPr/>
            <p:nvPr/>
          </p:nvSpPr>
          <p:spPr>
            <a:xfrm>
              <a:off x="5911087" y="8119183"/>
              <a:ext cx="15335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800"/>
                    <a:pt x="14400" y="9600"/>
                    <a:pt x="18000" y="13200"/>
                  </a:cubicBezTo>
                  <a:cubicBezTo>
                    <a:pt x="21600" y="16800"/>
                    <a:pt x="2160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5" name="Line"/>
            <p:cNvSpPr/>
            <p:nvPr/>
          </p:nvSpPr>
          <p:spPr>
            <a:xfrm>
              <a:off x="6225427" y="7975259"/>
              <a:ext cx="230665" cy="38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04" fill="norm" stroke="1" extrusionOk="0">
                  <a:moveTo>
                    <a:pt x="0" y="21504"/>
                  </a:moveTo>
                  <a:cubicBezTo>
                    <a:pt x="712" y="17833"/>
                    <a:pt x="1424" y="14163"/>
                    <a:pt x="2730" y="10916"/>
                  </a:cubicBezTo>
                  <a:cubicBezTo>
                    <a:pt x="4035" y="7669"/>
                    <a:pt x="5934" y="4845"/>
                    <a:pt x="7358" y="3080"/>
                  </a:cubicBezTo>
                  <a:cubicBezTo>
                    <a:pt x="8782" y="1316"/>
                    <a:pt x="9732" y="610"/>
                    <a:pt x="10800" y="257"/>
                  </a:cubicBezTo>
                  <a:cubicBezTo>
                    <a:pt x="11868" y="-96"/>
                    <a:pt x="13055" y="-96"/>
                    <a:pt x="14004" y="328"/>
                  </a:cubicBezTo>
                  <a:cubicBezTo>
                    <a:pt x="14954" y="751"/>
                    <a:pt x="15666" y="1598"/>
                    <a:pt x="16022" y="2445"/>
                  </a:cubicBezTo>
                  <a:cubicBezTo>
                    <a:pt x="16378" y="3292"/>
                    <a:pt x="16378" y="4139"/>
                    <a:pt x="15903" y="4916"/>
                  </a:cubicBezTo>
                  <a:cubicBezTo>
                    <a:pt x="15429" y="5692"/>
                    <a:pt x="14479" y="6398"/>
                    <a:pt x="14598" y="6751"/>
                  </a:cubicBezTo>
                  <a:cubicBezTo>
                    <a:pt x="14716" y="7104"/>
                    <a:pt x="15903" y="7104"/>
                    <a:pt x="17090" y="7175"/>
                  </a:cubicBezTo>
                  <a:cubicBezTo>
                    <a:pt x="18277" y="7245"/>
                    <a:pt x="19464" y="7386"/>
                    <a:pt x="20294" y="8022"/>
                  </a:cubicBezTo>
                  <a:cubicBezTo>
                    <a:pt x="21125" y="8657"/>
                    <a:pt x="21600" y="9786"/>
                    <a:pt x="21363" y="10563"/>
                  </a:cubicBezTo>
                  <a:cubicBezTo>
                    <a:pt x="21125" y="11339"/>
                    <a:pt x="20176" y="11763"/>
                    <a:pt x="18514" y="12116"/>
                  </a:cubicBezTo>
                  <a:cubicBezTo>
                    <a:pt x="16853" y="12469"/>
                    <a:pt x="14479" y="12751"/>
                    <a:pt x="12818" y="12680"/>
                  </a:cubicBezTo>
                  <a:cubicBezTo>
                    <a:pt x="11156" y="12610"/>
                    <a:pt x="10207" y="12186"/>
                    <a:pt x="9257" y="117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6" name="Line"/>
            <p:cNvSpPr/>
            <p:nvPr/>
          </p:nvSpPr>
          <p:spPr>
            <a:xfrm>
              <a:off x="6340430" y="7817223"/>
              <a:ext cx="107337" cy="71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1" fill="norm" stroke="1" extrusionOk="0">
                  <a:moveTo>
                    <a:pt x="0" y="14268"/>
                  </a:moveTo>
                  <a:cubicBezTo>
                    <a:pt x="2057" y="11288"/>
                    <a:pt x="4114" y="8309"/>
                    <a:pt x="6943" y="5330"/>
                  </a:cubicBezTo>
                  <a:cubicBezTo>
                    <a:pt x="9771" y="2350"/>
                    <a:pt x="13371" y="-629"/>
                    <a:pt x="15429" y="116"/>
                  </a:cubicBezTo>
                  <a:cubicBezTo>
                    <a:pt x="17486" y="861"/>
                    <a:pt x="18000" y="5330"/>
                    <a:pt x="18771" y="9426"/>
                  </a:cubicBezTo>
                  <a:cubicBezTo>
                    <a:pt x="19543" y="13523"/>
                    <a:pt x="20571" y="17247"/>
                    <a:pt x="21600" y="20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7" name="Line"/>
            <p:cNvSpPr/>
            <p:nvPr/>
          </p:nvSpPr>
          <p:spPr>
            <a:xfrm>
              <a:off x="6624103" y="7919845"/>
              <a:ext cx="7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8" name="Line"/>
            <p:cNvSpPr/>
            <p:nvPr/>
          </p:nvSpPr>
          <p:spPr>
            <a:xfrm>
              <a:off x="6547435" y="7889177"/>
              <a:ext cx="153337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" y="14400"/>
                    <a:pt x="2160" y="7200"/>
                    <a:pt x="5760" y="3600"/>
                  </a:cubicBezTo>
                  <a:cubicBezTo>
                    <a:pt x="9360" y="0"/>
                    <a:pt x="1548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9" name="Line"/>
            <p:cNvSpPr/>
            <p:nvPr/>
          </p:nvSpPr>
          <p:spPr>
            <a:xfrm>
              <a:off x="6808107" y="8050181"/>
              <a:ext cx="13800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400"/>
                    <a:pt x="6400" y="4800"/>
                    <a:pt x="10000" y="8400"/>
                  </a:cubicBezTo>
                  <a:cubicBezTo>
                    <a:pt x="13600" y="12000"/>
                    <a:pt x="17600" y="16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0" name="Line"/>
            <p:cNvSpPr/>
            <p:nvPr/>
          </p:nvSpPr>
          <p:spPr>
            <a:xfrm>
              <a:off x="6846441" y="8088516"/>
              <a:ext cx="115005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3600"/>
                    <a:pt x="9120" y="7200"/>
                    <a:pt x="5520" y="10800"/>
                  </a:cubicBezTo>
                  <a:cubicBezTo>
                    <a:pt x="1920" y="14400"/>
                    <a:pt x="96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1" name="Line"/>
            <p:cNvSpPr/>
            <p:nvPr/>
          </p:nvSpPr>
          <p:spPr>
            <a:xfrm>
              <a:off x="7068780" y="7927511"/>
              <a:ext cx="15335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2" name="Line"/>
            <p:cNvSpPr/>
            <p:nvPr/>
          </p:nvSpPr>
          <p:spPr>
            <a:xfrm>
              <a:off x="6984445" y="7927511"/>
              <a:ext cx="222339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" y="14400"/>
                    <a:pt x="993" y="7200"/>
                    <a:pt x="4593" y="3600"/>
                  </a:cubicBezTo>
                  <a:cubicBezTo>
                    <a:pt x="8193" y="0"/>
                    <a:pt x="1489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3" name="Line"/>
            <p:cNvSpPr/>
            <p:nvPr/>
          </p:nvSpPr>
          <p:spPr>
            <a:xfrm>
              <a:off x="7321785" y="8065515"/>
              <a:ext cx="13033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29" y="5600"/>
                    <a:pt x="11859" y="11200"/>
                    <a:pt x="15459" y="14800"/>
                  </a:cubicBezTo>
                  <a:cubicBezTo>
                    <a:pt x="19059" y="18400"/>
                    <a:pt x="20329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4" name="Line"/>
            <p:cNvSpPr/>
            <p:nvPr/>
          </p:nvSpPr>
          <p:spPr>
            <a:xfrm>
              <a:off x="7344786" y="8088516"/>
              <a:ext cx="115004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114"/>
                    <a:pt x="7200" y="8229"/>
                    <a:pt x="3600" y="11829"/>
                  </a:cubicBezTo>
                  <a:cubicBezTo>
                    <a:pt x="0" y="15429"/>
                    <a:pt x="0" y="185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5" name="Line"/>
            <p:cNvSpPr/>
            <p:nvPr/>
          </p:nvSpPr>
          <p:spPr>
            <a:xfrm>
              <a:off x="7559458" y="7966984"/>
              <a:ext cx="267667" cy="36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33" fill="norm" stroke="1" extrusionOk="0">
                  <a:moveTo>
                    <a:pt x="0" y="21533"/>
                  </a:moveTo>
                  <a:cubicBezTo>
                    <a:pt x="1440" y="20333"/>
                    <a:pt x="2880" y="19133"/>
                    <a:pt x="5143" y="16058"/>
                  </a:cubicBezTo>
                  <a:cubicBezTo>
                    <a:pt x="7406" y="12983"/>
                    <a:pt x="10491" y="8033"/>
                    <a:pt x="12343" y="5183"/>
                  </a:cubicBezTo>
                  <a:cubicBezTo>
                    <a:pt x="14194" y="2333"/>
                    <a:pt x="14811" y="1583"/>
                    <a:pt x="15531" y="983"/>
                  </a:cubicBezTo>
                  <a:cubicBezTo>
                    <a:pt x="16251" y="383"/>
                    <a:pt x="17074" y="-67"/>
                    <a:pt x="17794" y="8"/>
                  </a:cubicBezTo>
                  <a:cubicBezTo>
                    <a:pt x="18514" y="83"/>
                    <a:pt x="19131" y="683"/>
                    <a:pt x="19337" y="1808"/>
                  </a:cubicBezTo>
                  <a:cubicBezTo>
                    <a:pt x="19543" y="2933"/>
                    <a:pt x="19337" y="4583"/>
                    <a:pt x="19029" y="5858"/>
                  </a:cubicBezTo>
                  <a:cubicBezTo>
                    <a:pt x="18720" y="7133"/>
                    <a:pt x="18309" y="8033"/>
                    <a:pt x="18617" y="8558"/>
                  </a:cubicBezTo>
                  <a:cubicBezTo>
                    <a:pt x="18926" y="9083"/>
                    <a:pt x="19954" y="9233"/>
                    <a:pt x="20571" y="9683"/>
                  </a:cubicBezTo>
                  <a:cubicBezTo>
                    <a:pt x="21189" y="10133"/>
                    <a:pt x="21394" y="10883"/>
                    <a:pt x="21497" y="11633"/>
                  </a:cubicBezTo>
                  <a:cubicBezTo>
                    <a:pt x="21600" y="12383"/>
                    <a:pt x="21600" y="13133"/>
                    <a:pt x="20880" y="13733"/>
                  </a:cubicBezTo>
                  <a:cubicBezTo>
                    <a:pt x="20160" y="14333"/>
                    <a:pt x="18720" y="14783"/>
                    <a:pt x="17486" y="15008"/>
                  </a:cubicBezTo>
                  <a:cubicBezTo>
                    <a:pt x="16251" y="15233"/>
                    <a:pt x="15223" y="15233"/>
                    <a:pt x="14091" y="14558"/>
                  </a:cubicBezTo>
                  <a:cubicBezTo>
                    <a:pt x="12960" y="13883"/>
                    <a:pt x="11726" y="12533"/>
                    <a:pt x="10491" y="111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6" name="Line"/>
            <p:cNvSpPr/>
            <p:nvPr/>
          </p:nvSpPr>
          <p:spPr>
            <a:xfrm>
              <a:off x="7768529" y="7789508"/>
              <a:ext cx="135937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11677" y="0"/>
                  </a:moveTo>
                  <a:cubicBezTo>
                    <a:pt x="9277" y="3600"/>
                    <a:pt x="6877" y="7200"/>
                    <a:pt x="4677" y="10800"/>
                  </a:cubicBezTo>
                  <a:cubicBezTo>
                    <a:pt x="2477" y="14400"/>
                    <a:pt x="477" y="18000"/>
                    <a:pt x="77" y="18800"/>
                  </a:cubicBezTo>
                  <a:cubicBezTo>
                    <a:pt x="-323" y="19600"/>
                    <a:pt x="877" y="17600"/>
                    <a:pt x="2877" y="15000"/>
                  </a:cubicBezTo>
                  <a:cubicBezTo>
                    <a:pt x="4877" y="12400"/>
                    <a:pt x="7677" y="9200"/>
                    <a:pt x="10277" y="7200"/>
                  </a:cubicBezTo>
                  <a:cubicBezTo>
                    <a:pt x="12877" y="5200"/>
                    <a:pt x="15277" y="4400"/>
                    <a:pt x="17077" y="5200"/>
                  </a:cubicBezTo>
                  <a:cubicBezTo>
                    <a:pt x="18877" y="6000"/>
                    <a:pt x="20077" y="8400"/>
                    <a:pt x="20677" y="11400"/>
                  </a:cubicBezTo>
                  <a:cubicBezTo>
                    <a:pt x="21277" y="14400"/>
                    <a:pt x="21277" y="18000"/>
                    <a:pt x="212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7" name="Line"/>
            <p:cNvSpPr/>
            <p:nvPr/>
          </p:nvSpPr>
          <p:spPr>
            <a:xfrm>
              <a:off x="4055712" y="7793009"/>
              <a:ext cx="1336822" cy="165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77" fill="norm" stroke="1" extrusionOk="0">
                  <a:moveTo>
                    <a:pt x="0" y="21477"/>
                  </a:moveTo>
                  <a:cubicBezTo>
                    <a:pt x="948" y="19151"/>
                    <a:pt x="1896" y="16825"/>
                    <a:pt x="3050" y="14997"/>
                  </a:cubicBezTo>
                  <a:cubicBezTo>
                    <a:pt x="4205" y="13169"/>
                    <a:pt x="5565" y="11840"/>
                    <a:pt x="6925" y="10843"/>
                  </a:cubicBezTo>
                  <a:cubicBezTo>
                    <a:pt x="8285" y="9846"/>
                    <a:pt x="9646" y="9182"/>
                    <a:pt x="11089" y="8351"/>
                  </a:cubicBezTo>
                  <a:cubicBezTo>
                    <a:pt x="12531" y="7520"/>
                    <a:pt x="14056" y="6523"/>
                    <a:pt x="15437" y="5526"/>
                  </a:cubicBezTo>
                  <a:cubicBezTo>
                    <a:pt x="16818" y="4529"/>
                    <a:pt x="18055" y="3532"/>
                    <a:pt x="18921" y="2702"/>
                  </a:cubicBezTo>
                  <a:cubicBezTo>
                    <a:pt x="19786" y="1871"/>
                    <a:pt x="20281" y="1206"/>
                    <a:pt x="20714" y="708"/>
                  </a:cubicBezTo>
                  <a:cubicBezTo>
                    <a:pt x="21147" y="209"/>
                    <a:pt x="21518" y="-123"/>
                    <a:pt x="21559" y="43"/>
                  </a:cubicBezTo>
                  <a:cubicBezTo>
                    <a:pt x="21600" y="209"/>
                    <a:pt x="21311" y="874"/>
                    <a:pt x="20405" y="2203"/>
                  </a:cubicBezTo>
                  <a:cubicBezTo>
                    <a:pt x="19498" y="3532"/>
                    <a:pt x="17973" y="5526"/>
                    <a:pt x="16406" y="7354"/>
                  </a:cubicBezTo>
                  <a:cubicBezTo>
                    <a:pt x="14840" y="9182"/>
                    <a:pt x="13232" y="10843"/>
                    <a:pt x="11707" y="12505"/>
                  </a:cubicBezTo>
                  <a:cubicBezTo>
                    <a:pt x="10182" y="14166"/>
                    <a:pt x="8739" y="15828"/>
                    <a:pt x="7708" y="16991"/>
                  </a:cubicBezTo>
                  <a:cubicBezTo>
                    <a:pt x="6678" y="18154"/>
                    <a:pt x="6060" y="18819"/>
                    <a:pt x="5647" y="19151"/>
                  </a:cubicBezTo>
                  <a:cubicBezTo>
                    <a:pt x="5235" y="19483"/>
                    <a:pt x="5029" y="19483"/>
                    <a:pt x="5132" y="19317"/>
                  </a:cubicBezTo>
                  <a:cubicBezTo>
                    <a:pt x="5235" y="19151"/>
                    <a:pt x="5647" y="18819"/>
                    <a:pt x="6616" y="17822"/>
                  </a:cubicBezTo>
                  <a:cubicBezTo>
                    <a:pt x="7585" y="16825"/>
                    <a:pt x="9110" y="15163"/>
                    <a:pt x="10759" y="14332"/>
                  </a:cubicBezTo>
                  <a:cubicBezTo>
                    <a:pt x="12408" y="13502"/>
                    <a:pt x="14180" y="13502"/>
                    <a:pt x="15953" y="13502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8" name="Line"/>
            <p:cNvSpPr/>
            <p:nvPr/>
          </p:nvSpPr>
          <p:spPr>
            <a:xfrm>
              <a:off x="3976488" y="7919845"/>
              <a:ext cx="447233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21477" y="0"/>
                  </a:moveTo>
                  <a:cubicBezTo>
                    <a:pt x="21354" y="2530"/>
                    <a:pt x="21232" y="5059"/>
                    <a:pt x="20802" y="6957"/>
                  </a:cubicBezTo>
                  <a:cubicBezTo>
                    <a:pt x="20372" y="8854"/>
                    <a:pt x="19636" y="10119"/>
                    <a:pt x="18593" y="10800"/>
                  </a:cubicBezTo>
                  <a:cubicBezTo>
                    <a:pt x="17550" y="11481"/>
                    <a:pt x="16200" y="11578"/>
                    <a:pt x="13929" y="11530"/>
                  </a:cubicBezTo>
                  <a:cubicBezTo>
                    <a:pt x="11659" y="11481"/>
                    <a:pt x="8468" y="11286"/>
                    <a:pt x="6259" y="11189"/>
                  </a:cubicBezTo>
                  <a:cubicBezTo>
                    <a:pt x="4050" y="11092"/>
                    <a:pt x="2822" y="11092"/>
                    <a:pt x="1902" y="11189"/>
                  </a:cubicBezTo>
                  <a:cubicBezTo>
                    <a:pt x="982" y="11286"/>
                    <a:pt x="368" y="11481"/>
                    <a:pt x="122" y="11822"/>
                  </a:cubicBezTo>
                  <a:cubicBezTo>
                    <a:pt x="-123" y="12162"/>
                    <a:pt x="0" y="12649"/>
                    <a:pt x="491" y="14059"/>
                  </a:cubicBezTo>
                  <a:cubicBezTo>
                    <a:pt x="982" y="15470"/>
                    <a:pt x="1841" y="17805"/>
                    <a:pt x="2147" y="19216"/>
                  </a:cubicBezTo>
                  <a:cubicBezTo>
                    <a:pt x="2454" y="20627"/>
                    <a:pt x="2209" y="21114"/>
                    <a:pt x="1963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9" name="Line"/>
            <p:cNvSpPr/>
            <p:nvPr/>
          </p:nvSpPr>
          <p:spPr>
            <a:xfrm>
              <a:off x="3802706" y="8456523"/>
              <a:ext cx="19167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3086"/>
                    <a:pt x="11520" y="6172"/>
                    <a:pt x="15120" y="9772"/>
                  </a:cubicBezTo>
                  <a:cubicBezTo>
                    <a:pt x="18720" y="13372"/>
                    <a:pt x="20160" y="174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0" name="Line"/>
            <p:cNvSpPr/>
            <p:nvPr/>
          </p:nvSpPr>
          <p:spPr>
            <a:xfrm>
              <a:off x="3971377" y="8448856"/>
              <a:ext cx="184005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5850"/>
                    <a:pt x="9600" y="11700"/>
                    <a:pt x="6000" y="15300"/>
                  </a:cubicBezTo>
                  <a:cubicBezTo>
                    <a:pt x="2400" y="18900"/>
                    <a:pt x="1200" y="202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1" name="Line"/>
            <p:cNvSpPr/>
            <p:nvPr/>
          </p:nvSpPr>
          <p:spPr>
            <a:xfrm>
              <a:off x="3199077" y="8822022"/>
              <a:ext cx="238533" cy="54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98" fill="norm" stroke="1" extrusionOk="0">
                  <a:moveTo>
                    <a:pt x="1182" y="9744"/>
                  </a:moveTo>
                  <a:cubicBezTo>
                    <a:pt x="1864" y="12758"/>
                    <a:pt x="2546" y="15771"/>
                    <a:pt x="2887" y="17530"/>
                  </a:cubicBezTo>
                  <a:cubicBezTo>
                    <a:pt x="3229" y="19288"/>
                    <a:pt x="3229" y="19790"/>
                    <a:pt x="3115" y="20343"/>
                  </a:cubicBezTo>
                  <a:cubicBezTo>
                    <a:pt x="3001" y="20895"/>
                    <a:pt x="2774" y="21498"/>
                    <a:pt x="2433" y="21498"/>
                  </a:cubicBezTo>
                  <a:cubicBezTo>
                    <a:pt x="2092" y="21498"/>
                    <a:pt x="1637" y="20895"/>
                    <a:pt x="1069" y="19087"/>
                  </a:cubicBezTo>
                  <a:cubicBezTo>
                    <a:pt x="500" y="17278"/>
                    <a:pt x="-182" y="14265"/>
                    <a:pt x="45" y="11301"/>
                  </a:cubicBezTo>
                  <a:cubicBezTo>
                    <a:pt x="273" y="8337"/>
                    <a:pt x="1410" y="5424"/>
                    <a:pt x="2774" y="3565"/>
                  </a:cubicBezTo>
                  <a:cubicBezTo>
                    <a:pt x="4138" y="1706"/>
                    <a:pt x="5730" y="903"/>
                    <a:pt x="7094" y="451"/>
                  </a:cubicBezTo>
                  <a:cubicBezTo>
                    <a:pt x="8458" y="-2"/>
                    <a:pt x="9595" y="-102"/>
                    <a:pt x="10732" y="99"/>
                  </a:cubicBezTo>
                  <a:cubicBezTo>
                    <a:pt x="11869" y="300"/>
                    <a:pt x="13005" y="802"/>
                    <a:pt x="13687" y="1305"/>
                  </a:cubicBezTo>
                  <a:cubicBezTo>
                    <a:pt x="14370" y="1807"/>
                    <a:pt x="14597" y="2309"/>
                    <a:pt x="14483" y="2811"/>
                  </a:cubicBezTo>
                  <a:cubicBezTo>
                    <a:pt x="14370" y="3314"/>
                    <a:pt x="13915" y="3816"/>
                    <a:pt x="13233" y="4218"/>
                  </a:cubicBezTo>
                  <a:cubicBezTo>
                    <a:pt x="12551" y="4620"/>
                    <a:pt x="11641" y="4921"/>
                    <a:pt x="11869" y="4971"/>
                  </a:cubicBezTo>
                  <a:cubicBezTo>
                    <a:pt x="12096" y="5022"/>
                    <a:pt x="13460" y="4821"/>
                    <a:pt x="14824" y="4871"/>
                  </a:cubicBezTo>
                  <a:cubicBezTo>
                    <a:pt x="16189" y="4921"/>
                    <a:pt x="17553" y="5223"/>
                    <a:pt x="18690" y="5876"/>
                  </a:cubicBezTo>
                  <a:cubicBezTo>
                    <a:pt x="19826" y="6529"/>
                    <a:pt x="20736" y="7533"/>
                    <a:pt x="21077" y="8287"/>
                  </a:cubicBezTo>
                  <a:cubicBezTo>
                    <a:pt x="21418" y="9040"/>
                    <a:pt x="21191" y="9543"/>
                    <a:pt x="20054" y="10045"/>
                  </a:cubicBezTo>
                  <a:cubicBezTo>
                    <a:pt x="18917" y="10547"/>
                    <a:pt x="16871" y="11050"/>
                    <a:pt x="14824" y="10849"/>
                  </a:cubicBezTo>
                  <a:cubicBezTo>
                    <a:pt x="12778" y="10648"/>
                    <a:pt x="10732" y="9744"/>
                    <a:pt x="8685" y="8839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2" name="Line"/>
            <p:cNvSpPr/>
            <p:nvPr/>
          </p:nvSpPr>
          <p:spPr>
            <a:xfrm>
              <a:off x="3212873" y="8586860"/>
              <a:ext cx="129824" cy="129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087" fill="norm" stroke="1" extrusionOk="0">
                  <a:moveTo>
                    <a:pt x="1186" y="7477"/>
                  </a:moveTo>
                  <a:cubicBezTo>
                    <a:pt x="1186" y="9554"/>
                    <a:pt x="1186" y="11631"/>
                    <a:pt x="974" y="14331"/>
                  </a:cubicBezTo>
                  <a:cubicBezTo>
                    <a:pt x="762" y="17031"/>
                    <a:pt x="339" y="20354"/>
                    <a:pt x="127" y="20977"/>
                  </a:cubicBezTo>
                  <a:cubicBezTo>
                    <a:pt x="-85" y="21600"/>
                    <a:pt x="-85" y="19523"/>
                    <a:pt x="550" y="15992"/>
                  </a:cubicBezTo>
                  <a:cubicBezTo>
                    <a:pt x="1186" y="12462"/>
                    <a:pt x="2456" y="7477"/>
                    <a:pt x="3939" y="4362"/>
                  </a:cubicBezTo>
                  <a:cubicBezTo>
                    <a:pt x="5421" y="1246"/>
                    <a:pt x="7115" y="0"/>
                    <a:pt x="8809" y="0"/>
                  </a:cubicBezTo>
                  <a:cubicBezTo>
                    <a:pt x="10503" y="0"/>
                    <a:pt x="12197" y="1246"/>
                    <a:pt x="14315" y="4362"/>
                  </a:cubicBezTo>
                  <a:cubicBezTo>
                    <a:pt x="16433" y="7477"/>
                    <a:pt x="18974" y="12462"/>
                    <a:pt x="21515" y="17446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3" name="Line"/>
            <p:cNvSpPr/>
            <p:nvPr/>
          </p:nvSpPr>
          <p:spPr>
            <a:xfrm>
              <a:off x="3588035" y="8632861"/>
              <a:ext cx="15335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4" name="Line"/>
            <p:cNvSpPr/>
            <p:nvPr/>
          </p:nvSpPr>
          <p:spPr>
            <a:xfrm>
              <a:off x="3488366" y="8609861"/>
              <a:ext cx="253007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" y="17600"/>
                    <a:pt x="873" y="13600"/>
                    <a:pt x="4473" y="10000"/>
                  </a:cubicBezTo>
                  <a:cubicBezTo>
                    <a:pt x="8073" y="6400"/>
                    <a:pt x="14836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5" name="Line"/>
            <p:cNvSpPr/>
            <p:nvPr/>
          </p:nvSpPr>
          <p:spPr>
            <a:xfrm>
              <a:off x="3861090" y="8852961"/>
              <a:ext cx="240624" cy="26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367" fill="norm" stroke="1" extrusionOk="0">
                  <a:moveTo>
                    <a:pt x="263" y="2675"/>
                  </a:moveTo>
                  <a:cubicBezTo>
                    <a:pt x="35" y="1636"/>
                    <a:pt x="-192" y="598"/>
                    <a:pt x="263" y="182"/>
                  </a:cubicBezTo>
                  <a:cubicBezTo>
                    <a:pt x="717" y="-233"/>
                    <a:pt x="1854" y="-25"/>
                    <a:pt x="4014" y="1740"/>
                  </a:cubicBezTo>
                  <a:cubicBezTo>
                    <a:pt x="6174" y="3505"/>
                    <a:pt x="9357" y="6829"/>
                    <a:pt x="12427" y="10359"/>
                  </a:cubicBezTo>
                  <a:cubicBezTo>
                    <a:pt x="15496" y="13890"/>
                    <a:pt x="18452" y="17629"/>
                    <a:pt x="21408" y="21367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6" name="Line"/>
            <p:cNvSpPr/>
            <p:nvPr/>
          </p:nvSpPr>
          <p:spPr>
            <a:xfrm>
              <a:off x="3979044" y="8866875"/>
              <a:ext cx="122670" cy="241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21600" y="997"/>
                  </a:moveTo>
                  <a:cubicBezTo>
                    <a:pt x="19800" y="322"/>
                    <a:pt x="18000" y="-353"/>
                    <a:pt x="15975" y="209"/>
                  </a:cubicBezTo>
                  <a:cubicBezTo>
                    <a:pt x="13950" y="772"/>
                    <a:pt x="11700" y="2572"/>
                    <a:pt x="9000" y="5272"/>
                  </a:cubicBezTo>
                  <a:cubicBezTo>
                    <a:pt x="6300" y="7972"/>
                    <a:pt x="3150" y="11572"/>
                    <a:pt x="1575" y="14385"/>
                  </a:cubicBezTo>
                  <a:cubicBezTo>
                    <a:pt x="0" y="17197"/>
                    <a:pt x="0" y="19222"/>
                    <a:pt x="0" y="21247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7" name="Line"/>
            <p:cNvSpPr/>
            <p:nvPr/>
          </p:nvSpPr>
          <p:spPr>
            <a:xfrm>
              <a:off x="4285717" y="8709530"/>
              <a:ext cx="15335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8" name="Line"/>
            <p:cNvSpPr/>
            <p:nvPr/>
          </p:nvSpPr>
          <p:spPr>
            <a:xfrm>
              <a:off x="4170715" y="8678862"/>
              <a:ext cx="237673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" y="18327"/>
                    <a:pt x="929" y="15055"/>
                    <a:pt x="4529" y="11455"/>
                  </a:cubicBezTo>
                  <a:cubicBezTo>
                    <a:pt x="8129" y="7855"/>
                    <a:pt x="14865" y="39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9" name="Line"/>
            <p:cNvSpPr/>
            <p:nvPr/>
          </p:nvSpPr>
          <p:spPr>
            <a:xfrm>
              <a:off x="4646059" y="8764340"/>
              <a:ext cx="168671" cy="15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3079"/>
                  </a:moveTo>
                  <a:cubicBezTo>
                    <a:pt x="982" y="1639"/>
                    <a:pt x="1964" y="199"/>
                    <a:pt x="3436" y="19"/>
                  </a:cubicBezTo>
                  <a:cubicBezTo>
                    <a:pt x="4909" y="-161"/>
                    <a:pt x="6873" y="919"/>
                    <a:pt x="9327" y="3979"/>
                  </a:cubicBezTo>
                  <a:cubicBezTo>
                    <a:pt x="11782" y="7039"/>
                    <a:pt x="14727" y="12079"/>
                    <a:pt x="16691" y="15319"/>
                  </a:cubicBezTo>
                  <a:cubicBezTo>
                    <a:pt x="18655" y="18559"/>
                    <a:pt x="19636" y="19999"/>
                    <a:pt x="20291" y="20719"/>
                  </a:cubicBezTo>
                  <a:cubicBezTo>
                    <a:pt x="20945" y="21439"/>
                    <a:pt x="21273" y="21439"/>
                    <a:pt x="21600" y="21439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0" name="Line"/>
            <p:cNvSpPr/>
            <p:nvPr/>
          </p:nvSpPr>
          <p:spPr>
            <a:xfrm>
              <a:off x="4753394" y="8816865"/>
              <a:ext cx="92004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1168"/>
                    <a:pt x="12000" y="2335"/>
                    <a:pt x="8400" y="5935"/>
                  </a:cubicBezTo>
                  <a:cubicBezTo>
                    <a:pt x="4800" y="9535"/>
                    <a:pt x="2400" y="155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1" name="Line"/>
            <p:cNvSpPr/>
            <p:nvPr/>
          </p:nvSpPr>
          <p:spPr>
            <a:xfrm>
              <a:off x="2777905" y="9368878"/>
              <a:ext cx="1967819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1315" y="21600"/>
                  </a:moveTo>
                  <a:cubicBezTo>
                    <a:pt x="1007" y="21600"/>
                    <a:pt x="699" y="21600"/>
                    <a:pt x="448" y="21600"/>
                  </a:cubicBezTo>
                  <a:cubicBezTo>
                    <a:pt x="196" y="21600"/>
                    <a:pt x="0" y="21600"/>
                    <a:pt x="0" y="21600"/>
                  </a:cubicBezTo>
                  <a:cubicBezTo>
                    <a:pt x="0" y="21600"/>
                    <a:pt x="196" y="21600"/>
                    <a:pt x="797" y="20661"/>
                  </a:cubicBezTo>
                  <a:cubicBezTo>
                    <a:pt x="1399" y="19722"/>
                    <a:pt x="2406" y="17843"/>
                    <a:pt x="3469" y="15965"/>
                  </a:cubicBezTo>
                  <a:cubicBezTo>
                    <a:pt x="4533" y="14087"/>
                    <a:pt x="5652" y="12209"/>
                    <a:pt x="6729" y="10643"/>
                  </a:cubicBezTo>
                  <a:cubicBezTo>
                    <a:pt x="7806" y="9078"/>
                    <a:pt x="8841" y="7826"/>
                    <a:pt x="9891" y="6887"/>
                  </a:cubicBezTo>
                  <a:cubicBezTo>
                    <a:pt x="10940" y="5948"/>
                    <a:pt x="12003" y="5322"/>
                    <a:pt x="13038" y="4696"/>
                  </a:cubicBezTo>
                  <a:cubicBezTo>
                    <a:pt x="14074" y="4070"/>
                    <a:pt x="15081" y="3443"/>
                    <a:pt x="16130" y="3130"/>
                  </a:cubicBezTo>
                  <a:cubicBezTo>
                    <a:pt x="17179" y="2817"/>
                    <a:pt x="18270" y="2817"/>
                    <a:pt x="19124" y="2661"/>
                  </a:cubicBezTo>
                  <a:cubicBezTo>
                    <a:pt x="19977" y="2504"/>
                    <a:pt x="20593" y="2191"/>
                    <a:pt x="20998" y="2035"/>
                  </a:cubicBezTo>
                  <a:cubicBezTo>
                    <a:pt x="21404" y="1878"/>
                    <a:pt x="21600" y="1878"/>
                    <a:pt x="21530" y="2035"/>
                  </a:cubicBezTo>
                  <a:cubicBezTo>
                    <a:pt x="21460" y="2191"/>
                    <a:pt x="21124" y="2504"/>
                    <a:pt x="20467" y="2974"/>
                  </a:cubicBezTo>
                  <a:cubicBezTo>
                    <a:pt x="19809" y="3443"/>
                    <a:pt x="18830" y="4070"/>
                    <a:pt x="17767" y="4852"/>
                  </a:cubicBezTo>
                  <a:cubicBezTo>
                    <a:pt x="16704" y="5635"/>
                    <a:pt x="15556" y="6574"/>
                    <a:pt x="14409" y="7513"/>
                  </a:cubicBezTo>
                  <a:cubicBezTo>
                    <a:pt x="13262" y="8452"/>
                    <a:pt x="12115" y="9391"/>
                    <a:pt x="11038" y="10487"/>
                  </a:cubicBezTo>
                  <a:cubicBezTo>
                    <a:pt x="9961" y="11583"/>
                    <a:pt x="8953" y="12835"/>
                    <a:pt x="8072" y="13774"/>
                  </a:cubicBezTo>
                  <a:cubicBezTo>
                    <a:pt x="7191" y="14713"/>
                    <a:pt x="6435" y="15339"/>
                    <a:pt x="5988" y="15809"/>
                  </a:cubicBezTo>
                  <a:cubicBezTo>
                    <a:pt x="5540" y="16278"/>
                    <a:pt x="5400" y="16591"/>
                    <a:pt x="5428" y="16591"/>
                  </a:cubicBezTo>
                  <a:cubicBezTo>
                    <a:pt x="5456" y="16591"/>
                    <a:pt x="5652" y="16278"/>
                    <a:pt x="6211" y="15183"/>
                  </a:cubicBezTo>
                  <a:cubicBezTo>
                    <a:pt x="6771" y="14087"/>
                    <a:pt x="7694" y="12209"/>
                    <a:pt x="8702" y="10487"/>
                  </a:cubicBezTo>
                  <a:cubicBezTo>
                    <a:pt x="9709" y="8765"/>
                    <a:pt x="10800" y="7200"/>
                    <a:pt x="11807" y="5948"/>
                  </a:cubicBezTo>
                  <a:cubicBezTo>
                    <a:pt x="12815" y="4696"/>
                    <a:pt x="13738" y="3756"/>
                    <a:pt x="14731" y="2817"/>
                  </a:cubicBezTo>
                  <a:cubicBezTo>
                    <a:pt x="15724" y="1878"/>
                    <a:pt x="16788" y="939"/>
                    <a:pt x="17501" y="470"/>
                  </a:cubicBezTo>
                  <a:cubicBezTo>
                    <a:pt x="18215" y="0"/>
                    <a:pt x="18578" y="0"/>
                    <a:pt x="18858" y="0"/>
                  </a:cubicBezTo>
                  <a:cubicBezTo>
                    <a:pt x="19138" y="0"/>
                    <a:pt x="19334" y="0"/>
                    <a:pt x="19362" y="470"/>
                  </a:cubicBezTo>
                  <a:cubicBezTo>
                    <a:pt x="19390" y="939"/>
                    <a:pt x="19250" y="1878"/>
                    <a:pt x="18746" y="3130"/>
                  </a:cubicBezTo>
                  <a:cubicBezTo>
                    <a:pt x="18242" y="4383"/>
                    <a:pt x="17375" y="5948"/>
                    <a:pt x="16480" y="7356"/>
                  </a:cubicBezTo>
                  <a:cubicBezTo>
                    <a:pt x="15584" y="8765"/>
                    <a:pt x="14661" y="10017"/>
                    <a:pt x="13696" y="11426"/>
                  </a:cubicBezTo>
                  <a:cubicBezTo>
                    <a:pt x="12731" y="12835"/>
                    <a:pt x="11723" y="14400"/>
                    <a:pt x="10744" y="15809"/>
                  </a:cubicBezTo>
                  <a:cubicBezTo>
                    <a:pt x="9765" y="17217"/>
                    <a:pt x="8813" y="18470"/>
                    <a:pt x="8184" y="19409"/>
                  </a:cubicBezTo>
                  <a:cubicBezTo>
                    <a:pt x="7554" y="20348"/>
                    <a:pt x="7247" y="20974"/>
                    <a:pt x="7177" y="20974"/>
                  </a:cubicBezTo>
                  <a:cubicBezTo>
                    <a:pt x="7107" y="20974"/>
                    <a:pt x="7275" y="20348"/>
                    <a:pt x="7918" y="18939"/>
                  </a:cubicBezTo>
                  <a:cubicBezTo>
                    <a:pt x="8562" y="17530"/>
                    <a:pt x="9681" y="15339"/>
                    <a:pt x="10814" y="13461"/>
                  </a:cubicBezTo>
                  <a:cubicBezTo>
                    <a:pt x="11947" y="11583"/>
                    <a:pt x="13094" y="10017"/>
                    <a:pt x="14213" y="9391"/>
                  </a:cubicBezTo>
                  <a:cubicBezTo>
                    <a:pt x="15333" y="8765"/>
                    <a:pt x="16424" y="9078"/>
                    <a:pt x="17515" y="9391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2" name="Line"/>
            <p:cNvSpPr/>
            <p:nvPr/>
          </p:nvSpPr>
          <p:spPr>
            <a:xfrm>
              <a:off x="6047727" y="7682611"/>
              <a:ext cx="1841406" cy="88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268" fill="norm" stroke="1" extrusionOk="0">
                  <a:moveTo>
                    <a:pt x="375" y="18408"/>
                  </a:moveTo>
                  <a:cubicBezTo>
                    <a:pt x="196" y="19025"/>
                    <a:pt x="16" y="19643"/>
                    <a:pt x="1" y="20260"/>
                  </a:cubicBezTo>
                  <a:cubicBezTo>
                    <a:pt x="-14" y="20877"/>
                    <a:pt x="136" y="21494"/>
                    <a:pt x="645" y="21185"/>
                  </a:cubicBezTo>
                  <a:cubicBezTo>
                    <a:pt x="1154" y="20877"/>
                    <a:pt x="2023" y="19643"/>
                    <a:pt x="3027" y="18100"/>
                  </a:cubicBezTo>
                  <a:cubicBezTo>
                    <a:pt x="4030" y="16557"/>
                    <a:pt x="5169" y="14705"/>
                    <a:pt x="6262" y="13163"/>
                  </a:cubicBezTo>
                  <a:cubicBezTo>
                    <a:pt x="7356" y="11620"/>
                    <a:pt x="8404" y="10385"/>
                    <a:pt x="9528" y="9151"/>
                  </a:cubicBezTo>
                  <a:cubicBezTo>
                    <a:pt x="10651" y="7917"/>
                    <a:pt x="11850" y="6683"/>
                    <a:pt x="13033" y="5757"/>
                  </a:cubicBezTo>
                  <a:cubicBezTo>
                    <a:pt x="14216" y="4831"/>
                    <a:pt x="15385" y="4214"/>
                    <a:pt x="16433" y="3288"/>
                  </a:cubicBezTo>
                  <a:cubicBezTo>
                    <a:pt x="17482" y="2362"/>
                    <a:pt x="18410" y="1128"/>
                    <a:pt x="18995" y="511"/>
                  </a:cubicBezTo>
                  <a:cubicBezTo>
                    <a:pt x="19579" y="-106"/>
                    <a:pt x="19818" y="-106"/>
                    <a:pt x="19863" y="203"/>
                  </a:cubicBezTo>
                  <a:cubicBezTo>
                    <a:pt x="19908" y="511"/>
                    <a:pt x="19759" y="1128"/>
                    <a:pt x="19219" y="1745"/>
                  </a:cubicBezTo>
                  <a:cubicBezTo>
                    <a:pt x="18680" y="2363"/>
                    <a:pt x="17751" y="2980"/>
                    <a:pt x="16748" y="3597"/>
                  </a:cubicBezTo>
                  <a:cubicBezTo>
                    <a:pt x="15744" y="4214"/>
                    <a:pt x="14666" y="4831"/>
                    <a:pt x="13632" y="5757"/>
                  </a:cubicBezTo>
                  <a:cubicBezTo>
                    <a:pt x="12598" y="6683"/>
                    <a:pt x="11610" y="7917"/>
                    <a:pt x="10486" y="9151"/>
                  </a:cubicBezTo>
                  <a:cubicBezTo>
                    <a:pt x="9363" y="10385"/>
                    <a:pt x="8105" y="11620"/>
                    <a:pt x="7116" y="12545"/>
                  </a:cubicBezTo>
                  <a:cubicBezTo>
                    <a:pt x="6127" y="13471"/>
                    <a:pt x="5408" y="14088"/>
                    <a:pt x="4899" y="14705"/>
                  </a:cubicBezTo>
                  <a:cubicBezTo>
                    <a:pt x="4390" y="15322"/>
                    <a:pt x="4090" y="15940"/>
                    <a:pt x="4045" y="15631"/>
                  </a:cubicBezTo>
                  <a:cubicBezTo>
                    <a:pt x="4000" y="15323"/>
                    <a:pt x="4210" y="14088"/>
                    <a:pt x="4869" y="12545"/>
                  </a:cubicBezTo>
                  <a:cubicBezTo>
                    <a:pt x="5528" y="11003"/>
                    <a:pt x="6637" y="9151"/>
                    <a:pt x="7655" y="7608"/>
                  </a:cubicBezTo>
                  <a:cubicBezTo>
                    <a:pt x="8674" y="6065"/>
                    <a:pt x="9603" y="4831"/>
                    <a:pt x="10621" y="3905"/>
                  </a:cubicBezTo>
                  <a:cubicBezTo>
                    <a:pt x="11640" y="2980"/>
                    <a:pt x="12748" y="2363"/>
                    <a:pt x="13962" y="2054"/>
                  </a:cubicBezTo>
                  <a:cubicBezTo>
                    <a:pt x="15175" y="1745"/>
                    <a:pt x="16493" y="1745"/>
                    <a:pt x="17781" y="3597"/>
                  </a:cubicBezTo>
                  <a:cubicBezTo>
                    <a:pt x="19069" y="5448"/>
                    <a:pt x="20328" y="9151"/>
                    <a:pt x="21586" y="12854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53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675744" y="-19050"/>
              <a:ext cx="4338554" cy="4201194"/>
            </a:xfrm>
            <a:prstGeom prst="rect">
              <a:avLst/>
            </a:prstGeom>
            <a:effectLst/>
          </p:spPr>
        </p:pic>
        <p:sp>
          <p:nvSpPr>
            <p:cNvPr id="4535" name="Line"/>
            <p:cNvSpPr/>
            <p:nvPr/>
          </p:nvSpPr>
          <p:spPr>
            <a:xfrm>
              <a:off x="8234140" y="7429167"/>
              <a:ext cx="168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6" name="Line"/>
            <p:cNvSpPr/>
            <p:nvPr/>
          </p:nvSpPr>
          <p:spPr>
            <a:xfrm>
              <a:off x="8257140" y="7528836"/>
              <a:ext cx="161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7" name="Line"/>
            <p:cNvSpPr/>
            <p:nvPr/>
          </p:nvSpPr>
          <p:spPr>
            <a:xfrm>
              <a:off x="8809153" y="7199162"/>
              <a:ext cx="16867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423"/>
                    <a:pt x="3273" y="847"/>
                    <a:pt x="6873" y="4447"/>
                  </a:cubicBezTo>
                  <a:cubicBezTo>
                    <a:pt x="10473" y="8047"/>
                    <a:pt x="16036" y="1482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8" name="Line"/>
            <p:cNvSpPr/>
            <p:nvPr/>
          </p:nvSpPr>
          <p:spPr>
            <a:xfrm>
              <a:off x="8939428" y="7222162"/>
              <a:ext cx="92064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1030" y="0"/>
                  </a:moveTo>
                  <a:cubicBezTo>
                    <a:pt x="18111" y="351"/>
                    <a:pt x="15192" y="702"/>
                    <a:pt x="12857" y="1844"/>
                  </a:cubicBezTo>
                  <a:cubicBezTo>
                    <a:pt x="10522" y="2985"/>
                    <a:pt x="8771" y="4917"/>
                    <a:pt x="6435" y="7727"/>
                  </a:cubicBezTo>
                  <a:cubicBezTo>
                    <a:pt x="4100" y="10537"/>
                    <a:pt x="1181" y="14224"/>
                    <a:pt x="306" y="16683"/>
                  </a:cubicBezTo>
                  <a:cubicBezTo>
                    <a:pt x="-570" y="19141"/>
                    <a:pt x="598" y="20371"/>
                    <a:pt x="176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9" name="Line"/>
            <p:cNvSpPr/>
            <p:nvPr/>
          </p:nvSpPr>
          <p:spPr>
            <a:xfrm>
              <a:off x="9131160" y="6969157"/>
              <a:ext cx="7667" cy="19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0" name="Line"/>
            <p:cNvSpPr/>
            <p:nvPr/>
          </p:nvSpPr>
          <p:spPr>
            <a:xfrm>
              <a:off x="9023824" y="6912933"/>
              <a:ext cx="268341" cy="8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3" fill="norm" stroke="1" extrusionOk="0">
                  <a:moveTo>
                    <a:pt x="0" y="20983"/>
                  </a:moveTo>
                  <a:cubicBezTo>
                    <a:pt x="0" y="17897"/>
                    <a:pt x="0" y="14812"/>
                    <a:pt x="1954" y="11109"/>
                  </a:cubicBezTo>
                  <a:cubicBezTo>
                    <a:pt x="3909" y="7406"/>
                    <a:pt x="7817" y="3086"/>
                    <a:pt x="11417" y="1234"/>
                  </a:cubicBezTo>
                  <a:cubicBezTo>
                    <a:pt x="15017" y="-617"/>
                    <a:pt x="18309" y="0"/>
                    <a:pt x="21600" y="6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1" name="Line"/>
            <p:cNvSpPr/>
            <p:nvPr/>
          </p:nvSpPr>
          <p:spPr>
            <a:xfrm>
              <a:off x="9215495" y="7239898"/>
              <a:ext cx="168672" cy="14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0" y="4191"/>
                  </a:moveTo>
                  <a:cubicBezTo>
                    <a:pt x="1309" y="2676"/>
                    <a:pt x="2618" y="1160"/>
                    <a:pt x="4091" y="402"/>
                  </a:cubicBezTo>
                  <a:cubicBezTo>
                    <a:pt x="5564" y="-356"/>
                    <a:pt x="7200" y="-356"/>
                    <a:pt x="10145" y="3244"/>
                  </a:cubicBezTo>
                  <a:cubicBezTo>
                    <a:pt x="13091" y="6844"/>
                    <a:pt x="17345" y="14044"/>
                    <a:pt x="21600" y="212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2" name="Line"/>
            <p:cNvSpPr/>
            <p:nvPr/>
          </p:nvSpPr>
          <p:spPr>
            <a:xfrm>
              <a:off x="9384166" y="7275830"/>
              <a:ext cx="84336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4615"/>
                    <a:pt x="8509" y="9231"/>
                    <a:pt x="4909" y="12831"/>
                  </a:cubicBezTo>
                  <a:cubicBezTo>
                    <a:pt x="1309" y="16431"/>
                    <a:pt x="655" y="190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3" name="Line"/>
            <p:cNvSpPr/>
            <p:nvPr/>
          </p:nvSpPr>
          <p:spPr>
            <a:xfrm>
              <a:off x="9675505" y="7475168"/>
              <a:ext cx="199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4" name="Line"/>
            <p:cNvSpPr/>
            <p:nvPr/>
          </p:nvSpPr>
          <p:spPr>
            <a:xfrm>
              <a:off x="9966846" y="7266069"/>
              <a:ext cx="253006" cy="324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4189"/>
                  </a:moveTo>
                  <a:cubicBezTo>
                    <a:pt x="436" y="3176"/>
                    <a:pt x="873" y="2164"/>
                    <a:pt x="2836" y="1320"/>
                  </a:cubicBezTo>
                  <a:cubicBezTo>
                    <a:pt x="4800" y="476"/>
                    <a:pt x="8291" y="-199"/>
                    <a:pt x="10800" y="54"/>
                  </a:cubicBezTo>
                  <a:cubicBezTo>
                    <a:pt x="13309" y="307"/>
                    <a:pt x="14836" y="1488"/>
                    <a:pt x="14945" y="3513"/>
                  </a:cubicBezTo>
                  <a:cubicBezTo>
                    <a:pt x="15055" y="5538"/>
                    <a:pt x="13745" y="8407"/>
                    <a:pt x="11782" y="10685"/>
                  </a:cubicBezTo>
                  <a:cubicBezTo>
                    <a:pt x="9818" y="12963"/>
                    <a:pt x="7200" y="14651"/>
                    <a:pt x="5673" y="15917"/>
                  </a:cubicBezTo>
                  <a:cubicBezTo>
                    <a:pt x="4145" y="17182"/>
                    <a:pt x="3709" y="18026"/>
                    <a:pt x="4145" y="18617"/>
                  </a:cubicBezTo>
                  <a:cubicBezTo>
                    <a:pt x="4582" y="19207"/>
                    <a:pt x="5891" y="19545"/>
                    <a:pt x="8945" y="19967"/>
                  </a:cubicBezTo>
                  <a:cubicBezTo>
                    <a:pt x="12000" y="20388"/>
                    <a:pt x="16800" y="20895"/>
                    <a:pt x="21600" y="214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5" name="Line"/>
            <p:cNvSpPr/>
            <p:nvPr/>
          </p:nvSpPr>
          <p:spPr>
            <a:xfrm>
              <a:off x="10323045" y="7223189"/>
              <a:ext cx="240499" cy="59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388" fill="norm" stroke="1" extrusionOk="0">
                  <a:moveTo>
                    <a:pt x="5826" y="5478"/>
                  </a:moveTo>
                  <a:cubicBezTo>
                    <a:pt x="5371" y="7408"/>
                    <a:pt x="4916" y="9338"/>
                    <a:pt x="4007" y="11636"/>
                  </a:cubicBezTo>
                  <a:cubicBezTo>
                    <a:pt x="3097" y="13934"/>
                    <a:pt x="1733" y="16600"/>
                    <a:pt x="937" y="18392"/>
                  </a:cubicBezTo>
                  <a:cubicBezTo>
                    <a:pt x="141" y="20184"/>
                    <a:pt x="-86" y="21103"/>
                    <a:pt x="28" y="21333"/>
                  </a:cubicBezTo>
                  <a:cubicBezTo>
                    <a:pt x="141" y="21563"/>
                    <a:pt x="596" y="21103"/>
                    <a:pt x="937" y="19357"/>
                  </a:cubicBezTo>
                  <a:cubicBezTo>
                    <a:pt x="1278" y="17611"/>
                    <a:pt x="1506" y="14577"/>
                    <a:pt x="1506" y="11820"/>
                  </a:cubicBezTo>
                  <a:cubicBezTo>
                    <a:pt x="1506" y="9063"/>
                    <a:pt x="1278" y="6581"/>
                    <a:pt x="2188" y="4743"/>
                  </a:cubicBezTo>
                  <a:cubicBezTo>
                    <a:pt x="3097" y="2904"/>
                    <a:pt x="5143" y="1709"/>
                    <a:pt x="6735" y="1020"/>
                  </a:cubicBezTo>
                  <a:cubicBezTo>
                    <a:pt x="8327" y="331"/>
                    <a:pt x="9463" y="147"/>
                    <a:pt x="10600" y="55"/>
                  </a:cubicBezTo>
                  <a:cubicBezTo>
                    <a:pt x="11737" y="-37"/>
                    <a:pt x="12874" y="-37"/>
                    <a:pt x="14011" y="239"/>
                  </a:cubicBezTo>
                  <a:cubicBezTo>
                    <a:pt x="15148" y="514"/>
                    <a:pt x="16285" y="1066"/>
                    <a:pt x="16739" y="1801"/>
                  </a:cubicBezTo>
                  <a:cubicBezTo>
                    <a:pt x="17194" y="2537"/>
                    <a:pt x="16967" y="3456"/>
                    <a:pt x="16512" y="4099"/>
                  </a:cubicBezTo>
                  <a:cubicBezTo>
                    <a:pt x="16057" y="4743"/>
                    <a:pt x="15375" y="5110"/>
                    <a:pt x="14579" y="5478"/>
                  </a:cubicBezTo>
                  <a:cubicBezTo>
                    <a:pt x="13783" y="5846"/>
                    <a:pt x="12874" y="6213"/>
                    <a:pt x="12988" y="6351"/>
                  </a:cubicBezTo>
                  <a:cubicBezTo>
                    <a:pt x="13101" y="6489"/>
                    <a:pt x="14238" y="6397"/>
                    <a:pt x="15489" y="6443"/>
                  </a:cubicBezTo>
                  <a:cubicBezTo>
                    <a:pt x="16739" y="6489"/>
                    <a:pt x="18104" y="6673"/>
                    <a:pt x="19127" y="6994"/>
                  </a:cubicBezTo>
                  <a:cubicBezTo>
                    <a:pt x="20150" y="7316"/>
                    <a:pt x="20832" y="7776"/>
                    <a:pt x="21173" y="8235"/>
                  </a:cubicBezTo>
                  <a:cubicBezTo>
                    <a:pt x="21514" y="8695"/>
                    <a:pt x="21514" y="9154"/>
                    <a:pt x="20832" y="9568"/>
                  </a:cubicBezTo>
                  <a:cubicBezTo>
                    <a:pt x="20150" y="9982"/>
                    <a:pt x="18786" y="10349"/>
                    <a:pt x="17308" y="10395"/>
                  </a:cubicBezTo>
                  <a:cubicBezTo>
                    <a:pt x="15830" y="10441"/>
                    <a:pt x="14238" y="10166"/>
                    <a:pt x="12647" y="98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6" name="Line"/>
            <p:cNvSpPr/>
            <p:nvPr/>
          </p:nvSpPr>
          <p:spPr>
            <a:xfrm>
              <a:off x="10341047" y="6959224"/>
              <a:ext cx="131811" cy="16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908" fill="norm" stroke="1" extrusionOk="0">
                  <a:moveTo>
                    <a:pt x="6470" y="8145"/>
                  </a:moveTo>
                  <a:cubicBezTo>
                    <a:pt x="4809" y="11418"/>
                    <a:pt x="3147" y="14691"/>
                    <a:pt x="1901" y="17145"/>
                  </a:cubicBezTo>
                  <a:cubicBezTo>
                    <a:pt x="655" y="19600"/>
                    <a:pt x="-176" y="21236"/>
                    <a:pt x="32" y="20745"/>
                  </a:cubicBezTo>
                  <a:cubicBezTo>
                    <a:pt x="239" y="20254"/>
                    <a:pt x="1486" y="17636"/>
                    <a:pt x="3770" y="13872"/>
                  </a:cubicBezTo>
                  <a:cubicBezTo>
                    <a:pt x="6055" y="10109"/>
                    <a:pt x="9378" y="5200"/>
                    <a:pt x="12078" y="2581"/>
                  </a:cubicBezTo>
                  <a:cubicBezTo>
                    <a:pt x="14778" y="-37"/>
                    <a:pt x="16855" y="-364"/>
                    <a:pt x="18101" y="291"/>
                  </a:cubicBezTo>
                  <a:cubicBezTo>
                    <a:pt x="19347" y="945"/>
                    <a:pt x="19762" y="2581"/>
                    <a:pt x="20178" y="6181"/>
                  </a:cubicBezTo>
                  <a:cubicBezTo>
                    <a:pt x="20593" y="9781"/>
                    <a:pt x="21009" y="15345"/>
                    <a:pt x="21424" y="209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7" name="Line"/>
            <p:cNvSpPr/>
            <p:nvPr/>
          </p:nvSpPr>
          <p:spPr>
            <a:xfrm>
              <a:off x="10656861" y="7038158"/>
              <a:ext cx="1" cy="16100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8" name="Line"/>
            <p:cNvSpPr/>
            <p:nvPr/>
          </p:nvSpPr>
          <p:spPr>
            <a:xfrm>
              <a:off x="10564859" y="7030491"/>
              <a:ext cx="199339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5840"/>
                    <a:pt x="4985" y="10080"/>
                    <a:pt x="8585" y="6480"/>
                  </a:cubicBezTo>
                  <a:cubicBezTo>
                    <a:pt x="12185" y="2880"/>
                    <a:pt x="16892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9" name="Line"/>
            <p:cNvSpPr/>
            <p:nvPr/>
          </p:nvSpPr>
          <p:spPr>
            <a:xfrm>
              <a:off x="10863865" y="7223014"/>
              <a:ext cx="253008" cy="25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576"/>
                  </a:moveTo>
                  <a:cubicBezTo>
                    <a:pt x="1091" y="144"/>
                    <a:pt x="2182" y="-288"/>
                    <a:pt x="3709" y="252"/>
                  </a:cubicBezTo>
                  <a:cubicBezTo>
                    <a:pt x="5236" y="792"/>
                    <a:pt x="7200" y="2304"/>
                    <a:pt x="9382" y="4788"/>
                  </a:cubicBezTo>
                  <a:cubicBezTo>
                    <a:pt x="11564" y="7272"/>
                    <a:pt x="13964" y="10728"/>
                    <a:pt x="16036" y="13644"/>
                  </a:cubicBezTo>
                  <a:cubicBezTo>
                    <a:pt x="18109" y="16560"/>
                    <a:pt x="19855" y="18936"/>
                    <a:pt x="21600" y="213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0" name="Line"/>
            <p:cNvSpPr/>
            <p:nvPr/>
          </p:nvSpPr>
          <p:spPr>
            <a:xfrm>
              <a:off x="10971201" y="7283497"/>
              <a:ext cx="153338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20" y="1440"/>
                    <a:pt x="12240" y="2880"/>
                    <a:pt x="8640" y="6480"/>
                  </a:cubicBezTo>
                  <a:cubicBezTo>
                    <a:pt x="5040" y="10080"/>
                    <a:pt x="2520" y="158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1" name="Line"/>
            <p:cNvSpPr/>
            <p:nvPr/>
          </p:nvSpPr>
          <p:spPr>
            <a:xfrm>
              <a:off x="11224207" y="7030491"/>
              <a:ext cx="30669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45"/>
                    <a:pt x="7200" y="1490"/>
                    <a:pt x="3600" y="5090"/>
                  </a:cubicBezTo>
                  <a:cubicBezTo>
                    <a:pt x="0" y="8690"/>
                    <a:pt x="0" y="151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2" name="Line"/>
            <p:cNvSpPr/>
            <p:nvPr/>
          </p:nvSpPr>
          <p:spPr>
            <a:xfrm>
              <a:off x="11093810" y="7045825"/>
              <a:ext cx="28373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583" y="21600"/>
                  </a:moveTo>
                  <a:cubicBezTo>
                    <a:pt x="198" y="17600"/>
                    <a:pt x="-188" y="13600"/>
                    <a:pt x="101" y="10800"/>
                  </a:cubicBezTo>
                  <a:cubicBezTo>
                    <a:pt x="391" y="8000"/>
                    <a:pt x="1355" y="6400"/>
                    <a:pt x="5019" y="4800"/>
                  </a:cubicBezTo>
                  <a:cubicBezTo>
                    <a:pt x="8683" y="3200"/>
                    <a:pt x="15048" y="1600"/>
                    <a:pt x="214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3" name="Line"/>
            <p:cNvSpPr/>
            <p:nvPr/>
          </p:nvSpPr>
          <p:spPr>
            <a:xfrm>
              <a:off x="11385211" y="7203878"/>
              <a:ext cx="115003" cy="14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423"/>
                  </a:moveTo>
                  <a:cubicBezTo>
                    <a:pt x="2400" y="57"/>
                    <a:pt x="4800" y="-309"/>
                    <a:pt x="6480" y="423"/>
                  </a:cubicBezTo>
                  <a:cubicBezTo>
                    <a:pt x="8160" y="1155"/>
                    <a:pt x="9120" y="2986"/>
                    <a:pt x="11520" y="6647"/>
                  </a:cubicBezTo>
                  <a:cubicBezTo>
                    <a:pt x="13920" y="10308"/>
                    <a:pt x="17760" y="15799"/>
                    <a:pt x="21600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4" name="Line"/>
            <p:cNvSpPr/>
            <p:nvPr/>
          </p:nvSpPr>
          <p:spPr>
            <a:xfrm>
              <a:off x="11431212" y="7237496"/>
              <a:ext cx="122670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2842"/>
                    <a:pt x="11700" y="5684"/>
                    <a:pt x="8100" y="8621"/>
                  </a:cubicBezTo>
                  <a:cubicBezTo>
                    <a:pt x="4500" y="11558"/>
                    <a:pt x="2250" y="14589"/>
                    <a:pt x="1125" y="16768"/>
                  </a:cubicBezTo>
                  <a:cubicBezTo>
                    <a:pt x="0" y="18947"/>
                    <a:pt x="0" y="202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5" name="Line"/>
            <p:cNvSpPr/>
            <p:nvPr/>
          </p:nvSpPr>
          <p:spPr>
            <a:xfrm>
              <a:off x="9483835" y="8165184"/>
              <a:ext cx="23000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6" name="Line"/>
            <p:cNvSpPr/>
            <p:nvPr/>
          </p:nvSpPr>
          <p:spPr>
            <a:xfrm>
              <a:off x="9667159" y="8057848"/>
              <a:ext cx="23681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2880"/>
                    <a:pt x="-1585" y="5760"/>
                    <a:pt x="575" y="9360"/>
                  </a:cubicBezTo>
                  <a:cubicBezTo>
                    <a:pt x="2735" y="12960"/>
                    <a:pt x="11375" y="1728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7" name="Line"/>
            <p:cNvSpPr/>
            <p:nvPr/>
          </p:nvSpPr>
          <p:spPr>
            <a:xfrm>
              <a:off x="9817561" y="8066939"/>
              <a:ext cx="243843" cy="51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40" fill="norm" stroke="1" extrusionOk="0">
                  <a:moveTo>
                    <a:pt x="318" y="21540"/>
                  </a:moveTo>
                  <a:cubicBezTo>
                    <a:pt x="93" y="19391"/>
                    <a:pt x="-132" y="17242"/>
                    <a:pt x="93" y="14824"/>
                  </a:cubicBezTo>
                  <a:cubicBezTo>
                    <a:pt x="318" y="12406"/>
                    <a:pt x="993" y="9719"/>
                    <a:pt x="2231" y="7409"/>
                  </a:cubicBezTo>
                  <a:cubicBezTo>
                    <a:pt x="3468" y="5098"/>
                    <a:pt x="5268" y="3164"/>
                    <a:pt x="6618" y="1982"/>
                  </a:cubicBezTo>
                  <a:cubicBezTo>
                    <a:pt x="7968" y="800"/>
                    <a:pt x="8868" y="370"/>
                    <a:pt x="9993" y="155"/>
                  </a:cubicBezTo>
                  <a:cubicBezTo>
                    <a:pt x="11118" y="-60"/>
                    <a:pt x="12468" y="-60"/>
                    <a:pt x="13368" y="209"/>
                  </a:cubicBezTo>
                  <a:cubicBezTo>
                    <a:pt x="14268" y="477"/>
                    <a:pt x="14718" y="1015"/>
                    <a:pt x="15055" y="1821"/>
                  </a:cubicBezTo>
                  <a:cubicBezTo>
                    <a:pt x="15393" y="2627"/>
                    <a:pt x="15618" y="3701"/>
                    <a:pt x="15393" y="4453"/>
                  </a:cubicBezTo>
                  <a:cubicBezTo>
                    <a:pt x="15168" y="5206"/>
                    <a:pt x="14493" y="5636"/>
                    <a:pt x="14718" y="5797"/>
                  </a:cubicBezTo>
                  <a:cubicBezTo>
                    <a:pt x="14943" y="5958"/>
                    <a:pt x="16068" y="5850"/>
                    <a:pt x="17193" y="5850"/>
                  </a:cubicBezTo>
                  <a:cubicBezTo>
                    <a:pt x="18318" y="5850"/>
                    <a:pt x="19443" y="5958"/>
                    <a:pt x="20231" y="6280"/>
                  </a:cubicBezTo>
                  <a:cubicBezTo>
                    <a:pt x="21018" y="6603"/>
                    <a:pt x="21468" y="7140"/>
                    <a:pt x="21468" y="7677"/>
                  </a:cubicBezTo>
                  <a:cubicBezTo>
                    <a:pt x="21468" y="8215"/>
                    <a:pt x="21018" y="8752"/>
                    <a:pt x="20006" y="9074"/>
                  </a:cubicBezTo>
                  <a:cubicBezTo>
                    <a:pt x="18993" y="9397"/>
                    <a:pt x="17418" y="9504"/>
                    <a:pt x="16068" y="9343"/>
                  </a:cubicBezTo>
                  <a:cubicBezTo>
                    <a:pt x="14718" y="9182"/>
                    <a:pt x="13593" y="8752"/>
                    <a:pt x="12468" y="8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8" name="Line"/>
            <p:cNvSpPr/>
            <p:nvPr/>
          </p:nvSpPr>
          <p:spPr>
            <a:xfrm>
              <a:off x="9904041" y="7865852"/>
              <a:ext cx="147141" cy="130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237" fill="norm" stroke="1" extrusionOk="0">
                  <a:moveTo>
                    <a:pt x="6918" y="5037"/>
                  </a:moveTo>
                  <a:cubicBezTo>
                    <a:pt x="5428" y="8775"/>
                    <a:pt x="3939" y="12514"/>
                    <a:pt x="2635" y="15629"/>
                  </a:cubicBezTo>
                  <a:cubicBezTo>
                    <a:pt x="1332" y="18745"/>
                    <a:pt x="214" y="21237"/>
                    <a:pt x="28" y="21237"/>
                  </a:cubicBezTo>
                  <a:cubicBezTo>
                    <a:pt x="-158" y="21237"/>
                    <a:pt x="587" y="18745"/>
                    <a:pt x="2263" y="15422"/>
                  </a:cubicBezTo>
                  <a:cubicBezTo>
                    <a:pt x="3939" y="12099"/>
                    <a:pt x="6545" y="7945"/>
                    <a:pt x="9152" y="4829"/>
                  </a:cubicBezTo>
                  <a:cubicBezTo>
                    <a:pt x="11759" y="1714"/>
                    <a:pt x="14366" y="-363"/>
                    <a:pt x="16228" y="52"/>
                  </a:cubicBezTo>
                  <a:cubicBezTo>
                    <a:pt x="18090" y="468"/>
                    <a:pt x="19207" y="3375"/>
                    <a:pt x="19952" y="6283"/>
                  </a:cubicBezTo>
                  <a:cubicBezTo>
                    <a:pt x="20697" y="9191"/>
                    <a:pt x="21070" y="12099"/>
                    <a:pt x="21442" y="150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9" name="Line"/>
            <p:cNvSpPr/>
            <p:nvPr/>
          </p:nvSpPr>
          <p:spPr>
            <a:xfrm>
              <a:off x="10173850" y="7919845"/>
              <a:ext cx="1533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0" name="Line"/>
            <p:cNvSpPr/>
            <p:nvPr/>
          </p:nvSpPr>
          <p:spPr>
            <a:xfrm>
              <a:off x="10089515" y="7889616"/>
              <a:ext cx="230006" cy="3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640" y="11918"/>
                    <a:pt x="5280" y="3818"/>
                    <a:pt x="8880" y="1118"/>
                  </a:cubicBezTo>
                  <a:cubicBezTo>
                    <a:pt x="12480" y="-1582"/>
                    <a:pt x="1704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1" name="Line"/>
            <p:cNvSpPr/>
            <p:nvPr/>
          </p:nvSpPr>
          <p:spPr>
            <a:xfrm>
              <a:off x="10365521" y="8103849"/>
              <a:ext cx="168672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3443"/>
                    <a:pt x="9164" y="6887"/>
                    <a:pt x="12764" y="10487"/>
                  </a:cubicBezTo>
                  <a:cubicBezTo>
                    <a:pt x="16364" y="14087"/>
                    <a:pt x="18982" y="178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2" name="Line"/>
            <p:cNvSpPr/>
            <p:nvPr/>
          </p:nvSpPr>
          <p:spPr>
            <a:xfrm>
              <a:off x="10432343" y="8119183"/>
              <a:ext cx="109517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fill="norm" stroke="1" extrusionOk="0">
                  <a:moveTo>
                    <a:pt x="21037" y="0"/>
                  </a:moveTo>
                  <a:cubicBezTo>
                    <a:pt x="18582" y="0"/>
                    <a:pt x="16128" y="0"/>
                    <a:pt x="12446" y="2850"/>
                  </a:cubicBezTo>
                  <a:cubicBezTo>
                    <a:pt x="8764" y="5700"/>
                    <a:pt x="3855" y="11400"/>
                    <a:pt x="1646" y="15000"/>
                  </a:cubicBezTo>
                  <a:cubicBezTo>
                    <a:pt x="-563" y="18600"/>
                    <a:pt x="-72" y="20100"/>
                    <a:pt x="41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3" name="Line"/>
            <p:cNvSpPr/>
            <p:nvPr/>
          </p:nvSpPr>
          <p:spPr>
            <a:xfrm>
              <a:off x="10656861" y="7935178"/>
              <a:ext cx="23002" cy="19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4" name="Line"/>
            <p:cNvSpPr/>
            <p:nvPr/>
          </p:nvSpPr>
          <p:spPr>
            <a:xfrm>
              <a:off x="10541859" y="7920283"/>
              <a:ext cx="237672" cy="3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019" y="11918"/>
                    <a:pt x="6039" y="3818"/>
                    <a:pt x="9639" y="1118"/>
                  </a:cubicBezTo>
                  <a:cubicBezTo>
                    <a:pt x="13239" y="-1582"/>
                    <a:pt x="17419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5" name="Line"/>
            <p:cNvSpPr/>
            <p:nvPr/>
          </p:nvSpPr>
          <p:spPr>
            <a:xfrm>
              <a:off x="10771863" y="8142183"/>
              <a:ext cx="168672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18" y="5506"/>
                    <a:pt x="12436" y="11012"/>
                    <a:pt x="16036" y="14612"/>
                  </a:cubicBezTo>
                  <a:cubicBezTo>
                    <a:pt x="19636" y="18212"/>
                    <a:pt x="20618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6" name="Line"/>
            <p:cNvSpPr/>
            <p:nvPr/>
          </p:nvSpPr>
          <p:spPr>
            <a:xfrm>
              <a:off x="10825531" y="8142183"/>
              <a:ext cx="115004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497"/>
                    <a:pt x="10080" y="6994"/>
                    <a:pt x="6480" y="10594"/>
                  </a:cubicBezTo>
                  <a:cubicBezTo>
                    <a:pt x="2880" y="14194"/>
                    <a:pt x="1440" y="1789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7" name="Line"/>
            <p:cNvSpPr/>
            <p:nvPr/>
          </p:nvSpPr>
          <p:spPr>
            <a:xfrm>
              <a:off x="10948200" y="8032379"/>
              <a:ext cx="274907" cy="546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96" fill="norm" stroke="1" extrusionOk="0">
                  <a:moveTo>
                    <a:pt x="0" y="21496"/>
                  </a:moveTo>
                  <a:cubicBezTo>
                    <a:pt x="2000" y="18583"/>
                    <a:pt x="4000" y="15669"/>
                    <a:pt x="5900" y="12555"/>
                  </a:cubicBezTo>
                  <a:cubicBezTo>
                    <a:pt x="7800" y="9440"/>
                    <a:pt x="9600" y="6125"/>
                    <a:pt x="11100" y="4015"/>
                  </a:cubicBezTo>
                  <a:cubicBezTo>
                    <a:pt x="12600" y="1905"/>
                    <a:pt x="13800" y="1001"/>
                    <a:pt x="14900" y="499"/>
                  </a:cubicBezTo>
                  <a:cubicBezTo>
                    <a:pt x="16000" y="-4"/>
                    <a:pt x="17000" y="-104"/>
                    <a:pt x="17600" y="97"/>
                  </a:cubicBezTo>
                  <a:cubicBezTo>
                    <a:pt x="18200" y="298"/>
                    <a:pt x="18400" y="800"/>
                    <a:pt x="18400" y="1805"/>
                  </a:cubicBezTo>
                  <a:cubicBezTo>
                    <a:pt x="18400" y="2809"/>
                    <a:pt x="18200" y="4316"/>
                    <a:pt x="17900" y="5321"/>
                  </a:cubicBezTo>
                  <a:cubicBezTo>
                    <a:pt x="17600" y="6326"/>
                    <a:pt x="17200" y="6828"/>
                    <a:pt x="17500" y="7079"/>
                  </a:cubicBezTo>
                  <a:cubicBezTo>
                    <a:pt x="17800" y="7330"/>
                    <a:pt x="18800" y="7330"/>
                    <a:pt x="19600" y="7582"/>
                  </a:cubicBezTo>
                  <a:cubicBezTo>
                    <a:pt x="20400" y="7833"/>
                    <a:pt x="21000" y="8335"/>
                    <a:pt x="21300" y="8837"/>
                  </a:cubicBezTo>
                  <a:cubicBezTo>
                    <a:pt x="21600" y="9340"/>
                    <a:pt x="21600" y="9842"/>
                    <a:pt x="21200" y="10294"/>
                  </a:cubicBezTo>
                  <a:cubicBezTo>
                    <a:pt x="20800" y="10746"/>
                    <a:pt x="20000" y="11148"/>
                    <a:pt x="18500" y="11449"/>
                  </a:cubicBezTo>
                  <a:cubicBezTo>
                    <a:pt x="17000" y="11751"/>
                    <a:pt x="14800" y="11952"/>
                    <a:pt x="13400" y="11851"/>
                  </a:cubicBezTo>
                  <a:cubicBezTo>
                    <a:pt x="12000" y="11751"/>
                    <a:pt x="11400" y="11349"/>
                    <a:pt x="10800" y="109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8" name="Line"/>
            <p:cNvSpPr/>
            <p:nvPr/>
          </p:nvSpPr>
          <p:spPr>
            <a:xfrm>
              <a:off x="11107731" y="7827699"/>
              <a:ext cx="181426" cy="13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503" fill="norm" stroke="1" extrusionOk="0">
                  <a:moveTo>
                    <a:pt x="4673" y="3557"/>
                  </a:moveTo>
                  <a:cubicBezTo>
                    <a:pt x="3473" y="7484"/>
                    <a:pt x="2273" y="11412"/>
                    <a:pt x="1373" y="14553"/>
                  </a:cubicBezTo>
                  <a:cubicBezTo>
                    <a:pt x="473" y="17695"/>
                    <a:pt x="-127" y="20052"/>
                    <a:pt x="23" y="20444"/>
                  </a:cubicBezTo>
                  <a:cubicBezTo>
                    <a:pt x="173" y="20837"/>
                    <a:pt x="1073" y="19266"/>
                    <a:pt x="3173" y="15535"/>
                  </a:cubicBezTo>
                  <a:cubicBezTo>
                    <a:pt x="5273" y="11804"/>
                    <a:pt x="8573" y="5913"/>
                    <a:pt x="11423" y="2772"/>
                  </a:cubicBezTo>
                  <a:cubicBezTo>
                    <a:pt x="14273" y="-370"/>
                    <a:pt x="16673" y="-763"/>
                    <a:pt x="18323" y="1201"/>
                  </a:cubicBezTo>
                  <a:cubicBezTo>
                    <a:pt x="19973" y="3164"/>
                    <a:pt x="20873" y="7484"/>
                    <a:pt x="21173" y="10626"/>
                  </a:cubicBezTo>
                  <a:cubicBezTo>
                    <a:pt x="21473" y="13768"/>
                    <a:pt x="21173" y="15732"/>
                    <a:pt x="20873" y="176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9" name="Line"/>
            <p:cNvSpPr/>
            <p:nvPr/>
          </p:nvSpPr>
          <p:spPr>
            <a:xfrm>
              <a:off x="9483835" y="3795860"/>
              <a:ext cx="2640186" cy="136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410" fill="norm" stroke="1" extrusionOk="0">
                  <a:moveTo>
                    <a:pt x="0" y="10679"/>
                  </a:moveTo>
                  <a:cubicBezTo>
                    <a:pt x="209" y="9479"/>
                    <a:pt x="418" y="8279"/>
                    <a:pt x="846" y="8679"/>
                  </a:cubicBezTo>
                  <a:cubicBezTo>
                    <a:pt x="1274" y="9079"/>
                    <a:pt x="1922" y="11079"/>
                    <a:pt x="2632" y="12279"/>
                  </a:cubicBezTo>
                  <a:cubicBezTo>
                    <a:pt x="3342" y="13479"/>
                    <a:pt x="4115" y="13879"/>
                    <a:pt x="4920" y="13679"/>
                  </a:cubicBezTo>
                  <a:cubicBezTo>
                    <a:pt x="5724" y="13479"/>
                    <a:pt x="6559" y="12679"/>
                    <a:pt x="7322" y="11479"/>
                  </a:cubicBezTo>
                  <a:cubicBezTo>
                    <a:pt x="8084" y="10279"/>
                    <a:pt x="8774" y="8679"/>
                    <a:pt x="9515" y="7279"/>
                  </a:cubicBezTo>
                  <a:cubicBezTo>
                    <a:pt x="10257" y="5879"/>
                    <a:pt x="11051" y="4679"/>
                    <a:pt x="11844" y="3679"/>
                  </a:cubicBezTo>
                  <a:cubicBezTo>
                    <a:pt x="12638" y="2679"/>
                    <a:pt x="13432" y="1879"/>
                    <a:pt x="14289" y="1479"/>
                  </a:cubicBezTo>
                  <a:cubicBezTo>
                    <a:pt x="15145" y="1079"/>
                    <a:pt x="16064" y="1079"/>
                    <a:pt x="16931" y="1279"/>
                  </a:cubicBezTo>
                  <a:cubicBezTo>
                    <a:pt x="17798" y="1479"/>
                    <a:pt x="18613" y="1879"/>
                    <a:pt x="19333" y="2079"/>
                  </a:cubicBezTo>
                  <a:cubicBezTo>
                    <a:pt x="20054" y="2279"/>
                    <a:pt x="20681" y="2279"/>
                    <a:pt x="21067" y="1879"/>
                  </a:cubicBezTo>
                  <a:cubicBezTo>
                    <a:pt x="21454" y="1479"/>
                    <a:pt x="21600" y="679"/>
                    <a:pt x="21579" y="279"/>
                  </a:cubicBezTo>
                  <a:cubicBezTo>
                    <a:pt x="21558" y="-121"/>
                    <a:pt x="21370" y="-121"/>
                    <a:pt x="20890" y="479"/>
                  </a:cubicBezTo>
                  <a:cubicBezTo>
                    <a:pt x="20409" y="1079"/>
                    <a:pt x="19636" y="2279"/>
                    <a:pt x="18811" y="3279"/>
                  </a:cubicBezTo>
                  <a:cubicBezTo>
                    <a:pt x="17986" y="4279"/>
                    <a:pt x="17109" y="5079"/>
                    <a:pt x="16315" y="5879"/>
                  </a:cubicBezTo>
                  <a:cubicBezTo>
                    <a:pt x="15521" y="6679"/>
                    <a:pt x="14811" y="7479"/>
                    <a:pt x="14090" y="8279"/>
                  </a:cubicBezTo>
                  <a:cubicBezTo>
                    <a:pt x="13369" y="9079"/>
                    <a:pt x="12638" y="9879"/>
                    <a:pt x="11813" y="11079"/>
                  </a:cubicBezTo>
                  <a:cubicBezTo>
                    <a:pt x="10988" y="12279"/>
                    <a:pt x="10069" y="13879"/>
                    <a:pt x="9223" y="15279"/>
                  </a:cubicBezTo>
                  <a:cubicBezTo>
                    <a:pt x="8377" y="16679"/>
                    <a:pt x="7604" y="17879"/>
                    <a:pt x="6831" y="18879"/>
                  </a:cubicBezTo>
                  <a:cubicBezTo>
                    <a:pt x="6058" y="19879"/>
                    <a:pt x="5285" y="20679"/>
                    <a:pt x="4794" y="21079"/>
                  </a:cubicBezTo>
                  <a:cubicBezTo>
                    <a:pt x="4303" y="21479"/>
                    <a:pt x="4094" y="21479"/>
                    <a:pt x="4126" y="21279"/>
                  </a:cubicBezTo>
                  <a:cubicBezTo>
                    <a:pt x="4157" y="21079"/>
                    <a:pt x="4429" y="20679"/>
                    <a:pt x="4909" y="20279"/>
                  </a:cubicBezTo>
                  <a:cubicBezTo>
                    <a:pt x="5390" y="19879"/>
                    <a:pt x="6079" y="19479"/>
                    <a:pt x="6821" y="18679"/>
                  </a:cubicBezTo>
                  <a:cubicBezTo>
                    <a:pt x="7562" y="17879"/>
                    <a:pt x="8356" y="16679"/>
                    <a:pt x="9118" y="15679"/>
                  </a:cubicBezTo>
                  <a:cubicBezTo>
                    <a:pt x="9881" y="14679"/>
                    <a:pt x="10612" y="13879"/>
                    <a:pt x="11343" y="12879"/>
                  </a:cubicBezTo>
                  <a:cubicBezTo>
                    <a:pt x="12074" y="11879"/>
                    <a:pt x="12805" y="10679"/>
                    <a:pt x="13651" y="9479"/>
                  </a:cubicBezTo>
                  <a:cubicBezTo>
                    <a:pt x="14497" y="8279"/>
                    <a:pt x="15458" y="7079"/>
                    <a:pt x="16440" y="6479"/>
                  </a:cubicBezTo>
                  <a:cubicBezTo>
                    <a:pt x="17422" y="5879"/>
                    <a:pt x="18425" y="5879"/>
                    <a:pt x="18999" y="6079"/>
                  </a:cubicBezTo>
                  <a:cubicBezTo>
                    <a:pt x="19574" y="6279"/>
                    <a:pt x="19720" y="6679"/>
                    <a:pt x="19866" y="7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0" name="Line"/>
            <p:cNvSpPr/>
            <p:nvPr/>
          </p:nvSpPr>
          <p:spPr>
            <a:xfrm>
              <a:off x="0" y="3965304"/>
              <a:ext cx="4823048" cy="300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81" fill="norm" stroke="1" extrusionOk="0">
                  <a:moveTo>
                    <a:pt x="16122" y="4342"/>
                  </a:moveTo>
                  <a:cubicBezTo>
                    <a:pt x="16111" y="4140"/>
                    <a:pt x="16099" y="3938"/>
                    <a:pt x="16025" y="3763"/>
                  </a:cubicBezTo>
                  <a:cubicBezTo>
                    <a:pt x="15951" y="3589"/>
                    <a:pt x="15814" y="3442"/>
                    <a:pt x="15568" y="3313"/>
                  </a:cubicBezTo>
                  <a:cubicBezTo>
                    <a:pt x="15322" y="3185"/>
                    <a:pt x="14967" y="3075"/>
                    <a:pt x="14601" y="2965"/>
                  </a:cubicBezTo>
                  <a:cubicBezTo>
                    <a:pt x="14236" y="2854"/>
                    <a:pt x="13858" y="2744"/>
                    <a:pt x="13452" y="2625"/>
                  </a:cubicBezTo>
                  <a:cubicBezTo>
                    <a:pt x="13046" y="2505"/>
                    <a:pt x="12612" y="2377"/>
                    <a:pt x="12212" y="2239"/>
                  </a:cubicBezTo>
                  <a:cubicBezTo>
                    <a:pt x="11811" y="2101"/>
                    <a:pt x="11445" y="1954"/>
                    <a:pt x="11051" y="1761"/>
                  </a:cubicBezTo>
                  <a:cubicBezTo>
                    <a:pt x="10657" y="1569"/>
                    <a:pt x="10233" y="1330"/>
                    <a:pt x="9827" y="1109"/>
                  </a:cubicBezTo>
                  <a:cubicBezTo>
                    <a:pt x="9422" y="889"/>
                    <a:pt x="9033" y="687"/>
                    <a:pt x="8644" y="540"/>
                  </a:cubicBezTo>
                  <a:cubicBezTo>
                    <a:pt x="8255" y="393"/>
                    <a:pt x="7866" y="301"/>
                    <a:pt x="7455" y="219"/>
                  </a:cubicBezTo>
                  <a:cubicBezTo>
                    <a:pt x="7043" y="136"/>
                    <a:pt x="6609" y="62"/>
                    <a:pt x="6151" y="26"/>
                  </a:cubicBezTo>
                  <a:cubicBezTo>
                    <a:pt x="5694" y="-11"/>
                    <a:pt x="5214" y="-11"/>
                    <a:pt x="4762" y="44"/>
                  </a:cubicBezTo>
                  <a:cubicBezTo>
                    <a:pt x="4310" y="99"/>
                    <a:pt x="3887" y="209"/>
                    <a:pt x="3510" y="384"/>
                  </a:cubicBezTo>
                  <a:cubicBezTo>
                    <a:pt x="3133" y="558"/>
                    <a:pt x="2801" y="797"/>
                    <a:pt x="2515" y="1073"/>
                  </a:cubicBezTo>
                  <a:cubicBezTo>
                    <a:pt x="2229" y="1348"/>
                    <a:pt x="1989" y="1660"/>
                    <a:pt x="1749" y="1954"/>
                  </a:cubicBezTo>
                  <a:cubicBezTo>
                    <a:pt x="1509" y="2248"/>
                    <a:pt x="1269" y="2524"/>
                    <a:pt x="1034" y="2818"/>
                  </a:cubicBezTo>
                  <a:cubicBezTo>
                    <a:pt x="800" y="3111"/>
                    <a:pt x="571" y="3424"/>
                    <a:pt x="405" y="3809"/>
                  </a:cubicBezTo>
                  <a:cubicBezTo>
                    <a:pt x="240" y="4195"/>
                    <a:pt x="137" y="4654"/>
                    <a:pt x="74" y="5233"/>
                  </a:cubicBezTo>
                  <a:cubicBezTo>
                    <a:pt x="11" y="5811"/>
                    <a:pt x="-12" y="6509"/>
                    <a:pt x="5" y="7152"/>
                  </a:cubicBezTo>
                  <a:cubicBezTo>
                    <a:pt x="22" y="7795"/>
                    <a:pt x="79" y="8383"/>
                    <a:pt x="165" y="9026"/>
                  </a:cubicBezTo>
                  <a:cubicBezTo>
                    <a:pt x="251" y="9669"/>
                    <a:pt x="365" y="10367"/>
                    <a:pt x="508" y="11019"/>
                  </a:cubicBezTo>
                  <a:cubicBezTo>
                    <a:pt x="651" y="11671"/>
                    <a:pt x="823" y="12277"/>
                    <a:pt x="960" y="12837"/>
                  </a:cubicBezTo>
                  <a:cubicBezTo>
                    <a:pt x="1097" y="13397"/>
                    <a:pt x="1200" y="13911"/>
                    <a:pt x="1303" y="14435"/>
                  </a:cubicBezTo>
                  <a:cubicBezTo>
                    <a:pt x="1406" y="14958"/>
                    <a:pt x="1509" y="15491"/>
                    <a:pt x="1600" y="15978"/>
                  </a:cubicBezTo>
                  <a:cubicBezTo>
                    <a:pt x="1692" y="16465"/>
                    <a:pt x="1772" y="16905"/>
                    <a:pt x="1818" y="17346"/>
                  </a:cubicBezTo>
                  <a:cubicBezTo>
                    <a:pt x="1863" y="17787"/>
                    <a:pt x="1875" y="18228"/>
                    <a:pt x="1886" y="18494"/>
                  </a:cubicBezTo>
                  <a:cubicBezTo>
                    <a:pt x="1898" y="18760"/>
                    <a:pt x="1909" y="18852"/>
                    <a:pt x="1978" y="18935"/>
                  </a:cubicBezTo>
                  <a:cubicBezTo>
                    <a:pt x="2046" y="19018"/>
                    <a:pt x="2172" y="19091"/>
                    <a:pt x="2429" y="19174"/>
                  </a:cubicBezTo>
                  <a:cubicBezTo>
                    <a:pt x="2687" y="19256"/>
                    <a:pt x="3075" y="19348"/>
                    <a:pt x="3470" y="19422"/>
                  </a:cubicBezTo>
                  <a:cubicBezTo>
                    <a:pt x="3864" y="19495"/>
                    <a:pt x="4265" y="19550"/>
                    <a:pt x="4682" y="19596"/>
                  </a:cubicBezTo>
                  <a:cubicBezTo>
                    <a:pt x="5099" y="19642"/>
                    <a:pt x="5534" y="19679"/>
                    <a:pt x="5945" y="19725"/>
                  </a:cubicBezTo>
                  <a:cubicBezTo>
                    <a:pt x="6357" y="19771"/>
                    <a:pt x="6746" y="19826"/>
                    <a:pt x="7135" y="19881"/>
                  </a:cubicBezTo>
                  <a:cubicBezTo>
                    <a:pt x="7523" y="19936"/>
                    <a:pt x="7912" y="19991"/>
                    <a:pt x="8301" y="20046"/>
                  </a:cubicBezTo>
                  <a:cubicBezTo>
                    <a:pt x="8690" y="20101"/>
                    <a:pt x="9079" y="20156"/>
                    <a:pt x="9467" y="20193"/>
                  </a:cubicBezTo>
                  <a:cubicBezTo>
                    <a:pt x="9856" y="20230"/>
                    <a:pt x="10245" y="20248"/>
                    <a:pt x="10662" y="20276"/>
                  </a:cubicBezTo>
                  <a:cubicBezTo>
                    <a:pt x="11080" y="20303"/>
                    <a:pt x="11526" y="20340"/>
                    <a:pt x="11949" y="20395"/>
                  </a:cubicBezTo>
                  <a:cubicBezTo>
                    <a:pt x="12372" y="20450"/>
                    <a:pt x="12772" y="20524"/>
                    <a:pt x="13149" y="20588"/>
                  </a:cubicBezTo>
                  <a:cubicBezTo>
                    <a:pt x="13527" y="20652"/>
                    <a:pt x="13881" y="20707"/>
                    <a:pt x="14253" y="20772"/>
                  </a:cubicBezTo>
                  <a:cubicBezTo>
                    <a:pt x="14624" y="20836"/>
                    <a:pt x="15013" y="20909"/>
                    <a:pt x="15373" y="20983"/>
                  </a:cubicBezTo>
                  <a:cubicBezTo>
                    <a:pt x="15733" y="21056"/>
                    <a:pt x="16065" y="21130"/>
                    <a:pt x="16385" y="21212"/>
                  </a:cubicBezTo>
                  <a:cubicBezTo>
                    <a:pt x="16705" y="21295"/>
                    <a:pt x="17014" y="21387"/>
                    <a:pt x="17351" y="21460"/>
                  </a:cubicBezTo>
                  <a:cubicBezTo>
                    <a:pt x="17689" y="21534"/>
                    <a:pt x="18055" y="21589"/>
                    <a:pt x="18421" y="21580"/>
                  </a:cubicBezTo>
                  <a:cubicBezTo>
                    <a:pt x="18787" y="21571"/>
                    <a:pt x="19152" y="21497"/>
                    <a:pt x="19518" y="21304"/>
                  </a:cubicBezTo>
                  <a:cubicBezTo>
                    <a:pt x="19884" y="21111"/>
                    <a:pt x="20250" y="20799"/>
                    <a:pt x="20519" y="20450"/>
                  </a:cubicBezTo>
                  <a:cubicBezTo>
                    <a:pt x="20788" y="20101"/>
                    <a:pt x="20959" y="19716"/>
                    <a:pt x="21102" y="19247"/>
                  </a:cubicBezTo>
                  <a:cubicBezTo>
                    <a:pt x="21245" y="18779"/>
                    <a:pt x="21359" y="18228"/>
                    <a:pt x="21439" y="17567"/>
                  </a:cubicBezTo>
                  <a:cubicBezTo>
                    <a:pt x="21519" y="16905"/>
                    <a:pt x="21565" y="16134"/>
                    <a:pt x="21577" y="15445"/>
                  </a:cubicBezTo>
                  <a:cubicBezTo>
                    <a:pt x="21588" y="14756"/>
                    <a:pt x="21565" y="14150"/>
                    <a:pt x="21519" y="13498"/>
                  </a:cubicBezTo>
                  <a:cubicBezTo>
                    <a:pt x="21474" y="12846"/>
                    <a:pt x="21405" y="12148"/>
                    <a:pt x="21308" y="11524"/>
                  </a:cubicBezTo>
                  <a:cubicBezTo>
                    <a:pt x="21211" y="10899"/>
                    <a:pt x="21085" y="10348"/>
                    <a:pt x="20936" y="9834"/>
                  </a:cubicBezTo>
                  <a:cubicBezTo>
                    <a:pt x="20788" y="9320"/>
                    <a:pt x="20616" y="8842"/>
                    <a:pt x="20433" y="8319"/>
                  </a:cubicBezTo>
                  <a:cubicBezTo>
                    <a:pt x="20250" y="7795"/>
                    <a:pt x="20056" y="7226"/>
                    <a:pt x="19861" y="6739"/>
                  </a:cubicBezTo>
                  <a:cubicBezTo>
                    <a:pt x="19667" y="6252"/>
                    <a:pt x="19473" y="5848"/>
                    <a:pt x="19244" y="5508"/>
                  </a:cubicBezTo>
                  <a:cubicBezTo>
                    <a:pt x="19015" y="5169"/>
                    <a:pt x="18752" y="4893"/>
                    <a:pt x="18409" y="4654"/>
                  </a:cubicBezTo>
                  <a:cubicBezTo>
                    <a:pt x="18066" y="4416"/>
                    <a:pt x="17643" y="4213"/>
                    <a:pt x="17226" y="4067"/>
                  </a:cubicBezTo>
                  <a:cubicBezTo>
                    <a:pt x="16808" y="3920"/>
                    <a:pt x="16397" y="3828"/>
                    <a:pt x="15962" y="3736"/>
                  </a:cubicBezTo>
                  <a:cubicBezTo>
                    <a:pt x="15528" y="3644"/>
                    <a:pt x="15070" y="3552"/>
                    <a:pt x="14802" y="3488"/>
                  </a:cubicBezTo>
                  <a:cubicBezTo>
                    <a:pt x="14533" y="3424"/>
                    <a:pt x="14453" y="3387"/>
                    <a:pt x="14373" y="3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1" name="Line"/>
            <p:cNvSpPr/>
            <p:nvPr/>
          </p:nvSpPr>
          <p:spPr>
            <a:xfrm>
              <a:off x="3542034" y="6816464"/>
              <a:ext cx="590347" cy="9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460" fill="norm" stroke="1" extrusionOk="0">
                  <a:moveTo>
                    <a:pt x="0" y="13152"/>
                  </a:moveTo>
                  <a:cubicBezTo>
                    <a:pt x="3008" y="9275"/>
                    <a:pt x="6015" y="5398"/>
                    <a:pt x="9068" y="3183"/>
                  </a:cubicBezTo>
                  <a:cubicBezTo>
                    <a:pt x="12122" y="968"/>
                    <a:pt x="15220" y="414"/>
                    <a:pt x="17590" y="137"/>
                  </a:cubicBezTo>
                  <a:cubicBezTo>
                    <a:pt x="19959" y="-140"/>
                    <a:pt x="21600" y="-140"/>
                    <a:pt x="20780" y="1522"/>
                  </a:cubicBezTo>
                  <a:cubicBezTo>
                    <a:pt x="19959" y="3183"/>
                    <a:pt x="16678" y="6506"/>
                    <a:pt x="13762" y="9552"/>
                  </a:cubicBezTo>
                  <a:cubicBezTo>
                    <a:pt x="10846" y="12598"/>
                    <a:pt x="8294" y="15368"/>
                    <a:pt x="6744" y="17306"/>
                  </a:cubicBezTo>
                  <a:cubicBezTo>
                    <a:pt x="5195" y="19245"/>
                    <a:pt x="4648" y="20352"/>
                    <a:pt x="4648" y="20906"/>
                  </a:cubicBezTo>
                  <a:cubicBezTo>
                    <a:pt x="4648" y="21460"/>
                    <a:pt x="5195" y="21460"/>
                    <a:pt x="7200" y="20906"/>
                  </a:cubicBezTo>
                  <a:cubicBezTo>
                    <a:pt x="9205" y="20352"/>
                    <a:pt x="12668" y="19245"/>
                    <a:pt x="15220" y="19245"/>
                  </a:cubicBezTo>
                  <a:cubicBezTo>
                    <a:pt x="17772" y="19245"/>
                    <a:pt x="19413" y="20352"/>
                    <a:pt x="21053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0" name="Drawing"/>
          <p:cNvGrpSpPr/>
          <p:nvPr/>
        </p:nvGrpSpPr>
        <p:grpSpPr>
          <a:xfrm>
            <a:off x="1042690" y="370563"/>
            <a:ext cx="10618574" cy="8690983"/>
            <a:chOff x="0" y="0"/>
            <a:chExt cx="10618573" cy="8690981"/>
          </a:xfrm>
        </p:grpSpPr>
        <p:sp>
          <p:nvSpPr>
            <p:cNvPr id="4574" name="Line"/>
            <p:cNvSpPr/>
            <p:nvPr/>
          </p:nvSpPr>
          <p:spPr>
            <a:xfrm>
              <a:off x="232902" y="253306"/>
              <a:ext cx="265448" cy="57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381" fill="norm" stroke="1" extrusionOk="0">
                  <a:moveTo>
                    <a:pt x="11883" y="3034"/>
                  </a:moveTo>
                  <a:cubicBezTo>
                    <a:pt x="12287" y="2178"/>
                    <a:pt x="12691" y="1321"/>
                    <a:pt x="12489" y="750"/>
                  </a:cubicBezTo>
                  <a:cubicBezTo>
                    <a:pt x="12287" y="179"/>
                    <a:pt x="11479" y="-106"/>
                    <a:pt x="9461" y="37"/>
                  </a:cubicBezTo>
                  <a:cubicBezTo>
                    <a:pt x="7442" y="179"/>
                    <a:pt x="4212" y="750"/>
                    <a:pt x="2294" y="1559"/>
                  </a:cubicBezTo>
                  <a:cubicBezTo>
                    <a:pt x="377" y="2368"/>
                    <a:pt x="-229" y="3415"/>
                    <a:pt x="74" y="4509"/>
                  </a:cubicBezTo>
                  <a:cubicBezTo>
                    <a:pt x="377" y="5603"/>
                    <a:pt x="1588" y="6745"/>
                    <a:pt x="4414" y="7887"/>
                  </a:cubicBezTo>
                  <a:cubicBezTo>
                    <a:pt x="7240" y="9029"/>
                    <a:pt x="11681" y="10171"/>
                    <a:pt x="14911" y="11313"/>
                  </a:cubicBezTo>
                  <a:cubicBezTo>
                    <a:pt x="18141" y="12454"/>
                    <a:pt x="20160" y="13596"/>
                    <a:pt x="20765" y="14976"/>
                  </a:cubicBezTo>
                  <a:cubicBezTo>
                    <a:pt x="21371" y="16356"/>
                    <a:pt x="20564" y="17973"/>
                    <a:pt x="19050" y="19115"/>
                  </a:cubicBezTo>
                  <a:cubicBezTo>
                    <a:pt x="17535" y="20257"/>
                    <a:pt x="15315" y="20923"/>
                    <a:pt x="13498" y="21209"/>
                  </a:cubicBezTo>
                  <a:cubicBezTo>
                    <a:pt x="11681" y="21494"/>
                    <a:pt x="10268" y="21399"/>
                    <a:pt x="9663" y="21113"/>
                  </a:cubicBezTo>
                  <a:cubicBezTo>
                    <a:pt x="9057" y="20828"/>
                    <a:pt x="9259" y="20352"/>
                    <a:pt x="10167" y="19734"/>
                  </a:cubicBezTo>
                  <a:cubicBezTo>
                    <a:pt x="11076" y="19115"/>
                    <a:pt x="12691" y="18354"/>
                    <a:pt x="14306" y="17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5" name="Line"/>
            <p:cNvSpPr/>
            <p:nvPr/>
          </p:nvSpPr>
          <p:spPr>
            <a:xfrm>
              <a:off x="759017" y="503455"/>
              <a:ext cx="19167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6" name="Line"/>
            <p:cNvSpPr/>
            <p:nvPr/>
          </p:nvSpPr>
          <p:spPr>
            <a:xfrm>
              <a:off x="751350" y="672126"/>
              <a:ext cx="222339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7" name="Line"/>
            <p:cNvSpPr/>
            <p:nvPr/>
          </p:nvSpPr>
          <p:spPr>
            <a:xfrm>
              <a:off x="1510367" y="244779"/>
              <a:ext cx="314341" cy="16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6" fill="norm" stroke="1" extrusionOk="0">
                  <a:moveTo>
                    <a:pt x="0" y="716"/>
                  </a:moveTo>
                  <a:cubicBezTo>
                    <a:pt x="878" y="71"/>
                    <a:pt x="1756" y="-574"/>
                    <a:pt x="3337" y="877"/>
                  </a:cubicBezTo>
                  <a:cubicBezTo>
                    <a:pt x="4917" y="2327"/>
                    <a:pt x="7200" y="5874"/>
                    <a:pt x="9922" y="9581"/>
                  </a:cubicBezTo>
                  <a:cubicBezTo>
                    <a:pt x="12644" y="13289"/>
                    <a:pt x="15805" y="17157"/>
                    <a:pt x="17824" y="19092"/>
                  </a:cubicBezTo>
                  <a:cubicBezTo>
                    <a:pt x="19844" y="21026"/>
                    <a:pt x="20722" y="21026"/>
                    <a:pt x="21600" y="210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8" name="Line"/>
            <p:cNvSpPr/>
            <p:nvPr/>
          </p:nvSpPr>
          <p:spPr>
            <a:xfrm>
              <a:off x="1759838" y="265783"/>
              <a:ext cx="87871" cy="444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35" fill="norm" stroke="1" extrusionOk="0">
                  <a:moveTo>
                    <a:pt x="21219" y="0"/>
                  </a:moveTo>
                  <a:cubicBezTo>
                    <a:pt x="16899" y="3927"/>
                    <a:pt x="12579" y="7855"/>
                    <a:pt x="9185" y="10861"/>
                  </a:cubicBezTo>
                  <a:cubicBezTo>
                    <a:pt x="5790" y="13868"/>
                    <a:pt x="3322" y="15955"/>
                    <a:pt x="1779" y="17673"/>
                  </a:cubicBezTo>
                  <a:cubicBezTo>
                    <a:pt x="236" y="19391"/>
                    <a:pt x="-381" y="20741"/>
                    <a:pt x="236" y="21170"/>
                  </a:cubicBezTo>
                  <a:cubicBezTo>
                    <a:pt x="853" y="21600"/>
                    <a:pt x="2705" y="21109"/>
                    <a:pt x="4556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9" name="Line"/>
            <p:cNvSpPr/>
            <p:nvPr/>
          </p:nvSpPr>
          <p:spPr>
            <a:xfrm>
              <a:off x="2062379" y="74112"/>
              <a:ext cx="7668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109"/>
                    <a:pt x="7200" y="12218"/>
                    <a:pt x="3600" y="15818"/>
                  </a:cubicBezTo>
                  <a:cubicBezTo>
                    <a:pt x="0" y="19418"/>
                    <a:pt x="0" y="20509"/>
                    <a:pt x="0" y="21055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0" name="Line"/>
            <p:cNvSpPr/>
            <p:nvPr/>
          </p:nvSpPr>
          <p:spPr>
            <a:xfrm>
              <a:off x="1909042" y="58779"/>
              <a:ext cx="30667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" y="18327"/>
                    <a:pt x="1080" y="15055"/>
                    <a:pt x="4680" y="11455"/>
                  </a:cubicBezTo>
                  <a:cubicBezTo>
                    <a:pt x="8280" y="7855"/>
                    <a:pt x="14940" y="39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1" name="Line"/>
            <p:cNvSpPr/>
            <p:nvPr/>
          </p:nvSpPr>
          <p:spPr>
            <a:xfrm>
              <a:off x="2300051" y="265783"/>
              <a:ext cx="230007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20" y="1728"/>
                    <a:pt x="3840" y="3456"/>
                    <a:pt x="6600" y="6768"/>
                  </a:cubicBezTo>
                  <a:cubicBezTo>
                    <a:pt x="9360" y="10080"/>
                    <a:pt x="12960" y="14976"/>
                    <a:pt x="15600" y="17712"/>
                  </a:cubicBezTo>
                  <a:cubicBezTo>
                    <a:pt x="18240" y="20448"/>
                    <a:pt x="19920" y="2102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2" name="Line"/>
            <p:cNvSpPr/>
            <p:nvPr/>
          </p:nvSpPr>
          <p:spPr>
            <a:xfrm>
              <a:off x="2461055" y="304117"/>
              <a:ext cx="130337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7" y="4345"/>
                    <a:pt x="8894" y="8690"/>
                    <a:pt x="5082" y="12041"/>
                  </a:cubicBezTo>
                  <a:cubicBezTo>
                    <a:pt x="1271" y="15393"/>
                    <a:pt x="0" y="17752"/>
                    <a:pt x="0" y="19179"/>
                  </a:cubicBezTo>
                  <a:cubicBezTo>
                    <a:pt x="0" y="20607"/>
                    <a:pt x="1271" y="21103"/>
                    <a:pt x="254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3" name="Line"/>
            <p:cNvSpPr/>
            <p:nvPr/>
          </p:nvSpPr>
          <p:spPr>
            <a:xfrm>
              <a:off x="3120403" y="557123"/>
              <a:ext cx="27600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cubicBezTo>
                    <a:pt x="1800" y="7200"/>
                    <a:pt x="3600" y="0"/>
                    <a:pt x="6600" y="0"/>
                  </a:cubicBezTo>
                  <a:cubicBezTo>
                    <a:pt x="9600" y="0"/>
                    <a:pt x="13800" y="7200"/>
                    <a:pt x="16500" y="12000"/>
                  </a:cubicBezTo>
                  <a:cubicBezTo>
                    <a:pt x="19200" y="16800"/>
                    <a:pt x="2040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4" name="Line"/>
            <p:cNvSpPr/>
            <p:nvPr/>
          </p:nvSpPr>
          <p:spPr>
            <a:xfrm>
              <a:off x="3764418" y="317059"/>
              <a:ext cx="391009" cy="383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0" y="3970"/>
                  </a:moveTo>
                  <a:cubicBezTo>
                    <a:pt x="282" y="3260"/>
                    <a:pt x="565" y="2549"/>
                    <a:pt x="2047" y="1838"/>
                  </a:cubicBezTo>
                  <a:cubicBezTo>
                    <a:pt x="3529" y="1128"/>
                    <a:pt x="6212" y="417"/>
                    <a:pt x="7976" y="133"/>
                  </a:cubicBezTo>
                  <a:cubicBezTo>
                    <a:pt x="9741" y="-151"/>
                    <a:pt x="10588" y="-9"/>
                    <a:pt x="11082" y="844"/>
                  </a:cubicBezTo>
                  <a:cubicBezTo>
                    <a:pt x="11576" y="1696"/>
                    <a:pt x="11718" y="3260"/>
                    <a:pt x="10871" y="5604"/>
                  </a:cubicBezTo>
                  <a:cubicBezTo>
                    <a:pt x="10024" y="7949"/>
                    <a:pt x="8188" y="11075"/>
                    <a:pt x="6706" y="13349"/>
                  </a:cubicBezTo>
                  <a:cubicBezTo>
                    <a:pt x="5224" y="15623"/>
                    <a:pt x="4094" y="17044"/>
                    <a:pt x="3388" y="18252"/>
                  </a:cubicBezTo>
                  <a:cubicBezTo>
                    <a:pt x="2682" y="19460"/>
                    <a:pt x="2400" y="20454"/>
                    <a:pt x="2612" y="20952"/>
                  </a:cubicBezTo>
                  <a:cubicBezTo>
                    <a:pt x="2824" y="21449"/>
                    <a:pt x="3529" y="21449"/>
                    <a:pt x="6000" y="20952"/>
                  </a:cubicBezTo>
                  <a:cubicBezTo>
                    <a:pt x="8471" y="20454"/>
                    <a:pt x="12706" y="19460"/>
                    <a:pt x="15600" y="18820"/>
                  </a:cubicBezTo>
                  <a:cubicBezTo>
                    <a:pt x="18494" y="18181"/>
                    <a:pt x="20047" y="17896"/>
                    <a:pt x="21600" y="176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5" name="Line"/>
            <p:cNvSpPr/>
            <p:nvPr/>
          </p:nvSpPr>
          <p:spPr>
            <a:xfrm>
              <a:off x="4352209" y="305994"/>
              <a:ext cx="254138" cy="55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28" fill="norm" stroke="1" extrusionOk="0">
                  <a:moveTo>
                    <a:pt x="2160" y="7325"/>
                  </a:moveTo>
                  <a:cubicBezTo>
                    <a:pt x="1728" y="10284"/>
                    <a:pt x="1296" y="13243"/>
                    <a:pt x="864" y="16054"/>
                  </a:cubicBezTo>
                  <a:cubicBezTo>
                    <a:pt x="432" y="18865"/>
                    <a:pt x="0" y="21528"/>
                    <a:pt x="0" y="21528"/>
                  </a:cubicBezTo>
                  <a:cubicBezTo>
                    <a:pt x="0" y="21528"/>
                    <a:pt x="432" y="18865"/>
                    <a:pt x="648" y="16005"/>
                  </a:cubicBezTo>
                  <a:cubicBezTo>
                    <a:pt x="864" y="13144"/>
                    <a:pt x="864" y="10087"/>
                    <a:pt x="1512" y="7720"/>
                  </a:cubicBezTo>
                  <a:cubicBezTo>
                    <a:pt x="2160" y="5353"/>
                    <a:pt x="3456" y="3676"/>
                    <a:pt x="4968" y="2492"/>
                  </a:cubicBezTo>
                  <a:cubicBezTo>
                    <a:pt x="6480" y="1309"/>
                    <a:pt x="8208" y="618"/>
                    <a:pt x="9720" y="273"/>
                  </a:cubicBezTo>
                  <a:cubicBezTo>
                    <a:pt x="11232" y="-72"/>
                    <a:pt x="12528" y="-72"/>
                    <a:pt x="13392" y="175"/>
                  </a:cubicBezTo>
                  <a:cubicBezTo>
                    <a:pt x="14256" y="421"/>
                    <a:pt x="14688" y="914"/>
                    <a:pt x="14688" y="1703"/>
                  </a:cubicBezTo>
                  <a:cubicBezTo>
                    <a:pt x="14688" y="2492"/>
                    <a:pt x="14256" y="3577"/>
                    <a:pt x="13716" y="4366"/>
                  </a:cubicBezTo>
                  <a:cubicBezTo>
                    <a:pt x="13176" y="5155"/>
                    <a:pt x="12528" y="5649"/>
                    <a:pt x="12528" y="6092"/>
                  </a:cubicBezTo>
                  <a:cubicBezTo>
                    <a:pt x="12528" y="6536"/>
                    <a:pt x="13176" y="6931"/>
                    <a:pt x="14364" y="7424"/>
                  </a:cubicBezTo>
                  <a:cubicBezTo>
                    <a:pt x="15552" y="7917"/>
                    <a:pt x="17280" y="8509"/>
                    <a:pt x="18576" y="9150"/>
                  </a:cubicBezTo>
                  <a:cubicBezTo>
                    <a:pt x="19872" y="9791"/>
                    <a:pt x="20736" y="10481"/>
                    <a:pt x="21168" y="11123"/>
                  </a:cubicBezTo>
                  <a:cubicBezTo>
                    <a:pt x="21600" y="11764"/>
                    <a:pt x="21600" y="12355"/>
                    <a:pt x="21060" y="12898"/>
                  </a:cubicBezTo>
                  <a:cubicBezTo>
                    <a:pt x="20520" y="13440"/>
                    <a:pt x="19440" y="13933"/>
                    <a:pt x="17712" y="13933"/>
                  </a:cubicBezTo>
                  <a:cubicBezTo>
                    <a:pt x="15984" y="13933"/>
                    <a:pt x="13608" y="13440"/>
                    <a:pt x="12204" y="12898"/>
                  </a:cubicBezTo>
                  <a:cubicBezTo>
                    <a:pt x="10800" y="12355"/>
                    <a:pt x="10368" y="11764"/>
                    <a:pt x="9936" y="11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6" name="Line"/>
            <p:cNvSpPr/>
            <p:nvPr/>
          </p:nvSpPr>
          <p:spPr>
            <a:xfrm>
              <a:off x="4417235" y="0"/>
              <a:ext cx="144535" cy="20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67" fill="norm" stroke="1" extrusionOk="0">
                  <a:moveTo>
                    <a:pt x="5516" y="6133"/>
                  </a:moveTo>
                  <a:cubicBezTo>
                    <a:pt x="4379" y="10400"/>
                    <a:pt x="3243" y="14667"/>
                    <a:pt x="2295" y="17467"/>
                  </a:cubicBezTo>
                  <a:cubicBezTo>
                    <a:pt x="1348" y="20267"/>
                    <a:pt x="590" y="21600"/>
                    <a:pt x="211" y="21333"/>
                  </a:cubicBezTo>
                  <a:cubicBezTo>
                    <a:pt x="-168" y="21067"/>
                    <a:pt x="-168" y="19200"/>
                    <a:pt x="1348" y="15733"/>
                  </a:cubicBezTo>
                  <a:cubicBezTo>
                    <a:pt x="2864" y="12267"/>
                    <a:pt x="5895" y="7200"/>
                    <a:pt x="7979" y="4133"/>
                  </a:cubicBezTo>
                  <a:cubicBezTo>
                    <a:pt x="10064" y="1067"/>
                    <a:pt x="11200" y="0"/>
                    <a:pt x="12337" y="0"/>
                  </a:cubicBezTo>
                  <a:cubicBezTo>
                    <a:pt x="13474" y="0"/>
                    <a:pt x="14611" y="1067"/>
                    <a:pt x="15369" y="4000"/>
                  </a:cubicBezTo>
                  <a:cubicBezTo>
                    <a:pt x="16127" y="6933"/>
                    <a:pt x="16506" y="11733"/>
                    <a:pt x="17453" y="14933"/>
                  </a:cubicBezTo>
                  <a:cubicBezTo>
                    <a:pt x="18400" y="18133"/>
                    <a:pt x="19916" y="19733"/>
                    <a:pt x="21432" y="21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7" name="Line"/>
            <p:cNvSpPr/>
            <p:nvPr/>
          </p:nvSpPr>
          <p:spPr>
            <a:xfrm>
              <a:off x="4876110" y="127780"/>
              <a:ext cx="15334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8" name="Line"/>
            <p:cNvSpPr/>
            <p:nvPr/>
          </p:nvSpPr>
          <p:spPr>
            <a:xfrm>
              <a:off x="4791774" y="135447"/>
              <a:ext cx="27600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7280"/>
                    <a:pt x="3600" y="12960"/>
                    <a:pt x="7200" y="9360"/>
                  </a:cubicBezTo>
                  <a:cubicBezTo>
                    <a:pt x="10800" y="5760"/>
                    <a:pt x="1620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9" name="Line"/>
            <p:cNvSpPr/>
            <p:nvPr/>
          </p:nvSpPr>
          <p:spPr>
            <a:xfrm>
              <a:off x="5221117" y="380786"/>
              <a:ext cx="368009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469"/>
                    <a:pt x="7200" y="4937"/>
                    <a:pt x="10200" y="8126"/>
                  </a:cubicBezTo>
                  <a:cubicBezTo>
                    <a:pt x="13200" y="11314"/>
                    <a:pt x="15600" y="15223"/>
                    <a:pt x="17025" y="17589"/>
                  </a:cubicBezTo>
                  <a:cubicBezTo>
                    <a:pt x="18450" y="19954"/>
                    <a:pt x="18900" y="20777"/>
                    <a:pt x="19500" y="21189"/>
                  </a:cubicBezTo>
                  <a:cubicBezTo>
                    <a:pt x="20100" y="21600"/>
                    <a:pt x="2085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0" name="Line"/>
            <p:cNvSpPr/>
            <p:nvPr/>
          </p:nvSpPr>
          <p:spPr>
            <a:xfrm>
              <a:off x="5359120" y="373119"/>
              <a:ext cx="214672" cy="35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21600" y="0"/>
                  </a:moveTo>
                  <a:cubicBezTo>
                    <a:pt x="17229" y="4351"/>
                    <a:pt x="12857" y="8702"/>
                    <a:pt x="9771" y="11655"/>
                  </a:cubicBezTo>
                  <a:cubicBezTo>
                    <a:pt x="6686" y="14607"/>
                    <a:pt x="4886" y="16161"/>
                    <a:pt x="3214" y="17637"/>
                  </a:cubicBezTo>
                  <a:cubicBezTo>
                    <a:pt x="1543" y="19114"/>
                    <a:pt x="0" y="20512"/>
                    <a:pt x="0" y="21056"/>
                  </a:cubicBezTo>
                  <a:cubicBezTo>
                    <a:pt x="0" y="21600"/>
                    <a:pt x="1543" y="21289"/>
                    <a:pt x="3086" y="20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1" name="Line"/>
            <p:cNvSpPr/>
            <p:nvPr/>
          </p:nvSpPr>
          <p:spPr>
            <a:xfrm>
              <a:off x="5765463" y="196782"/>
              <a:ext cx="61336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4950"/>
                    <a:pt x="12600" y="9900"/>
                    <a:pt x="9000" y="13500"/>
                  </a:cubicBezTo>
                  <a:cubicBezTo>
                    <a:pt x="5400" y="17100"/>
                    <a:pt x="2700" y="193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2" name="Line"/>
            <p:cNvSpPr/>
            <p:nvPr/>
          </p:nvSpPr>
          <p:spPr>
            <a:xfrm>
              <a:off x="5613329" y="166114"/>
              <a:ext cx="359139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1766" y="21600"/>
                  </a:moveTo>
                  <a:cubicBezTo>
                    <a:pt x="847" y="18277"/>
                    <a:pt x="-72" y="14954"/>
                    <a:pt x="5" y="12185"/>
                  </a:cubicBezTo>
                  <a:cubicBezTo>
                    <a:pt x="81" y="9415"/>
                    <a:pt x="1154" y="7200"/>
                    <a:pt x="4447" y="5262"/>
                  </a:cubicBezTo>
                  <a:cubicBezTo>
                    <a:pt x="7741" y="3323"/>
                    <a:pt x="13256" y="1662"/>
                    <a:pt x="16473" y="831"/>
                  </a:cubicBezTo>
                  <a:cubicBezTo>
                    <a:pt x="19690" y="0"/>
                    <a:pt x="20609" y="0"/>
                    <a:pt x="2152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3" name="Line"/>
            <p:cNvSpPr/>
            <p:nvPr/>
          </p:nvSpPr>
          <p:spPr>
            <a:xfrm>
              <a:off x="6202472" y="327118"/>
              <a:ext cx="230007" cy="15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0" y="0"/>
                  </a:moveTo>
                  <a:cubicBezTo>
                    <a:pt x="3360" y="4181"/>
                    <a:pt x="6720" y="8361"/>
                    <a:pt x="9480" y="11845"/>
                  </a:cubicBezTo>
                  <a:cubicBezTo>
                    <a:pt x="12240" y="15329"/>
                    <a:pt x="14400" y="18116"/>
                    <a:pt x="16080" y="19684"/>
                  </a:cubicBezTo>
                  <a:cubicBezTo>
                    <a:pt x="17760" y="21252"/>
                    <a:pt x="18960" y="21600"/>
                    <a:pt x="19800" y="20729"/>
                  </a:cubicBezTo>
                  <a:cubicBezTo>
                    <a:pt x="20640" y="19858"/>
                    <a:pt x="21120" y="17768"/>
                    <a:pt x="21600" y="156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4" name="Line"/>
            <p:cNvSpPr/>
            <p:nvPr/>
          </p:nvSpPr>
          <p:spPr>
            <a:xfrm>
              <a:off x="6332809" y="365452"/>
              <a:ext cx="115004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3888"/>
                    <a:pt x="13920" y="7776"/>
                    <a:pt x="10320" y="11376"/>
                  </a:cubicBezTo>
                  <a:cubicBezTo>
                    <a:pt x="6720" y="14976"/>
                    <a:pt x="3360" y="1828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5" name="Line"/>
            <p:cNvSpPr/>
            <p:nvPr/>
          </p:nvSpPr>
          <p:spPr>
            <a:xfrm>
              <a:off x="6777485" y="549456"/>
              <a:ext cx="26067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24" y="16200"/>
                    <a:pt x="8047" y="10800"/>
                    <a:pt x="11647" y="7200"/>
                  </a:cubicBezTo>
                  <a:cubicBezTo>
                    <a:pt x="15247" y="3600"/>
                    <a:pt x="18424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6" name="Line"/>
            <p:cNvSpPr/>
            <p:nvPr/>
          </p:nvSpPr>
          <p:spPr>
            <a:xfrm>
              <a:off x="6927208" y="449787"/>
              <a:ext cx="18949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521"/>
                    <a:pt x="-1582" y="9042"/>
                    <a:pt x="1118" y="12642"/>
                  </a:cubicBezTo>
                  <a:cubicBezTo>
                    <a:pt x="3818" y="16242"/>
                    <a:pt x="11918" y="18921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7" name="Line"/>
            <p:cNvSpPr/>
            <p:nvPr/>
          </p:nvSpPr>
          <p:spPr>
            <a:xfrm>
              <a:off x="7398938" y="308745"/>
              <a:ext cx="247245" cy="63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51" fill="norm" stroke="1" extrusionOk="0">
                  <a:moveTo>
                    <a:pt x="3929" y="7360"/>
                  </a:moveTo>
                  <a:cubicBezTo>
                    <a:pt x="3709" y="9866"/>
                    <a:pt x="3489" y="12372"/>
                    <a:pt x="3048" y="14445"/>
                  </a:cubicBezTo>
                  <a:cubicBezTo>
                    <a:pt x="2607" y="16519"/>
                    <a:pt x="1946" y="18160"/>
                    <a:pt x="1395" y="19370"/>
                  </a:cubicBezTo>
                  <a:cubicBezTo>
                    <a:pt x="844" y="20580"/>
                    <a:pt x="403" y="21357"/>
                    <a:pt x="182" y="21444"/>
                  </a:cubicBezTo>
                  <a:cubicBezTo>
                    <a:pt x="-38" y="21530"/>
                    <a:pt x="-38" y="20925"/>
                    <a:pt x="72" y="18895"/>
                  </a:cubicBezTo>
                  <a:cubicBezTo>
                    <a:pt x="182" y="16864"/>
                    <a:pt x="403" y="13408"/>
                    <a:pt x="1174" y="10341"/>
                  </a:cubicBezTo>
                  <a:cubicBezTo>
                    <a:pt x="1946" y="7274"/>
                    <a:pt x="3268" y="4596"/>
                    <a:pt x="4260" y="3084"/>
                  </a:cubicBezTo>
                  <a:cubicBezTo>
                    <a:pt x="5252" y="1572"/>
                    <a:pt x="5913" y="1226"/>
                    <a:pt x="6684" y="880"/>
                  </a:cubicBezTo>
                  <a:cubicBezTo>
                    <a:pt x="7456" y="535"/>
                    <a:pt x="8338" y="189"/>
                    <a:pt x="9329" y="60"/>
                  </a:cubicBezTo>
                  <a:cubicBezTo>
                    <a:pt x="10321" y="-70"/>
                    <a:pt x="11423" y="16"/>
                    <a:pt x="12415" y="276"/>
                  </a:cubicBezTo>
                  <a:cubicBezTo>
                    <a:pt x="13407" y="535"/>
                    <a:pt x="14289" y="967"/>
                    <a:pt x="14729" y="1658"/>
                  </a:cubicBezTo>
                  <a:cubicBezTo>
                    <a:pt x="15170" y="2349"/>
                    <a:pt x="15170" y="3300"/>
                    <a:pt x="14840" y="3991"/>
                  </a:cubicBezTo>
                  <a:cubicBezTo>
                    <a:pt x="14509" y="4682"/>
                    <a:pt x="13848" y="5114"/>
                    <a:pt x="13186" y="5503"/>
                  </a:cubicBezTo>
                  <a:cubicBezTo>
                    <a:pt x="12525" y="5892"/>
                    <a:pt x="11864" y="6237"/>
                    <a:pt x="12084" y="6324"/>
                  </a:cubicBezTo>
                  <a:cubicBezTo>
                    <a:pt x="12305" y="6410"/>
                    <a:pt x="13407" y="6237"/>
                    <a:pt x="14509" y="6194"/>
                  </a:cubicBezTo>
                  <a:cubicBezTo>
                    <a:pt x="15611" y="6151"/>
                    <a:pt x="16713" y="6237"/>
                    <a:pt x="17925" y="6842"/>
                  </a:cubicBezTo>
                  <a:cubicBezTo>
                    <a:pt x="19138" y="7447"/>
                    <a:pt x="20460" y="8570"/>
                    <a:pt x="21011" y="9391"/>
                  </a:cubicBezTo>
                  <a:cubicBezTo>
                    <a:pt x="21562" y="10212"/>
                    <a:pt x="21342" y="10730"/>
                    <a:pt x="20680" y="11119"/>
                  </a:cubicBezTo>
                  <a:cubicBezTo>
                    <a:pt x="20019" y="11508"/>
                    <a:pt x="18917" y="11767"/>
                    <a:pt x="17374" y="11810"/>
                  </a:cubicBezTo>
                  <a:cubicBezTo>
                    <a:pt x="15831" y="11853"/>
                    <a:pt x="13848" y="11680"/>
                    <a:pt x="12305" y="11076"/>
                  </a:cubicBezTo>
                  <a:cubicBezTo>
                    <a:pt x="10762" y="10471"/>
                    <a:pt x="9660" y="9434"/>
                    <a:pt x="8558" y="8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8" name="Line"/>
            <p:cNvSpPr/>
            <p:nvPr/>
          </p:nvSpPr>
          <p:spPr>
            <a:xfrm>
              <a:off x="7441561" y="91638"/>
              <a:ext cx="140944" cy="135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257" fill="norm" stroke="1" extrusionOk="0">
                  <a:moveTo>
                    <a:pt x="6229" y="5657"/>
                  </a:moveTo>
                  <a:cubicBezTo>
                    <a:pt x="5458" y="7657"/>
                    <a:pt x="4686" y="9657"/>
                    <a:pt x="3529" y="11857"/>
                  </a:cubicBezTo>
                  <a:cubicBezTo>
                    <a:pt x="2372" y="14057"/>
                    <a:pt x="829" y="16457"/>
                    <a:pt x="251" y="16457"/>
                  </a:cubicBezTo>
                  <a:cubicBezTo>
                    <a:pt x="-328" y="16457"/>
                    <a:pt x="58" y="14057"/>
                    <a:pt x="1793" y="10857"/>
                  </a:cubicBezTo>
                  <a:cubicBezTo>
                    <a:pt x="3529" y="7657"/>
                    <a:pt x="6615" y="3657"/>
                    <a:pt x="9122" y="1657"/>
                  </a:cubicBezTo>
                  <a:cubicBezTo>
                    <a:pt x="11629" y="-343"/>
                    <a:pt x="13558" y="-343"/>
                    <a:pt x="14715" y="657"/>
                  </a:cubicBezTo>
                  <a:cubicBezTo>
                    <a:pt x="15872" y="1657"/>
                    <a:pt x="16258" y="3657"/>
                    <a:pt x="17222" y="7257"/>
                  </a:cubicBezTo>
                  <a:cubicBezTo>
                    <a:pt x="18186" y="10857"/>
                    <a:pt x="19729" y="16057"/>
                    <a:pt x="21272" y="21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9" name="Line"/>
            <p:cNvSpPr/>
            <p:nvPr/>
          </p:nvSpPr>
          <p:spPr>
            <a:xfrm>
              <a:off x="7804842" y="235116"/>
              <a:ext cx="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0" name="Line"/>
            <p:cNvSpPr/>
            <p:nvPr/>
          </p:nvSpPr>
          <p:spPr>
            <a:xfrm>
              <a:off x="7720507" y="231502"/>
              <a:ext cx="214672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657" y="11918"/>
                    <a:pt x="11314" y="3818"/>
                    <a:pt x="14914" y="1118"/>
                  </a:cubicBezTo>
                  <a:cubicBezTo>
                    <a:pt x="18514" y="-1582"/>
                    <a:pt x="20057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1" name="Line"/>
            <p:cNvSpPr/>
            <p:nvPr/>
          </p:nvSpPr>
          <p:spPr>
            <a:xfrm>
              <a:off x="8188184" y="350118"/>
              <a:ext cx="176338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57" y="4039"/>
                    <a:pt x="7513" y="8078"/>
                    <a:pt x="11113" y="11678"/>
                  </a:cubicBezTo>
                  <a:cubicBezTo>
                    <a:pt x="14713" y="15278"/>
                    <a:pt x="18157" y="1843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2" name="Line"/>
            <p:cNvSpPr/>
            <p:nvPr/>
          </p:nvSpPr>
          <p:spPr>
            <a:xfrm>
              <a:off x="8195851" y="388453"/>
              <a:ext cx="18400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0" y="3150"/>
                    <a:pt x="13800" y="6300"/>
                    <a:pt x="10200" y="9900"/>
                  </a:cubicBezTo>
                  <a:cubicBezTo>
                    <a:pt x="6600" y="13500"/>
                    <a:pt x="3300" y="175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3" name="Line"/>
            <p:cNvSpPr/>
            <p:nvPr/>
          </p:nvSpPr>
          <p:spPr>
            <a:xfrm>
              <a:off x="8479524" y="166114"/>
              <a:ext cx="76669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4275"/>
                    <a:pt x="11520" y="8550"/>
                    <a:pt x="7920" y="12150"/>
                  </a:cubicBezTo>
                  <a:cubicBezTo>
                    <a:pt x="4320" y="15750"/>
                    <a:pt x="2160" y="186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4" name="Line"/>
            <p:cNvSpPr/>
            <p:nvPr/>
          </p:nvSpPr>
          <p:spPr>
            <a:xfrm>
              <a:off x="8410522" y="135447"/>
              <a:ext cx="22234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5" name="Line"/>
            <p:cNvSpPr/>
            <p:nvPr/>
          </p:nvSpPr>
          <p:spPr>
            <a:xfrm>
              <a:off x="8740197" y="357785"/>
              <a:ext cx="176338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61" y="5914"/>
                    <a:pt x="12522" y="11829"/>
                    <a:pt x="16122" y="15429"/>
                  </a:cubicBezTo>
                  <a:cubicBezTo>
                    <a:pt x="19722" y="19029"/>
                    <a:pt x="20661" y="203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6" name="Line"/>
            <p:cNvSpPr/>
            <p:nvPr/>
          </p:nvSpPr>
          <p:spPr>
            <a:xfrm>
              <a:off x="8763197" y="373119"/>
              <a:ext cx="130337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1" y="4418"/>
                    <a:pt x="9741" y="8836"/>
                    <a:pt x="6141" y="12436"/>
                  </a:cubicBezTo>
                  <a:cubicBezTo>
                    <a:pt x="2541" y="16036"/>
                    <a:pt x="1271" y="188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7" name="Line"/>
            <p:cNvSpPr/>
            <p:nvPr/>
          </p:nvSpPr>
          <p:spPr>
            <a:xfrm>
              <a:off x="9039203" y="320590"/>
              <a:ext cx="305574" cy="68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64" fill="norm" stroke="1" extrusionOk="0">
                  <a:moveTo>
                    <a:pt x="0" y="21564"/>
                  </a:moveTo>
                  <a:cubicBezTo>
                    <a:pt x="900" y="19299"/>
                    <a:pt x="1800" y="17034"/>
                    <a:pt x="3150" y="14647"/>
                  </a:cubicBezTo>
                  <a:cubicBezTo>
                    <a:pt x="4500" y="12261"/>
                    <a:pt x="6300" y="9753"/>
                    <a:pt x="8100" y="7609"/>
                  </a:cubicBezTo>
                  <a:cubicBezTo>
                    <a:pt x="9900" y="5465"/>
                    <a:pt x="11700" y="3685"/>
                    <a:pt x="12960" y="2553"/>
                  </a:cubicBezTo>
                  <a:cubicBezTo>
                    <a:pt x="14220" y="1420"/>
                    <a:pt x="14940" y="935"/>
                    <a:pt x="15660" y="571"/>
                  </a:cubicBezTo>
                  <a:cubicBezTo>
                    <a:pt x="16380" y="207"/>
                    <a:pt x="17100" y="-36"/>
                    <a:pt x="17820" y="4"/>
                  </a:cubicBezTo>
                  <a:cubicBezTo>
                    <a:pt x="18540" y="45"/>
                    <a:pt x="19260" y="368"/>
                    <a:pt x="19350" y="1177"/>
                  </a:cubicBezTo>
                  <a:cubicBezTo>
                    <a:pt x="19440" y="1986"/>
                    <a:pt x="18900" y="3281"/>
                    <a:pt x="18360" y="4090"/>
                  </a:cubicBezTo>
                  <a:cubicBezTo>
                    <a:pt x="17820" y="4899"/>
                    <a:pt x="17280" y="5222"/>
                    <a:pt x="16650" y="5546"/>
                  </a:cubicBezTo>
                  <a:cubicBezTo>
                    <a:pt x="16020" y="5870"/>
                    <a:pt x="15300" y="6193"/>
                    <a:pt x="15390" y="6274"/>
                  </a:cubicBezTo>
                  <a:cubicBezTo>
                    <a:pt x="15480" y="6355"/>
                    <a:pt x="16380" y="6193"/>
                    <a:pt x="17280" y="6193"/>
                  </a:cubicBezTo>
                  <a:cubicBezTo>
                    <a:pt x="18180" y="6193"/>
                    <a:pt x="19080" y="6355"/>
                    <a:pt x="19800" y="7002"/>
                  </a:cubicBezTo>
                  <a:cubicBezTo>
                    <a:pt x="20520" y="7649"/>
                    <a:pt x="21060" y="8782"/>
                    <a:pt x="21330" y="9551"/>
                  </a:cubicBezTo>
                  <a:cubicBezTo>
                    <a:pt x="21600" y="10319"/>
                    <a:pt x="21600" y="10724"/>
                    <a:pt x="21240" y="11047"/>
                  </a:cubicBezTo>
                  <a:cubicBezTo>
                    <a:pt x="20880" y="11371"/>
                    <a:pt x="20160" y="11613"/>
                    <a:pt x="19350" y="11735"/>
                  </a:cubicBezTo>
                  <a:cubicBezTo>
                    <a:pt x="18540" y="11856"/>
                    <a:pt x="17640" y="11856"/>
                    <a:pt x="16740" y="11573"/>
                  </a:cubicBezTo>
                  <a:cubicBezTo>
                    <a:pt x="15840" y="11290"/>
                    <a:pt x="14940" y="10724"/>
                    <a:pt x="14040" y="10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8" name="Line"/>
            <p:cNvSpPr/>
            <p:nvPr/>
          </p:nvSpPr>
          <p:spPr>
            <a:xfrm>
              <a:off x="9313744" y="41587"/>
              <a:ext cx="143643" cy="17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196" fill="norm" stroke="1" extrusionOk="0">
                  <a:moveTo>
                    <a:pt x="9312" y="5949"/>
                  </a:moveTo>
                  <a:cubicBezTo>
                    <a:pt x="7038" y="8490"/>
                    <a:pt x="4764" y="11031"/>
                    <a:pt x="3059" y="13096"/>
                  </a:cubicBezTo>
                  <a:cubicBezTo>
                    <a:pt x="1354" y="15161"/>
                    <a:pt x="217" y="16749"/>
                    <a:pt x="27" y="16749"/>
                  </a:cubicBezTo>
                  <a:cubicBezTo>
                    <a:pt x="-162" y="16749"/>
                    <a:pt x="596" y="15161"/>
                    <a:pt x="2870" y="12143"/>
                  </a:cubicBezTo>
                  <a:cubicBezTo>
                    <a:pt x="5143" y="9125"/>
                    <a:pt x="8933" y="4678"/>
                    <a:pt x="11964" y="2296"/>
                  </a:cubicBezTo>
                  <a:cubicBezTo>
                    <a:pt x="14996" y="-86"/>
                    <a:pt x="17270" y="-404"/>
                    <a:pt x="18785" y="390"/>
                  </a:cubicBezTo>
                  <a:cubicBezTo>
                    <a:pt x="20301" y="1184"/>
                    <a:pt x="21059" y="3090"/>
                    <a:pt x="21249" y="6743"/>
                  </a:cubicBezTo>
                  <a:cubicBezTo>
                    <a:pt x="21438" y="10396"/>
                    <a:pt x="21059" y="15796"/>
                    <a:pt x="20680" y="21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9" name="Line"/>
            <p:cNvSpPr/>
            <p:nvPr/>
          </p:nvSpPr>
          <p:spPr>
            <a:xfrm>
              <a:off x="25903" y="1645187"/>
              <a:ext cx="334439" cy="569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81" fill="norm" stroke="1" extrusionOk="0">
                  <a:moveTo>
                    <a:pt x="21414" y="13620"/>
                  </a:moveTo>
                  <a:cubicBezTo>
                    <a:pt x="20596" y="12752"/>
                    <a:pt x="19778" y="11884"/>
                    <a:pt x="18387" y="11402"/>
                  </a:cubicBezTo>
                  <a:cubicBezTo>
                    <a:pt x="16996" y="10920"/>
                    <a:pt x="15032" y="10823"/>
                    <a:pt x="12905" y="11402"/>
                  </a:cubicBezTo>
                  <a:cubicBezTo>
                    <a:pt x="10778" y="11981"/>
                    <a:pt x="8487" y="13234"/>
                    <a:pt x="7341" y="14632"/>
                  </a:cubicBezTo>
                  <a:cubicBezTo>
                    <a:pt x="6196" y="16031"/>
                    <a:pt x="6196" y="17573"/>
                    <a:pt x="6850" y="18923"/>
                  </a:cubicBezTo>
                  <a:cubicBezTo>
                    <a:pt x="7505" y="20273"/>
                    <a:pt x="8814" y="21431"/>
                    <a:pt x="10778" y="21479"/>
                  </a:cubicBezTo>
                  <a:cubicBezTo>
                    <a:pt x="12741" y="21527"/>
                    <a:pt x="15359" y="20466"/>
                    <a:pt x="16914" y="18393"/>
                  </a:cubicBezTo>
                  <a:cubicBezTo>
                    <a:pt x="18469" y="16320"/>
                    <a:pt x="18959" y="13234"/>
                    <a:pt x="18714" y="10534"/>
                  </a:cubicBezTo>
                  <a:cubicBezTo>
                    <a:pt x="18469" y="7834"/>
                    <a:pt x="17487" y="5520"/>
                    <a:pt x="15769" y="3881"/>
                  </a:cubicBezTo>
                  <a:cubicBezTo>
                    <a:pt x="14050" y="2241"/>
                    <a:pt x="11596" y="1277"/>
                    <a:pt x="8978" y="698"/>
                  </a:cubicBezTo>
                  <a:cubicBezTo>
                    <a:pt x="6359" y="120"/>
                    <a:pt x="3578" y="-73"/>
                    <a:pt x="1941" y="23"/>
                  </a:cubicBezTo>
                  <a:cubicBezTo>
                    <a:pt x="305" y="120"/>
                    <a:pt x="-186" y="506"/>
                    <a:pt x="59" y="1181"/>
                  </a:cubicBezTo>
                  <a:cubicBezTo>
                    <a:pt x="305" y="1856"/>
                    <a:pt x="1287" y="2820"/>
                    <a:pt x="2269" y="37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0" name="Line"/>
            <p:cNvSpPr/>
            <p:nvPr/>
          </p:nvSpPr>
          <p:spPr>
            <a:xfrm>
              <a:off x="539925" y="1673512"/>
              <a:ext cx="197667" cy="51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293" fill="norm" stroke="1" extrusionOk="0">
                  <a:moveTo>
                    <a:pt x="16260" y="2346"/>
                  </a:moveTo>
                  <a:cubicBezTo>
                    <a:pt x="16260" y="1605"/>
                    <a:pt x="16260" y="864"/>
                    <a:pt x="15602" y="440"/>
                  </a:cubicBezTo>
                  <a:cubicBezTo>
                    <a:pt x="14943" y="17"/>
                    <a:pt x="13626" y="-89"/>
                    <a:pt x="11387" y="70"/>
                  </a:cubicBezTo>
                  <a:cubicBezTo>
                    <a:pt x="9148" y="229"/>
                    <a:pt x="5987" y="652"/>
                    <a:pt x="3616" y="1711"/>
                  </a:cubicBezTo>
                  <a:cubicBezTo>
                    <a:pt x="1245" y="2770"/>
                    <a:pt x="-335" y="4464"/>
                    <a:pt x="60" y="5893"/>
                  </a:cubicBezTo>
                  <a:cubicBezTo>
                    <a:pt x="455" y="7323"/>
                    <a:pt x="2826" y="8487"/>
                    <a:pt x="6514" y="9917"/>
                  </a:cubicBezTo>
                  <a:cubicBezTo>
                    <a:pt x="10202" y="11346"/>
                    <a:pt x="15206" y="13040"/>
                    <a:pt x="17972" y="14258"/>
                  </a:cubicBezTo>
                  <a:cubicBezTo>
                    <a:pt x="20738" y="15476"/>
                    <a:pt x="21265" y="16217"/>
                    <a:pt x="18763" y="17382"/>
                  </a:cubicBezTo>
                  <a:cubicBezTo>
                    <a:pt x="16260" y="18546"/>
                    <a:pt x="10728" y="20135"/>
                    <a:pt x="7304" y="20823"/>
                  </a:cubicBezTo>
                  <a:cubicBezTo>
                    <a:pt x="3880" y="21511"/>
                    <a:pt x="2563" y="21299"/>
                    <a:pt x="1245" y="210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1" name="Line"/>
            <p:cNvSpPr/>
            <p:nvPr/>
          </p:nvSpPr>
          <p:spPr>
            <a:xfrm>
              <a:off x="0" y="2326692"/>
              <a:ext cx="1004356" cy="9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0" y="21352"/>
                  </a:moveTo>
                  <a:cubicBezTo>
                    <a:pt x="1924" y="18433"/>
                    <a:pt x="3847" y="15514"/>
                    <a:pt x="5936" y="12303"/>
                  </a:cubicBezTo>
                  <a:cubicBezTo>
                    <a:pt x="8024" y="9093"/>
                    <a:pt x="10278" y="5590"/>
                    <a:pt x="12421" y="3255"/>
                  </a:cubicBezTo>
                  <a:cubicBezTo>
                    <a:pt x="14565" y="920"/>
                    <a:pt x="16598" y="-248"/>
                    <a:pt x="18110" y="44"/>
                  </a:cubicBezTo>
                  <a:cubicBezTo>
                    <a:pt x="19621" y="336"/>
                    <a:pt x="20611" y="2087"/>
                    <a:pt x="21600" y="38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2" name="Line"/>
            <p:cNvSpPr/>
            <p:nvPr/>
          </p:nvSpPr>
          <p:spPr>
            <a:xfrm>
              <a:off x="331075" y="2730258"/>
              <a:ext cx="227307" cy="43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254" fill="norm" stroke="1" extrusionOk="0">
                  <a:moveTo>
                    <a:pt x="17292" y="10442"/>
                  </a:moveTo>
                  <a:cubicBezTo>
                    <a:pt x="17292" y="9684"/>
                    <a:pt x="17292" y="8926"/>
                    <a:pt x="16711" y="8547"/>
                  </a:cubicBezTo>
                  <a:cubicBezTo>
                    <a:pt x="16130" y="8168"/>
                    <a:pt x="14969" y="8168"/>
                    <a:pt x="13343" y="8547"/>
                  </a:cubicBezTo>
                  <a:cubicBezTo>
                    <a:pt x="11717" y="8926"/>
                    <a:pt x="9627" y="9684"/>
                    <a:pt x="8117" y="11515"/>
                  </a:cubicBezTo>
                  <a:cubicBezTo>
                    <a:pt x="6608" y="13347"/>
                    <a:pt x="5679" y="16252"/>
                    <a:pt x="5563" y="18084"/>
                  </a:cubicBezTo>
                  <a:cubicBezTo>
                    <a:pt x="5446" y="19915"/>
                    <a:pt x="6143" y="20673"/>
                    <a:pt x="7653" y="21052"/>
                  </a:cubicBezTo>
                  <a:cubicBezTo>
                    <a:pt x="9163" y="21431"/>
                    <a:pt x="11485" y="21431"/>
                    <a:pt x="14040" y="19663"/>
                  </a:cubicBezTo>
                  <a:cubicBezTo>
                    <a:pt x="16595" y="17894"/>
                    <a:pt x="19382" y="14357"/>
                    <a:pt x="20311" y="11136"/>
                  </a:cubicBezTo>
                  <a:cubicBezTo>
                    <a:pt x="21240" y="7915"/>
                    <a:pt x="20311" y="5010"/>
                    <a:pt x="17408" y="2989"/>
                  </a:cubicBezTo>
                  <a:cubicBezTo>
                    <a:pt x="14505" y="968"/>
                    <a:pt x="9627" y="-169"/>
                    <a:pt x="6143" y="20"/>
                  </a:cubicBezTo>
                  <a:cubicBezTo>
                    <a:pt x="2659" y="210"/>
                    <a:pt x="569" y="1726"/>
                    <a:pt x="105" y="3178"/>
                  </a:cubicBezTo>
                  <a:cubicBezTo>
                    <a:pt x="-360" y="4631"/>
                    <a:pt x="801" y="6020"/>
                    <a:pt x="1963" y="74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3" name="Line"/>
            <p:cNvSpPr/>
            <p:nvPr/>
          </p:nvSpPr>
          <p:spPr>
            <a:xfrm>
              <a:off x="718127" y="2698012"/>
              <a:ext cx="202552" cy="60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491" fill="norm" stroke="1" extrusionOk="0">
                  <a:moveTo>
                    <a:pt x="1066" y="7897"/>
                  </a:moveTo>
                  <a:cubicBezTo>
                    <a:pt x="1866" y="11009"/>
                    <a:pt x="2666" y="14120"/>
                    <a:pt x="3200" y="16180"/>
                  </a:cubicBezTo>
                  <a:cubicBezTo>
                    <a:pt x="3733" y="18239"/>
                    <a:pt x="4000" y="19246"/>
                    <a:pt x="4133" y="20070"/>
                  </a:cubicBezTo>
                  <a:cubicBezTo>
                    <a:pt x="4266" y="20893"/>
                    <a:pt x="4266" y="21534"/>
                    <a:pt x="4133" y="21488"/>
                  </a:cubicBezTo>
                  <a:cubicBezTo>
                    <a:pt x="4000" y="21442"/>
                    <a:pt x="3733" y="20710"/>
                    <a:pt x="2933" y="18651"/>
                  </a:cubicBezTo>
                  <a:cubicBezTo>
                    <a:pt x="2133" y="16592"/>
                    <a:pt x="800" y="13205"/>
                    <a:pt x="266" y="10276"/>
                  </a:cubicBezTo>
                  <a:cubicBezTo>
                    <a:pt x="-267" y="7348"/>
                    <a:pt x="0" y="4876"/>
                    <a:pt x="1066" y="3229"/>
                  </a:cubicBezTo>
                  <a:cubicBezTo>
                    <a:pt x="2133" y="1581"/>
                    <a:pt x="4000" y="758"/>
                    <a:pt x="5733" y="346"/>
                  </a:cubicBezTo>
                  <a:cubicBezTo>
                    <a:pt x="7466" y="-66"/>
                    <a:pt x="9066" y="-66"/>
                    <a:pt x="10266" y="117"/>
                  </a:cubicBezTo>
                  <a:cubicBezTo>
                    <a:pt x="11466" y="300"/>
                    <a:pt x="12266" y="666"/>
                    <a:pt x="12933" y="1307"/>
                  </a:cubicBezTo>
                  <a:cubicBezTo>
                    <a:pt x="13600" y="1948"/>
                    <a:pt x="14133" y="2863"/>
                    <a:pt x="14266" y="3595"/>
                  </a:cubicBezTo>
                  <a:cubicBezTo>
                    <a:pt x="14400" y="4327"/>
                    <a:pt x="14133" y="4876"/>
                    <a:pt x="13466" y="5334"/>
                  </a:cubicBezTo>
                  <a:cubicBezTo>
                    <a:pt x="12800" y="5792"/>
                    <a:pt x="11733" y="6158"/>
                    <a:pt x="11866" y="6341"/>
                  </a:cubicBezTo>
                  <a:cubicBezTo>
                    <a:pt x="12000" y="6524"/>
                    <a:pt x="13333" y="6524"/>
                    <a:pt x="14666" y="6570"/>
                  </a:cubicBezTo>
                  <a:cubicBezTo>
                    <a:pt x="16000" y="6615"/>
                    <a:pt x="17333" y="6707"/>
                    <a:pt x="18533" y="7210"/>
                  </a:cubicBezTo>
                  <a:cubicBezTo>
                    <a:pt x="19733" y="7714"/>
                    <a:pt x="20800" y="8629"/>
                    <a:pt x="21066" y="9590"/>
                  </a:cubicBezTo>
                  <a:cubicBezTo>
                    <a:pt x="21333" y="10551"/>
                    <a:pt x="20800" y="11558"/>
                    <a:pt x="19866" y="12244"/>
                  </a:cubicBezTo>
                  <a:cubicBezTo>
                    <a:pt x="18933" y="12931"/>
                    <a:pt x="17600" y="13297"/>
                    <a:pt x="15600" y="13068"/>
                  </a:cubicBezTo>
                  <a:cubicBezTo>
                    <a:pt x="13600" y="12839"/>
                    <a:pt x="10933" y="12015"/>
                    <a:pt x="8266" y="111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4" name="Line"/>
            <p:cNvSpPr/>
            <p:nvPr/>
          </p:nvSpPr>
          <p:spPr>
            <a:xfrm>
              <a:off x="721327" y="2483588"/>
              <a:ext cx="145026" cy="16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24" fill="norm" stroke="1" extrusionOk="0">
                  <a:moveTo>
                    <a:pt x="3315" y="12886"/>
                  </a:moveTo>
                  <a:cubicBezTo>
                    <a:pt x="2557" y="14574"/>
                    <a:pt x="1799" y="16262"/>
                    <a:pt x="1230" y="17949"/>
                  </a:cubicBezTo>
                  <a:cubicBezTo>
                    <a:pt x="662" y="19637"/>
                    <a:pt x="283" y="21324"/>
                    <a:pt x="93" y="21324"/>
                  </a:cubicBezTo>
                  <a:cubicBezTo>
                    <a:pt x="-96" y="21324"/>
                    <a:pt x="-96" y="19637"/>
                    <a:pt x="1041" y="16093"/>
                  </a:cubicBezTo>
                  <a:cubicBezTo>
                    <a:pt x="2178" y="12549"/>
                    <a:pt x="4451" y="7149"/>
                    <a:pt x="6346" y="3943"/>
                  </a:cubicBezTo>
                  <a:cubicBezTo>
                    <a:pt x="8241" y="737"/>
                    <a:pt x="9757" y="-276"/>
                    <a:pt x="11272" y="61"/>
                  </a:cubicBezTo>
                  <a:cubicBezTo>
                    <a:pt x="12788" y="399"/>
                    <a:pt x="14304" y="2086"/>
                    <a:pt x="16009" y="5461"/>
                  </a:cubicBezTo>
                  <a:cubicBezTo>
                    <a:pt x="17715" y="8836"/>
                    <a:pt x="19609" y="13899"/>
                    <a:pt x="21504" y="189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5" name="Line"/>
            <p:cNvSpPr/>
            <p:nvPr/>
          </p:nvSpPr>
          <p:spPr>
            <a:xfrm>
              <a:off x="1081024" y="2611836"/>
              <a:ext cx="7668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6" name="Line"/>
            <p:cNvSpPr/>
            <p:nvPr/>
          </p:nvSpPr>
          <p:spPr>
            <a:xfrm>
              <a:off x="973688" y="2542835"/>
              <a:ext cx="260674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16615"/>
                    <a:pt x="7624" y="11631"/>
                    <a:pt x="11224" y="8031"/>
                  </a:cubicBezTo>
                  <a:cubicBezTo>
                    <a:pt x="14824" y="4431"/>
                    <a:pt x="18212" y="221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7" name="Line"/>
            <p:cNvSpPr/>
            <p:nvPr/>
          </p:nvSpPr>
          <p:spPr>
            <a:xfrm>
              <a:off x="1794040" y="2191245"/>
              <a:ext cx="291341" cy="5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3" fill="norm" stroke="1" extrusionOk="0">
                  <a:moveTo>
                    <a:pt x="0" y="21163"/>
                  </a:moveTo>
                  <a:cubicBezTo>
                    <a:pt x="3411" y="13963"/>
                    <a:pt x="6821" y="6763"/>
                    <a:pt x="10232" y="3163"/>
                  </a:cubicBezTo>
                  <a:cubicBezTo>
                    <a:pt x="13642" y="-437"/>
                    <a:pt x="17053" y="-437"/>
                    <a:pt x="18947" y="592"/>
                  </a:cubicBezTo>
                  <a:cubicBezTo>
                    <a:pt x="20842" y="1620"/>
                    <a:pt x="21221" y="3677"/>
                    <a:pt x="21600" y="57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8" name="Line"/>
            <p:cNvSpPr/>
            <p:nvPr/>
          </p:nvSpPr>
          <p:spPr>
            <a:xfrm>
              <a:off x="1771039" y="2374164"/>
              <a:ext cx="36801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6457"/>
                    <a:pt x="8100" y="11314"/>
                    <a:pt x="11700" y="7714"/>
                  </a:cubicBezTo>
                  <a:cubicBezTo>
                    <a:pt x="15300" y="4114"/>
                    <a:pt x="1845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9" name="Line"/>
            <p:cNvSpPr/>
            <p:nvPr/>
          </p:nvSpPr>
          <p:spPr>
            <a:xfrm>
              <a:off x="2472880" y="2074207"/>
              <a:ext cx="384296" cy="43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054" fill="norm" stroke="1" extrusionOk="0">
                  <a:moveTo>
                    <a:pt x="12985" y="2653"/>
                  </a:moveTo>
                  <a:cubicBezTo>
                    <a:pt x="12985" y="1660"/>
                    <a:pt x="12985" y="667"/>
                    <a:pt x="12630" y="232"/>
                  </a:cubicBezTo>
                  <a:cubicBezTo>
                    <a:pt x="12274" y="-202"/>
                    <a:pt x="11564" y="-78"/>
                    <a:pt x="9930" y="1039"/>
                  </a:cubicBezTo>
                  <a:cubicBezTo>
                    <a:pt x="8295" y="2157"/>
                    <a:pt x="5737" y="4267"/>
                    <a:pt x="3748" y="7060"/>
                  </a:cubicBezTo>
                  <a:cubicBezTo>
                    <a:pt x="1758" y="9853"/>
                    <a:pt x="337" y="13329"/>
                    <a:pt x="53" y="15750"/>
                  </a:cubicBezTo>
                  <a:cubicBezTo>
                    <a:pt x="-231" y="18170"/>
                    <a:pt x="622" y="19536"/>
                    <a:pt x="2753" y="20343"/>
                  </a:cubicBezTo>
                  <a:cubicBezTo>
                    <a:pt x="4885" y="21150"/>
                    <a:pt x="8295" y="21398"/>
                    <a:pt x="11422" y="20405"/>
                  </a:cubicBezTo>
                  <a:cubicBezTo>
                    <a:pt x="14548" y="19412"/>
                    <a:pt x="17390" y="17177"/>
                    <a:pt x="19095" y="14695"/>
                  </a:cubicBezTo>
                  <a:cubicBezTo>
                    <a:pt x="20801" y="12212"/>
                    <a:pt x="21369" y="9481"/>
                    <a:pt x="21369" y="7495"/>
                  </a:cubicBezTo>
                  <a:cubicBezTo>
                    <a:pt x="21369" y="5508"/>
                    <a:pt x="20801" y="4267"/>
                    <a:pt x="18669" y="3398"/>
                  </a:cubicBezTo>
                  <a:cubicBezTo>
                    <a:pt x="16537" y="2529"/>
                    <a:pt x="12843" y="2032"/>
                    <a:pt x="9148" y="1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0" name="Line"/>
            <p:cNvSpPr/>
            <p:nvPr/>
          </p:nvSpPr>
          <p:spPr>
            <a:xfrm>
              <a:off x="3549746" y="2289829"/>
              <a:ext cx="20700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0800"/>
                    <a:pt x="6400" y="0"/>
                    <a:pt x="10000" y="0"/>
                  </a:cubicBezTo>
                  <a:cubicBezTo>
                    <a:pt x="13600" y="0"/>
                    <a:pt x="176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1" name="Line"/>
            <p:cNvSpPr/>
            <p:nvPr/>
          </p:nvSpPr>
          <p:spPr>
            <a:xfrm>
              <a:off x="3612282" y="2450833"/>
              <a:ext cx="274806" cy="66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0943" fill="norm" stroke="1" extrusionOk="0">
                  <a:moveTo>
                    <a:pt x="502" y="0"/>
                  </a:moveTo>
                  <a:cubicBezTo>
                    <a:pt x="105" y="7200"/>
                    <a:pt x="-291" y="14400"/>
                    <a:pt x="303" y="18000"/>
                  </a:cubicBezTo>
                  <a:cubicBezTo>
                    <a:pt x="898" y="21600"/>
                    <a:pt x="2483" y="21600"/>
                    <a:pt x="6149" y="19600"/>
                  </a:cubicBezTo>
                  <a:cubicBezTo>
                    <a:pt x="9815" y="17600"/>
                    <a:pt x="15562" y="13600"/>
                    <a:pt x="21309" y="9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2" name="Line"/>
            <p:cNvSpPr/>
            <p:nvPr/>
          </p:nvSpPr>
          <p:spPr>
            <a:xfrm>
              <a:off x="1432335" y="933675"/>
              <a:ext cx="1083045" cy="15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350" fill="norm" stroke="1" extrusionOk="0">
                  <a:moveTo>
                    <a:pt x="632" y="12422"/>
                  </a:moveTo>
                  <a:cubicBezTo>
                    <a:pt x="329" y="12422"/>
                    <a:pt x="27" y="12422"/>
                    <a:pt x="2" y="12248"/>
                  </a:cubicBezTo>
                  <a:cubicBezTo>
                    <a:pt x="-23" y="12074"/>
                    <a:pt x="229" y="11725"/>
                    <a:pt x="1160" y="11028"/>
                  </a:cubicBezTo>
                  <a:cubicBezTo>
                    <a:pt x="2092" y="10332"/>
                    <a:pt x="3703" y="9286"/>
                    <a:pt x="5440" y="8241"/>
                  </a:cubicBezTo>
                  <a:cubicBezTo>
                    <a:pt x="7177" y="7196"/>
                    <a:pt x="9040" y="6151"/>
                    <a:pt x="10928" y="5454"/>
                  </a:cubicBezTo>
                  <a:cubicBezTo>
                    <a:pt x="12816" y="4757"/>
                    <a:pt x="14729" y="4409"/>
                    <a:pt x="16391" y="3886"/>
                  </a:cubicBezTo>
                  <a:cubicBezTo>
                    <a:pt x="18053" y="3364"/>
                    <a:pt x="19462" y="2667"/>
                    <a:pt x="20293" y="1970"/>
                  </a:cubicBezTo>
                  <a:cubicBezTo>
                    <a:pt x="21124" y="1274"/>
                    <a:pt x="21376" y="577"/>
                    <a:pt x="21275" y="228"/>
                  </a:cubicBezTo>
                  <a:cubicBezTo>
                    <a:pt x="21174" y="-120"/>
                    <a:pt x="20721" y="-120"/>
                    <a:pt x="19437" y="577"/>
                  </a:cubicBezTo>
                  <a:cubicBezTo>
                    <a:pt x="18153" y="1274"/>
                    <a:pt x="16039" y="2667"/>
                    <a:pt x="13974" y="3712"/>
                  </a:cubicBezTo>
                  <a:cubicBezTo>
                    <a:pt x="11910" y="4757"/>
                    <a:pt x="9896" y="5454"/>
                    <a:pt x="8033" y="5977"/>
                  </a:cubicBezTo>
                  <a:cubicBezTo>
                    <a:pt x="6170" y="6499"/>
                    <a:pt x="4458" y="6848"/>
                    <a:pt x="3426" y="7196"/>
                  </a:cubicBezTo>
                  <a:cubicBezTo>
                    <a:pt x="2394" y="7545"/>
                    <a:pt x="2041" y="7893"/>
                    <a:pt x="1991" y="8241"/>
                  </a:cubicBezTo>
                  <a:cubicBezTo>
                    <a:pt x="1941" y="8590"/>
                    <a:pt x="2192" y="8938"/>
                    <a:pt x="3124" y="9112"/>
                  </a:cubicBezTo>
                  <a:cubicBezTo>
                    <a:pt x="4055" y="9286"/>
                    <a:pt x="5667" y="9286"/>
                    <a:pt x="7328" y="8764"/>
                  </a:cubicBezTo>
                  <a:cubicBezTo>
                    <a:pt x="8990" y="8241"/>
                    <a:pt x="10701" y="7196"/>
                    <a:pt x="12313" y="6151"/>
                  </a:cubicBezTo>
                  <a:cubicBezTo>
                    <a:pt x="13924" y="5106"/>
                    <a:pt x="15434" y="4061"/>
                    <a:pt x="16970" y="3364"/>
                  </a:cubicBezTo>
                  <a:cubicBezTo>
                    <a:pt x="18506" y="2667"/>
                    <a:pt x="20067" y="2319"/>
                    <a:pt x="20822" y="1970"/>
                  </a:cubicBezTo>
                  <a:cubicBezTo>
                    <a:pt x="21577" y="1622"/>
                    <a:pt x="21527" y="1274"/>
                    <a:pt x="20520" y="1622"/>
                  </a:cubicBezTo>
                  <a:cubicBezTo>
                    <a:pt x="19513" y="1970"/>
                    <a:pt x="17549" y="3015"/>
                    <a:pt x="15711" y="4061"/>
                  </a:cubicBezTo>
                  <a:cubicBezTo>
                    <a:pt x="13873" y="5106"/>
                    <a:pt x="12162" y="6151"/>
                    <a:pt x="10399" y="7022"/>
                  </a:cubicBezTo>
                  <a:cubicBezTo>
                    <a:pt x="8637" y="7893"/>
                    <a:pt x="6825" y="8590"/>
                    <a:pt x="5541" y="9461"/>
                  </a:cubicBezTo>
                  <a:cubicBezTo>
                    <a:pt x="4257" y="10332"/>
                    <a:pt x="3501" y="11377"/>
                    <a:pt x="2922" y="12422"/>
                  </a:cubicBezTo>
                  <a:cubicBezTo>
                    <a:pt x="2343" y="13467"/>
                    <a:pt x="1941" y="14512"/>
                    <a:pt x="1865" y="15209"/>
                  </a:cubicBezTo>
                  <a:cubicBezTo>
                    <a:pt x="1790" y="15906"/>
                    <a:pt x="2041" y="16254"/>
                    <a:pt x="3048" y="16080"/>
                  </a:cubicBezTo>
                  <a:cubicBezTo>
                    <a:pt x="4055" y="15906"/>
                    <a:pt x="5818" y="15209"/>
                    <a:pt x="7454" y="14164"/>
                  </a:cubicBezTo>
                  <a:cubicBezTo>
                    <a:pt x="9090" y="13119"/>
                    <a:pt x="10601" y="11725"/>
                    <a:pt x="12162" y="10332"/>
                  </a:cubicBezTo>
                  <a:cubicBezTo>
                    <a:pt x="13722" y="8938"/>
                    <a:pt x="15334" y="7545"/>
                    <a:pt x="17071" y="6499"/>
                  </a:cubicBezTo>
                  <a:cubicBezTo>
                    <a:pt x="18808" y="5454"/>
                    <a:pt x="20671" y="4757"/>
                    <a:pt x="20973" y="4757"/>
                  </a:cubicBezTo>
                  <a:cubicBezTo>
                    <a:pt x="21275" y="4757"/>
                    <a:pt x="20016" y="5454"/>
                    <a:pt x="18606" y="6325"/>
                  </a:cubicBezTo>
                  <a:cubicBezTo>
                    <a:pt x="17197" y="7196"/>
                    <a:pt x="15636" y="8241"/>
                    <a:pt x="13924" y="9112"/>
                  </a:cubicBezTo>
                  <a:cubicBezTo>
                    <a:pt x="12212" y="9983"/>
                    <a:pt x="10349" y="10680"/>
                    <a:pt x="8687" y="11377"/>
                  </a:cubicBezTo>
                  <a:cubicBezTo>
                    <a:pt x="7026" y="12074"/>
                    <a:pt x="5566" y="12770"/>
                    <a:pt x="4408" y="13641"/>
                  </a:cubicBezTo>
                  <a:cubicBezTo>
                    <a:pt x="3250" y="14512"/>
                    <a:pt x="2394" y="15557"/>
                    <a:pt x="1865" y="16777"/>
                  </a:cubicBezTo>
                  <a:cubicBezTo>
                    <a:pt x="1336" y="17996"/>
                    <a:pt x="1135" y="19390"/>
                    <a:pt x="1211" y="20261"/>
                  </a:cubicBezTo>
                  <a:cubicBezTo>
                    <a:pt x="1286" y="21132"/>
                    <a:pt x="1639" y="21480"/>
                    <a:pt x="2771" y="21306"/>
                  </a:cubicBezTo>
                  <a:cubicBezTo>
                    <a:pt x="3904" y="21132"/>
                    <a:pt x="5818" y="20435"/>
                    <a:pt x="7504" y="19215"/>
                  </a:cubicBezTo>
                  <a:cubicBezTo>
                    <a:pt x="9191" y="17996"/>
                    <a:pt x="10651" y="16254"/>
                    <a:pt x="12287" y="14512"/>
                  </a:cubicBezTo>
                  <a:cubicBezTo>
                    <a:pt x="13924" y="12770"/>
                    <a:pt x="15736" y="11028"/>
                    <a:pt x="17146" y="9809"/>
                  </a:cubicBezTo>
                  <a:cubicBezTo>
                    <a:pt x="18556" y="8590"/>
                    <a:pt x="19563" y="7893"/>
                    <a:pt x="20570" y="7196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3" name="Line"/>
            <p:cNvSpPr/>
            <p:nvPr/>
          </p:nvSpPr>
          <p:spPr>
            <a:xfrm>
              <a:off x="4458545" y="2174497"/>
              <a:ext cx="318500" cy="430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297" fill="norm" stroke="1" extrusionOk="0">
                  <a:moveTo>
                    <a:pt x="13398" y="2290"/>
                  </a:moveTo>
                  <a:cubicBezTo>
                    <a:pt x="12048" y="1532"/>
                    <a:pt x="10698" y="774"/>
                    <a:pt x="9010" y="774"/>
                  </a:cubicBezTo>
                  <a:cubicBezTo>
                    <a:pt x="7323" y="774"/>
                    <a:pt x="5298" y="1532"/>
                    <a:pt x="3610" y="3364"/>
                  </a:cubicBezTo>
                  <a:cubicBezTo>
                    <a:pt x="1923" y="5195"/>
                    <a:pt x="573" y="8101"/>
                    <a:pt x="151" y="10879"/>
                  </a:cubicBezTo>
                  <a:cubicBezTo>
                    <a:pt x="-271" y="13658"/>
                    <a:pt x="235" y="16311"/>
                    <a:pt x="1163" y="18079"/>
                  </a:cubicBezTo>
                  <a:cubicBezTo>
                    <a:pt x="2091" y="19848"/>
                    <a:pt x="3441" y="20732"/>
                    <a:pt x="5382" y="21111"/>
                  </a:cubicBezTo>
                  <a:cubicBezTo>
                    <a:pt x="7323" y="21490"/>
                    <a:pt x="9854" y="21364"/>
                    <a:pt x="12554" y="20037"/>
                  </a:cubicBezTo>
                  <a:cubicBezTo>
                    <a:pt x="15254" y="18711"/>
                    <a:pt x="18123" y="16185"/>
                    <a:pt x="19641" y="13785"/>
                  </a:cubicBezTo>
                  <a:cubicBezTo>
                    <a:pt x="21160" y="11385"/>
                    <a:pt x="21329" y="9111"/>
                    <a:pt x="20654" y="7153"/>
                  </a:cubicBezTo>
                  <a:cubicBezTo>
                    <a:pt x="19979" y="5195"/>
                    <a:pt x="18460" y="3553"/>
                    <a:pt x="17195" y="2290"/>
                  </a:cubicBezTo>
                  <a:cubicBezTo>
                    <a:pt x="15929" y="1027"/>
                    <a:pt x="14916" y="143"/>
                    <a:pt x="14663" y="16"/>
                  </a:cubicBezTo>
                  <a:cubicBezTo>
                    <a:pt x="14410" y="-110"/>
                    <a:pt x="14916" y="522"/>
                    <a:pt x="15423" y="1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4" name="Line"/>
            <p:cNvSpPr/>
            <p:nvPr/>
          </p:nvSpPr>
          <p:spPr>
            <a:xfrm>
              <a:off x="5060114" y="2412498"/>
              <a:ext cx="36034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36" y="18000"/>
                    <a:pt x="8272" y="14400"/>
                    <a:pt x="11872" y="10800"/>
                  </a:cubicBezTo>
                  <a:cubicBezTo>
                    <a:pt x="15472" y="7200"/>
                    <a:pt x="18536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5" name="Line"/>
            <p:cNvSpPr/>
            <p:nvPr/>
          </p:nvSpPr>
          <p:spPr>
            <a:xfrm>
              <a:off x="3770720" y="925570"/>
              <a:ext cx="2634010" cy="17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46" fill="norm" stroke="1" extrusionOk="0">
                  <a:moveTo>
                    <a:pt x="74" y="6617"/>
                  </a:moveTo>
                  <a:cubicBezTo>
                    <a:pt x="702" y="6934"/>
                    <a:pt x="1330" y="7252"/>
                    <a:pt x="2093" y="7411"/>
                  </a:cubicBezTo>
                  <a:cubicBezTo>
                    <a:pt x="2857" y="7570"/>
                    <a:pt x="3757" y="7570"/>
                    <a:pt x="4626" y="7411"/>
                  </a:cubicBezTo>
                  <a:cubicBezTo>
                    <a:pt x="5495" y="7252"/>
                    <a:pt x="6332" y="6934"/>
                    <a:pt x="7096" y="6458"/>
                  </a:cubicBezTo>
                  <a:cubicBezTo>
                    <a:pt x="7860" y="5981"/>
                    <a:pt x="8550" y="5346"/>
                    <a:pt x="9262" y="4870"/>
                  </a:cubicBezTo>
                  <a:cubicBezTo>
                    <a:pt x="9974" y="4393"/>
                    <a:pt x="10706" y="4075"/>
                    <a:pt x="11407" y="3599"/>
                  </a:cubicBezTo>
                  <a:cubicBezTo>
                    <a:pt x="12109" y="3122"/>
                    <a:pt x="12778" y="2487"/>
                    <a:pt x="13553" y="2170"/>
                  </a:cubicBezTo>
                  <a:cubicBezTo>
                    <a:pt x="14327" y="1852"/>
                    <a:pt x="15206" y="1852"/>
                    <a:pt x="16075" y="1852"/>
                  </a:cubicBezTo>
                  <a:cubicBezTo>
                    <a:pt x="16943" y="1852"/>
                    <a:pt x="17802" y="1852"/>
                    <a:pt x="18618" y="1852"/>
                  </a:cubicBezTo>
                  <a:cubicBezTo>
                    <a:pt x="19434" y="1852"/>
                    <a:pt x="20209" y="1852"/>
                    <a:pt x="20680" y="1852"/>
                  </a:cubicBezTo>
                  <a:cubicBezTo>
                    <a:pt x="21150" y="1852"/>
                    <a:pt x="21318" y="1852"/>
                    <a:pt x="21349" y="1693"/>
                  </a:cubicBezTo>
                  <a:cubicBezTo>
                    <a:pt x="21381" y="1534"/>
                    <a:pt x="21276" y="1217"/>
                    <a:pt x="20826" y="899"/>
                  </a:cubicBezTo>
                  <a:cubicBezTo>
                    <a:pt x="20376" y="581"/>
                    <a:pt x="19581" y="264"/>
                    <a:pt x="18785" y="105"/>
                  </a:cubicBezTo>
                  <a:cubicBezTo>
                    <a:pt x="17990" y="-54"/>
                    <a:pt x="17195" y="-54"/>
                    <a:pt x="16431" y="264"/>
                  </a:cubicBezTo>
                  <a:cubicBezTo>
                    <a:pt x="15667" y="581"/>
                    <a:pt x="14934" y="1217"/>
                    <a:pt x="14275" y="1852"/>
                  </a:cubicBezTo>
                  <a:cubicBezTo>
                    <a:pt x="13616" y="2487"/>
                    <a:pt x="13030" y="3122"/>
                    <a:pt x="12412" y="3917"/>
                  </a:cubicBezTo>
                  <a:cubicBezTo>
                    <a:pt x="11795" y="4711"/>
                    <a:pt x="11146" y="5664"/>
                    <a:pt x="10424" y="6458"/>
                  </a:cubicBezTo>
                  <a:cubicBezTo>
                    <a:pt x="9702" y="7252"/>
                    <a:pt x="8906" y="7887"/>
                    <a:pt x="8059" y="8205"/>
                  </a:cubicBezTo>
                  <a:cubicBezTo>
                    <a:pt x="7211" y="8522"/>
                    <a:pt x="6311" y="8522"/>
                    <a:pt x="5547" y="8681"/>
                  </a:cubicBezTo>
                  <a:cubicBezTo>
                    <a:pt x="4783" y="8840"/>
                    <a:pt x="4155" y="9158"/>
                    <a:pt x="3464" y="9952"/>
                  </a:cubicBezTo>
                  <a:cubicBezTo>
                    <a:pt x="2774" y="10746"/>
                    <a:pt x="2020" y="12017"/>
                    <a:pt x="1466" y="13128"/>
                  </a:cubicBezTo>
                  <a:cubicBezTo>
                    <a:pt x="911" y="14240"/>
                    <a:pt x="555" y="15193"/>
                    <a:pt x="325" y="16146"/>
                  </a:cubicBezTo>
                  <a:cubicBezTo>
                    <a:pt x="95" y="17099"/>
                    <a:pt x="-10" y="18052"/>
                    <a:pt x="0" y="18687"/>
                  </a:cubicBezTo>
                  <a:cubicBezTo>
                    <a:pt x="11" y="19322"/>
                    <a:pt x="137" y="19640"/>
                    <a:pt x="576" y="19799"/>
                  </a:cubicBezTo>
                  <a:cubicBezTo>
                    <a:pt x="1016" y="19958"/>
                    <a:pt x="1769" y="19958"/>
                    <a:pt x="2596" y="19958"/>
                  </a:cubicBezTo>
                  <a:cubicBezTo>
                    <a:pt x="3423" y="19958"/>
                    <a:pt x="4323" y="19958"/>
                    <a:pt x="5212" y="19958"/>
                  </a:cubicBezTo>
                  <a:cubicBezTo>
                    <a:pt x="6102" y="19958"/>
                    <a:pt x="6981" y="19958"/>
                    <a:pt x="7860" y="19958"/>
                  </a:cubicBezTo>
                  <a:cubicBezTo>
                    <a:pt x="8739" y="19958"/>
                    <a:pt x="9618" y="19958"/>
                    <a:pt x="10445" y="19958"/>
                  </a:cubicBezTo>
                  <a:cubicBezTo>
                    <a:pt x="11271" y="19958"/>
                    <a:pt x="12046" y="19958"/>
                    <a:pt x="12893" y="19958"/>
                  </a:cubicBezTo>
                  <a:cubicBezTo>
                    <a:pt x="13741" y="19958"/>
                    <a:pt x="14662" y="19958"/>
                    <a:pt x="15531" y="19958"/>
                  </a:cubicBezTo>
                  <a:cubicBezTo>
                    <a:pt x="16399" y="19958"/>
                    <a:pt x="17216" y="19958"/>
                    <a:pt x="18000" y="20117"/>
                  </a:cubicBezTo>
                  <a:cubicBezTo>
                    <a:pt x="18785" y="20275"/>
                    <a:pt x="19539" y="20593"/>
                    <a:pt x="20083" y="20752"/>
                  </a:cubicBezTo>
                  <a:cubicBezTo>
                    <a:pt x="20627" y="20911"/>
                    <a:pt x="20962" y="20911"/>
                    <a:pt x="21192" y="20752"/>
                  </a:cubicBezTo>
                  <a:cubicBezTo>
                    <a:pt x="21423" y="20593"/>
                    <a:pt x="21548" y="20275"/>
                    <a:pt x="21569" y="19640"/>
                  </a:cubicBezTo>
                  <a:cubicBezTo>
                    <a:pt x="21590" y="19005"/>
                    <a:pt x="21506" y="18052"/>
                    <a:pt x="21130" y="16781"/>
                  </a:cubicBezTo>
                  <a:cubicBezTo>
                    <a:pt x="20753" y="15511"/>
                    <a:pt x="20083" y="13922"/>
                    <a:pt x="19382" y="12811"/>
                  </a:cubicBezTo>
                  <a:cubicBezTo>
                    <a:pt x="18681" y="11699"/>
                    <a:pt x="17948" y="11064"/>
                    <a:pt x="17142" y="10746"/>
                  </a:cubicBezTo>
                  <a:cubicBezTo>
                    <a:pt x="16337" y="10428"/>
                    <a:pt x="15457" y="10428"/>
                    <a:pt x="14568" y="10428"/>
                  </a:cubicBezTo>
                  <a:cubicBezTo>
                    <a:pt x="13678" y="10428"/>
                    <a:pt x="12778" y="10428"/>
                    <a:pt x="11920" y="10746"/>
                  </a:cubicBezTo>
                  <a:cubicBezTo>
                    <a:pt x="11062" y="11064"/>
                    <a:pt x="10246" y="11699"/>
                    <a:pt x="9461" y="12175"/>
                  </a:cubicBezTo>
                  <a:cubicBezTo>
                    <a:pt x="8676" y="12652"/>
                    <a:pt x="7923" y="12970"/>
                    <a:pt x="7221" y="13605"/>
                  </a:cubicBezTo>
                  <a:cubicBezTo>
                    <a:pt x="6520" y="14240"/>
                    <a:pt x="5871" y="15193"/>
                    <a:pt x="5139" y="16146"/>
                  </a:cubicBezTo>
                  <a:cubicBezTo>
                    <a:pt x="4406" y="17099"/>
                    <a:pt x="3590" y="18052"/>
                    <a:pt x="2983" y="18846"/>
                  </a:cubicBezTo>
                  <a:cubicBezTo>
                    <a:pt x="2376" y="19640"/>
                    <a:pt x="1978" y="20275"/>
                    <a:pt x="1685" y="20593"/>
                  </a:cubicBezTo>
                  <a:cubicBezTo>
                    <a:pt x="1392" y="20911"/>
                    <a:pt x="1204" y="20911"/>
                    <a:pt x="1193" y="21070"/>
                  </a:cubicBezTo>
                  <a:cubicBezTo>
                    <a:pt x="1183" y="21228"/>
                    <a:pt x="1350" y="21546"/>
                    <a:pt x="1800" y="21546"/>
                  </a:cubicBezTo>
                  <a:cubicBezTo>
                    <a:pt x="2250" y="21546"/>
                    <a:pt x="2983" y="21228"/>
                    <a:pt x="3705" y="20593"/>
                  </a:cubicBezTo>
                  <a:cubicBezTo>
                    <a:pt x="4427" y="19958"/>
                    <a:pt x="5139" y="19005"/>
                    <a:pt x="5830" y="18052"/>
                  </a:cubicBezTo>
                  <a:cubicBezTo>
                    <a:pt x="6520" y="17099"/>
                    <a:pt x="7190" y="16146"/>
                    <a:pt x="7891" y="15352"/>
                  </a:cubicBezTo>
                  <a:cubicBezTo>
                    <a:pt x="8592" y="14558"/>
                    <a:pt x="9325" y="13922"/>
                    <a:pt x="10131" y="13446"/>
                  </a:cubicBezTo>
                  <a:cubicBezTo>
                    <a:pt x="10937" y="12970"/>
                    <a:pt x="11816" y="12652"/>
                    <a:pt x="12674" y="12334"/>
                  </a:cubicBezTo>
                  <a:cubicBezTo>
                    <a:pt x="13532" y="12017"/>
                    <a:pt x="14369" y="11699"/>
                    <a:pt x="15175" y="11222"/>
                  </a:cubicBezTo>
                  <a:cubicBezTo>
                    <a:pt x="15981" y="10746"/>
                    <a:pt x="16755" y="10111"/>
                    <a:pt x="17477" y="9158"/>
                  </a:cubicBezTo>
                  <a:cubicBezTo>
                    <a:pt x="18199" y="8205"/>
                    <a:pt x="18869" y="6934"/>
                    <a:pt x="19518" y="5981"/>
                  </a:cubicBezTo>
                  <a:cubicBezTo>
                    <a:pt x="20167" y="5028"/>
                    <a:pt x="20795" y="4393"/>
                    <a:pt x="21423" y="37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6" name="Line"/>
            <p:cNvSpPr/>
            <p:nvPr/>
          </p:nvSpPr>
          <p:spPr>
            <a:xfrm>
              <a:off x="5750130" y="2168584"/>
              <a:ext cx="421676" cy="489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3312"/>
                  </a:moveTo>
                  <a:cubicBezTo>
                    <a:pt x="262" y="2749"/>
                    <a:pt x="524" y="2187"/>
                    <a:pt x="1898" y="1624"/>
                  </a:cubicBezTo>
                  <a:cubicBezTo>
                    <a:pt x="3273" y="1062"/>
                    <a:pt x="5760" y="499"/>
                    <a:pt x="7331" y="218"/>
                  </a:cubicBezTo>
                  <a:cubicBezTo>
                    <a:pt x="8902" y="-63"/>
                    <a:pt x="9556" y="-63"/>
                    <a:pt x="10080" y="162"/>
                  </a:cubicBezTo>
                  <a:cubicBezTo>
                    <a:pt x="10604" y="387"/>
                    <a:pt x="10996" y="837"/>
                    <a:pt x="10735" y="2412"/>
                  </a:cubicBezTo>
                  <a:cubicBezTo>
                    <a:pt x="10473" y="3987"/>
                    <a:pt x="9556" y="6687"/>
                    <a:pt x="8247" y="9331"/>
                  </a:cubicBezTo>
                  <a:cubicBezTo>
                    <a:pt x="6938" y="11974"/>
                    <a:pt x="5236" y="14562"/>
                    <a:pt x="4189" y="16137"/>
                  </a:cubicBezTo>
                  <a:cubicBezTo>
                    <a:pt x="3142" y="17712"/>
                    <a:pt x="2749" y="18275"/>
                    <a:pt x="2422" y="18950"/>
                  </a:cubicBezTo>
                  <a:cubicBezTo>
                    <a:pt x="2095" y="19625"/>
                    <a:pt x="1833" y="20412"/>
                    <a:pt x="2095" y="20862"/>
                  </a:cubicBezTo>
                  <a:cubicBezTo>
                    <a:pt x="2356" y="21312"/>
                    <a:pt x="3142" y="21424"/>
                    <a:pt x="5236" y="21312"/>
                  </a:cubicBezTo>
                  <a:cubicBezTo>
                    <a:pt x="7331" y="21200"/>
                    <a:pt x="10735" y="20862"/>
                    <a:pt x="13680" y="20862"/>
                  </a:cubicBezTo>
                  <a:cubicBezTo>
                    <a:pt x="16625" y="20862"/>
                    <a:pt x="19113" y="21200"/>
                    <a:pt x="21600" y="21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7" name="Line"/>
            <p:cNvSpPr/>
            <p:nvPr/>
          </p:nvSpPr>
          <p:spPr>
            <a:xfrm>
              <a:off x="6455479" y="2197827"/>
              <a:ext cx="322007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57" y="0"/>
                    <a:pt x="1714" y="0"/>
                    <a:pt x="3086" y="1003"/>
                  </a:cubicBezTo>
                  <a:cubicBezTo>
                    <a:pt x="4457" y="2007"/>
                    <a:pt x="6343" y="4013"/>
                    <a:pt x="8657" y="6728"/>
                  </a:cubicBezTo>
                  <a:cubicBezTo>
                    <a:pt x="10971" y="9443"/>
                    <a:pt x="13714" y="12866"/>
                    <a:pt x="15943" y="15462"/>
                  </a:cubicBezTo>
                  <a:cubicBezTo>
                    <a:pt x="18171" y="18059"/>
                    <a:pt x="19886" y="1983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8" name="Line"/>
            <p:cNvSpPr/>
            <p:nvPr/>
          </p:nvSpPr>
          <p:spPr>
            <a:xfrm>
              <a:off x="6572474" y="2220827"/>
              <a:ext cx="243347" cy="456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45" fill="norm" stroke="1" extrusionOk="0">
                  <a:moveTo>
                    <a:pt x="21425" y="0"/>
                  </a:moveTo>
                  <a:cubicBezTo>
                    <a:pt x="19625" y="724"/>
                    <a:pt x="17825" y="1448"/>
                    <a:pt x="15125" y="3439"/>
                  </a:cubicBezTo>
                  <a:cubicBezTo>
                    <a:pt x="12425" y="5430"/>
                    <a:pt x="8825" y="8688"/>
                    <a:pt x="6125" y="11705"/>
                  </a:cubicBezTo>
                  <a:cubicBezTo>
                    <a:pt x="3425" y="14722"/>
                    <a:pt x="1625" y="17497"/>
                    <a:pt x="725" y="19187"/>
                  </a:cubicBezTo>
                  <a:cubicBezTo>
                    <a:pt x="-175" y="20876"/>
                    <a:pt x="-175" y="21479"/>
                    <a:pt x="387" y="21540"/>
                  </a:cubicBezTo>
                  <a:cubicBezTo>
                    <a:pt x="950" y="21600"/>
                    <a:pt x="2075" y="21117"/>
                    <a:pt x="3200" y="20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9" name="Line"/>
            <p:cNvSpPr/>
            <p:nvPr/>
          </p:nvSpPr>
          <p:spPr>
            <a:xfrm>
              <a:off x="6907822" y="2013823"/>
              <a:ext cx="15335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0" name="Line"/>
            <p:cNvSpPr/>
            <p:nvPr/>
          </p:nvSpPr>
          <p:spPr>
            <a:xfrm>
              <a:off x="6760789" y="1975489"/>
              <a:ext cx="285037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417" y="21600"/>
                  </a:moveTo>
                  <a:cubicBezTo>
                    <a:pt x="1260" y="18720"/>
                    <a:pt x="103" y="15840"/>
                    <a:pt x="6" y="13680"/>
                  </a:cubicBezTo>
                  <a:cubicBezTo>
                    <a:pt x="-90" y="11520"/>
                    <a:pt x="874" y="10080"/>
                    <a:pt x="4635" y="7920"/>
                  </a:cubicBezTo>
                  <a:cubicBezTo>
                    <a:pt x="8396" y="5760"/>
                    <a:pt x="14953" y="2880"/>
                    <a:pt x="2151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1" name="Line"/>
            <p:cNvSpPr/>
            <p:nvPr/>
          </p:nvSpPr>
          <p:spPr>
            <a:xfrm>
              <a:off x="7145494" y="2193885"/>
              <a:ext cx="184005" cy="195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2116"/>
                  </a:moveTo>
                  <a:cubicBezTo>
                    <a:pt x="900" y="994"/>
                    <a:pt x="1800" y="-128"/>
                    <a:pt x="3300" y="12"/>
                  </a:cubicBezTo>
                  <a:cubicBezTo>
                    <a:pt x="4800" y="153"/>
                    <a:pt x="6900" y="1555"/>
                    <a:pt x="9300" y="4781"/>
                  </a:cubicBezTo>
                  <a:cubicBezTo>
                    <a:pt x="11700" y="8007"/>
                    <a:pt x="14400" y="13056"/>
                    <a:pt x="16200" y="16142"/>
                  </a:cubicBezTo>
                  <a:cubicBezTo>
                    <a:pt x="18000" y="19228"/>
                    <a:pt x="18900" y="20350"/>
                    <a:pt x="19650" y="20911"/>
                  </a:cubicBezTo>
                  <a:cubicBezTo>
                    <a:pt x="20400" y="21472"/>
                    <a:pt x="21000" y="21472"/>
                    <a:pt x="21600" y="21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2" name="Line"/>
            <p:cNvSpPr/>
            <p:nvPr/>
          </p:nvSpPr>
          <p:spPr>
            <a:xfrm>
              <a:off x="7268163" y="2225939"/>
              <a:ext cx="127782" cy="46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6" y="1193"/>
                  </a:moveTo>
                  <a:cubicBezTo>
                    <a:pt x="21168" y="597"/>
                    <a:pt x="21600" y="0"/>
                    <a:pt x="21600" y="0"/>
                  </a:cubicBezTo>
                  <a:cubicBezTo>
                    <a:pt x="21600" y="0"/>
                    <a:pt x="21168" y="597"/>
                    <a:pt x="19008" y="2685"/>
                  </a:cubicBezTo>
                  <a:cubicBezTo>
                    <a:pt x="16848" y="4773"/>
                    <a:pt x="12960" y="8354"/>
                    <a:pt x="9504" y="11755"/>
                  </a:cubicBezTo>
                  <a:cubicBezTo>
                    <a:pt x="6048" y="15156"/>
                    <a:pt x="3024" y="1837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3" name="Line"/>
            <p:cNvSpPr/>
            <p:nvPr/>
          </p:nvSpPr>
          <p:spPr>
            <a:xfrm>
              <a:off x="7720507" y="2420165"/>
              <a:ext cx="33734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91" y="18000"/>
                    <a:pt x="8182" y="14400"/>
                    <a:pt x="11782" y="10800"/>
                  </a:cubicBezTo>
                  <a:cubicBezTo>
                    <a:pt x="15382" y="7200"/>
                    <a:pt x="18491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4" name="Line"/>
            <p:cNvSpPr/>
            <p:nvPr/>
          </p:nvSpPr>
          <p:spPr>
            <a:xfrm>
              <a:off x="7935178" y="2328163"/>
              <a:ext cx="46002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5718"/>
                    <a:pt x="2400" y="11435"/>
                    <a:pt x="3600" y="14824"/>
                  </a:cubicBezTo>
                  <a:cubicBezTo>
                    <a:pt x="4800" y="18212"/>
                    <a:pt x="6000" y="19271"/>
                    <a:pt x="9000" y="20012"/>
                  </a:cubicBezTo>
                  <a:cubicBezTo>
                    <a:pt x="12000" y="20753"/>
                    <a:pt x="16800" y="2117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5" name="Line"/>
            <p:cNvSpPr/>
            <p:nvPr/>
          </p:nvSpPr>
          <p:spPr>
            <a:xfrm>
              <a:off x="7467501" y="848463"/>
              <a:ext cx="168926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48" y="20400"/>
                    <a:pt x="1895" y="19200"/>
                    <a:pt x="2908" y="17400"/>
                  </a:cubicBezTo>
                  <a:cubicBezTo>
                    <a:pt x="3921" y="15600"/>
                    <a:pt x="5000" y="13200"/>
                    <a:pt x="6225" y="10800"/>
                  </a:cubicBezTo>
                  <a:cubicBezTo>
                    <a:pt x="7451" y="8400"/>
                    <a:pt x="8823" y="6000"/>
                    <a:pt x="10097" y="4400"/>
                  </a:cubicBezTo>
                  <a:cubicBezTo>
                    <a:pt x="11372" y="2800"/>
                    <a:pt x="12548" y="2000"/>
                    <a:pt x="13774" y="1800"/>
                  </a:cubicBezTo>
                  <a:cubicBezTo>
                    <a:pt x="14999" y="1600"/>
                    <a:pt x="16274" y="2000"/>
                    <a:pt x="17385" y="1800"/>
                  </a:cubicBezTo>
                  <a:cubicBezTo>
                    <a:pt x="18496" y="1600"/>
                    <a:pt x="19443" y="800"/>
                    <a:pt x="20064" y="400"/>
                  </a:cubicBezTo>
                  <a:cubicBezTo>
                    <a:pt x="20685" y="0"/>
                    <a:pt x="20979" y="0"/>
                    <a:pt x="21208" y="0"/>
                  </a:cubicBezTo>
                  <a:cubicBezTo>
                    <a:pt x="21437" y="0"/>
                    <a:pt x="21600" y="0"/>
                    <a:pt x="21600" y="400"/>
                  </a:cubicBezTo>
                  <a:cubicBezTo>
                    <a:pt x="21600" y="800"/>
                    <a:pt x="21437" y="1600"/>
                    <a:pt x="21273" y="2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6" name="Line"/>
            <p:cNvSpPr/>
            <p:nvPr/>
          </p:nvSpPr>
          <p:spPr>
            <a:xfrm>
              <a:off x="7413833" y="971132"/>
              <a:ext cx="1863043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19" y="20100"/>
                    <a:pt x="1837" y="18600"/>
                    <a:pt x="2904" y="17250"/>
                  </a:cubicBezTo>
                  <a:cubicBezTo>
                    <a:pt x="3970" y="15900"/>
                    <a:pt x="5185" y="14700"/>
                    <a:pt x="6400" y="13650"/>
                  </a:cubicBezTo>
                  <a:cubicBezTo>
                    <a:pt x="7615" y="12600"/>
                    <a:pt x="8830" y="11700"/>
                    <a:pt x="10059" y="10800"/>
                  </a:cubicBezTo>
                  <a:cubicBezTo>
                    <a:pt x="11289" y="9900"/>
                    <a:pt x="12533" y="9000"/>
                    <a:pt x="13748" y="8100"/>
                  </a:cubicBezTo>
                  <a:cubicBezTo>
                    <a:pt x="14963" y="7200"/>
                    <a:pt x="16148" y="6300"/>
                    <a:pt x="17141" y="5400"/>
                  </a:cubicBezTo>
                  <a:cubicBezTo>
                    <a:pt x="18133" y="4500"/>
                    <a:pt x="18933" y="3600"/>
                    <a:pt x="19644" y="2700"/>
                  </a:cubicBezTo>
                  <a:cubicBezTo>
                    <a:pt x="20356" y="1800"/>
                    <a:pt x="20978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7" name="Line"/>
            <p:cNvSpPr/>
            <p:nvPr/>
          </p:nvSpPr>
          <p:spPr>
            <a:xfrm>
              <a:off x="8488937" y="2134508"/>
              <a:ext cx="289595" cy="40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84" fill="norm" stroke="1" extrusionOk="0">
                  <a:moveTo>
                    <a:pt x="1008" y="6180"/>
                  </a:moveTo>
                  <a:cubicBezTo>
                    <a:pt x="629" y="5505"/>
                    <a:pt x="250" y="4830"/>
                    <a:pt x="345" y="4222"/>
                  </a:cubicBezTo>
                  <a:cubicBezTo>
                    <a:pt x="439" y="3615"/>
                    <a:pt x="1008" y="3075"/>
                    <a:pt x="2334" y="2400"/>
                  </a:cubicBezTo>
                  <a:cubicBezTo>
                    <a:pt x="3660" y="1725"/>
                    <a:pt x="5745" y="915"/>
                    <a:pt x="7260" y="442"/>
                  </a:cubicBezTo>
                  <a:cubicBezTo>
                    <a:pt x="8776" y="-30"/>
                    <a:pt x="9724" y="-165"/>
                    <a:pt x="10387" y="240"/>
                  </a:cubicBezTo>
                  <a:cubicBezTo>
                    <a:pt x="11050" y="645"/>
                    <a:pt x="11429" y="1590"/>
                    <a:pt x="10197" y="4020"/>
                  </a:cubicBezTo>
                  <a:cubicBezTo>
                    <a:pt x="8966" y="6450"/>
                    <a:pt x="6124" y="10365"/>
                    <a:pt x="4134" y="13132"/>
                  </a:cubicBezTo>
                  <a:cubicBezTo>
                    <a:pt x="2145" y="15900"/>
                    <a:pt x="1008" y="17520"/>
                    <a:pt x="439" y="18667"/>
                  </a:cubicBezTo>
                  <a:cubicBezTo>
                    <a:pt x="-129" y="19815"/>
                    <a:pt x="-129" y="20490"/>
                    <a:pt x="345" y="20895"/>
                  </a:cubicBezTo>
                  <a:cubicBezTo>
                    <a:pt x="818" y="21300"/>
                    <a:pt x="1766" y="21435"/>
                    <a:pt x="4703" y="21367"/>
                  </a:cubicBezTo>
                  <a:cubicBezTo>
                    <a:pt x="7639" y="21300"/>
                    <a:pt x="12566" y="21030"/>
                    <a:pt x="15692" y="20895"/>
                  </a:cubicBezTo>
                  <a:cubicBezTo>
                    <a:pt x="18818" y="20760"/>
                    <a:pt x="20145" y="20760"/>
                    <a:pt x="21471" y="207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8" name="Line"/>
            <p:cNvSpPr/>
            <p:nvPr/>
          </p:nvSpPr>
          <p:spPr>
            <a:xfrm>
              <a:off x="8962535" y="2160345"/>
              <a:ext cx="314341" cy="32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453"/>
                  </a:moveTo>
                  <a:cubicBezTo>
                    <a:pt x="878" y="113"/>
                    <a:pt x="1756" y="-227"/>
                    <a:pt x="2985" y="198"/>
                  </a:cubicBezTo>
                  <a:cubicBezTo>
                    <a:pt x="4215" y="623"/>
                    <a:pt x="5795" y="1814"/>
                    <a:pt x="7727" y="3685"/>
                  </a:cubicBezTo>
                  <a:cubicBezTo>
                    <a:pt x="9659" y="5556"/>
                    <a:pt x="11941" y="8107"/>
                    <a:pt x="14312" y="11168"/>
                  </a:cubicBezTo>
                  <a:cubicBezTo>
                    <a:pt x="16683" y="14230"/>
                    <a:pt x="19141" y="17801"/>
                    <a:pt x="21600" y="213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9" name="Line"/>
            <p:cNvSpPr/>
            <p:nvPr/>
          </p:nvSpPr>
          <p:spPr>
            <a:xfrm>
              <a:off x="9067585" y="2128825"/>
              <a:ext cx="201625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600" fill="norm" stroke="1" extrusionOk="0">
                  <a:moveTo>
                    <a:pt x="21302" y="815"/>
                  </a:moveTo>
                  <a:cubicBezTo>
                    <a:pt x="20222" y="408"/>
                    <a:pt x="19142" y="0"/>
                    <a:pt x="18062" y="0"/>
                  </a:cubicBezTo>
                  <a:cubicBezTo>
                    <a:pt x="16982" y="0"/>
                    <a:pt x="15902" y="408"/>
                    <a:pt x="14012" y="2174"/>
                  </a:cubicBezTo>
                  <a:cubicBezTo>
                    <a:pt x="12122" y="3940"/>
                    <a:pt x="9422" y="7064"/>
                    <a:pt x="6857" y="10121"/>
                  </a:cubicBezTo>
                  <a:cubicBezTo>
                    <a:pt x="4292" y="13177"/>
                    <a:pt x="1862" y="16166"/>
                    <a:pt x="782" y="18068"/>
                  </a:cubicBezTo>
                  <a:cubicBezTo>
                    <a:pt x="-298" y="19970"/>
                    <a:pt x="-28" y="20785"/>
                    <a:pt x="24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0" name="Line"/>
            <p:cNvSpPr/>
            <p:nvPr/>
          </p:nvSpPr>
          <p:spPr>
            <a:xfrm>
              <a:off x="9430212" y="1967822"/>
              <a:ext cx="7668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1" name="Line"/>
            <p:cNvSpPr/>
            <p:nvPr/>
          </p:nvSpPr>
          <p:spPr>
            <a:xfrm>
              <a:off x="9307543" y="1960155"/>
              <a:ext cx="276007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" y="17100"/>
                    <a:pt x="1200" y="12600"/>
                    <a:pt x="4800" y="9000"/>
                  </a:cubicBezTo>
                  <a:cubicBezTo>
                    <a:pt x="8400" y="5400"/>
                    <a:pt x="15000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2" name="Line"/>
            <p:cNvSpPr/>
            <p:nvPr/>
          </p:nvSpPr>
          <p:spPr>
            <a:xfrm>
              <a:off x="9759886" y="2197827"/>
              <a:ext cx="283674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68"/>
                  </a:moveTo>
                  <a:cubicBezTo>
                    <a:pt x="778" y="584"/>
                    <a:pt x="1557" y="0"/>
                    <a:pt x="2335" y="0"/>
                  </a:cubicBezTo>
                  <a:cubicBezTo>
                    <a:pt x="3114" y="0"/>
                    <a:pt x="3892" y="584"/>
                    <a:pt x="5935" y="3114"/>
                  </a:cubicBezTo>
                  <a:cubicBezTo>
                    <a:pt x="7978" y="5643"/>
                    <a:pt x="11287" y="10119"/>
                    <a:pt x="14108" y="13524"/>
                  </a:cubicBezTo>
                  <a:cubicBezTo>
                    <a:pt x="16930" y="16930"/>
                    <a:pt x="19265" y="1926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3" name="Line"/>
            <p:cNvSpPr/>
            <p:nvPr/>
          </p:nvSpPr>
          <p:spPr>
            <a:xfrm>
              <a:off x="9880000" y="2234156"/>
              <a:ext cx="163560" cy="37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24" fill="norm" stroke="1" extrusionOk="0">
                  <a:moveTo>
                    <a:pt x="21268" y="114"/>
                  </a:moveTo>
                  <a:cubicBezTo>
                    <a:pt x="19274" y="-31"/>
                    <a:pt x="17280" y="-176"/>
                    <a:pt x="14788" y="621"/>
                  </a:cubicBezTo>
                  <a:cubicBezTo>
                    <a:pt x="12296" y="1419"/>
                    <a:pt x="9305" y="3158"/>
                    <a:pt x="6646" y="5695"/>
                  </a:cubicBezTo>
                  <a:cubicBezTo>
                    <a:pt x="3988" y="8232"/>
                    <a:pt x="1662" y="11566"/>
                    <a:pt x="665" y="14321"/>
                  </a:cubicBezTo>
                  <a:cubicBezTo>
                    <a:pt x="-332" y="17075"/>
                    <a:pt x="0" y="19250"/>
                    <a:pt x="333" y="21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4" name="Line"/>
            <p:cNvSpPr/>
            <p:nvPr/>
          </p:nvSpPr>
          <p:spPr>
            <a:xfrm>
              <a:off x="10314454" y="2045710"/>
              <a:ext cx="268696" cy="720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28" fill="norm" stroke="1" extrusionOk="0">
                  <a:moveTo>
                    <a:pt x="2853" y="8894"/>
                  </a:moveTo>
                  <a:cubicBezTo>
                    <a:pt x="2242" y="10268"/>
                    <a:pt x="1630" y="11642"/>
                    <a:pt x="1223" y="13283"/>
                  </a:cubicBezTo>
                  <a:cubicBezTo>
                    <a:pt x="815" y="14924"/>
                    <a:pt x="611" y="16832"/>
                    <a:pt x="509" y="18129"/>
                  </a:cubicBezTo>
                  <a:cubicBezTo>
                    <a:pt x="408" y="19427"/>
                    <a:pt x="408" y="20114"/>
                    <a:pt x="408" y="20648"/>
                  </a:cubicBezTo>
                  <a:cubicBezTo>
                    <a:pt x="408" y="21182"/>
                    <a:pt x="408" y="21564"/>
                    <a:pt x="306" y="21526"/>
                  </a:cubicBezTo>
                  <a:cubicBezTo>
                    <a:pt x="204" y="21488"/>
                    <a:pt x="0" y="21030"/>
                    <a:pt x="0" y="19389"/>
                  </a:cubicBezTo>
                  <a:cubicBezTo>
                    <a:pt x="0" y="17748"/>
                    <a:pt x="204" y="14924"/>
                    <a:pt x="815" y="12329"/>
                  </a:cubicBezTo>
                  <a:cubicBezTo>
                    <a:pt x="1426" y="9734"/>
                    <a:pt x="2445" y="7368"/>
                    <a:pt x="3974" y="5421"/>
                  </a:cubicBezTo>
                  <a:cubicBezTo>
                    <a:pt x="5502" y="3475"/>
                    <a:pt x="7540" y="1948"/>
                    <a:pt x="9068" y="1109"/>
                  </a:cubicBezTo>
                  <a:cubicBezTo>
                    <a:pt x="10596" y="269"/>
                    <a:pt x="11615" y="117"/>
                    <a:pt x="12634" y="40"/>
                  </a:cubicBezTo>
                  <a:cubicBezTo>
                    <a:pt x="13653" y="-36"/>
                    <a:pt x="14672" y="-36"/>
                    <a:pt x="15691" y="346"/>
                  </a:cubicBezTo>
                  <a:cubicBezTo>
                    <a:pt x="16709" y="727"/>
                    <a:pt x="17728" y="1491"/>
                    <a:pt x="18442" y="2330"/>
                  </a:cubicBezTo>
                  <a:cubicBezTo>
                    <a:pt x="19155" y="3170"/>
                    <a:pt x="19562" y="4086"/>
                    <a:pt x="19562" y="4734"/>
                  </a:cubicBezTo>
                  <a:cubicBezTo>
                    <a:pt x="19562" y="5383"/>
                    <a:pt x="19155" y="5765"/>
                    <a:pt x="18543" y="6146"/>
                  </a:cubicBezTo>
                  <a:cubicBezTo>
                    <a:pt x="17932" y="6528"/>
                    <a:pt x="17117" y="6910"/>
                    <a:pt x="17219" y="7139"/>
                  </a:cubicBezTo>
                  <a:cubicBezTo>
                    <a:pt x="17321" y="7368"/>
                    <a:pt x="18340" y="7444"/>
                    <a:pt x="19257" y="7711"/>
                  </a:cubicBezTo>
                  <a:cubicBezTo>
                    <a:pt x="20174" y="7978"/>
                    <a:pt x="20989" y="8436"/>
                    <a:pt x="21294" y="9123"/>
                  </a:cubicBezTo>
                  <a:cubicBezTo>
                    <a:pt x="21600" y="9810"/>
                    <a:pt x="21396" y="10726"/>
                    <a:pt x="20377" y="11413"/>
                  </a:cubicBezTo>
                  <a:cubicBezTo>
                    <a:pt x="19358" y="12100"/>
                    <a:pt x="17525" y="12558"/>
                    <a:pt x="16098" y="12748"/>
                  </a:cubicBezTo>
                  <a:cubicBezTo>
                    <a:pt x="14672" y="12939"/>
                    <a:pt x="13653" y="12863"/>
                    <a:pt x="12838" y="12519"/>
                  </a:cubicBezTo>
                  <a:cubicBezTo>
                    <a:pt x="12023" y="12176"/>
                    <a:pt x="11411" y="11565"/>
                    <a:pt x="10800" y="109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5" name="Line"/>
            <p:cNvSpPr/>
            <p:nvPr/>
          </p:nvSpPr>
          <p:spPr>
            <a:xfrm>
              <a:off x="10452457" y="1712772"/>
              <a:ext cx="166117" cy="22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5649" y="10871"/>
                  </a:moveTo>
                  <a:cubicBezTo>
                    <a:pt x="3988" y="13245"/>
                    <a:pt x="2326" y="15618"/>
                    <a:pt x="1329" y="17636"/>
                  </a:cubicBezTo>
                  <a:cubicBezTo>
                    <a:pt x="332" y="19653"/>
                    <a:pt x="0" y="21315"/>
                    <a:pt x="0" y="21196"/>
                  </a:cubicBezTo>
                  <a:cubicBezTo>
                    <a:pt x="0" y="21078"/>
                    <a:pt x="332" y="19179"/>
                    <a:pt x="1495" y="15974"/>
                  </a:cubicBezTo>
                  <a:cubicBezTo>
                    <a:pt x="2658" y="12770"/>
                    <a:pt x="4652" y="8260"/>
                    <a:pt x="6646" y="5174"/>
                  </a:cubicBezTo>
                  <a:cubicBezTo>
                    <a:pt x="8640" y="2089"/>
                    <a:pt x="10634" y="427"/>
                    <a:pt x="12295" y="71"/>
                  </a:cubicBezTo>
                  <a:cubicBezTo>
                    <a:pt x="13957" y="-285"/>
                    <a:pt x="15286" y="664"/>
                    <a:pt x="16781" y="3631"/>
                  </a:cubicBezTo>
                  <a:cubicBezTo>
                    <a:pt x="18277" y="6599"/>
                    <a:pt x="19938" y="11583"/>
                    <a:pt x="20769" y="14431"/>
                  </a:cubicBezTo>
                  <a:cubicBezTo>
                    <a:pt x="21600" y="17280"/>
                    <a:pt x="21600" y="17992"/>
                    <a:pt x="21600" y="187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6" name="Line"/>
            <p:cNvSpPr/>
            <p:nvPr/>
          </p:nvSpPr>
          <p:spPr>
            <a:xfrm>
              <a:off x="1847708" y="3923434"/>
              <a:ext cx="835686" cy="3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5000"/>
                  </a:moveTo>
                  <a:cubicBezTo>
                    <a:pt x="2312" y="3200"/>
                    <a:pt x="4624" y="1400"/>
                    <a:pt x="7233" y="500"/>
                  </a:cubicBezTo>
                  <a:cubicBezTo>
                    <a:pt x="9842" y="-400"/>
                    <a:pt x="12749" y="-400"/>
                    <a:pt x="15193" y="3200"/>
                  </a:cubicBezTo>
                  <a:cubicBezTo>
                    <a:pt x="17637" y="6800"/>
                    <a:pt x="19618" y="14000"/>
                    <a:pt x="21600" y="21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7" name="Line"/>
            <p:cNvSpPr/>
            <p:nvPr/>
          </p:nvSpPr>
          <p:spPr>
            <a:xfrm>
              <a:off x="1855375" y="4137537"/>
              <a:ext cx="65934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42" y="20291"/>
                    <a:pt x="3684" y="18982"/>
                    <a:pt x="6153" y="17018"/>
                  </a:cubicBezTo>
                  <a:cubicBezTo>
                    <a:pt x="8623" y="15055"/>
                    <a:pt x="11721" y="12436"/>
                    <a:pt x="14400" y="9491"/>
                  </a:cubicBezTo>
                  <a:cubicBezTo>
                    <a:pt x="17079" y="6546"/>
                    <a:pt x="19340" y="327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8" name="Line"/>
            <p:cNvSpPr/>
            <p:nvPr/>
          </p:nvSpPr>
          <p:spPr>
            <a:xfrm>
              <a:off x="2420548" y="3802556"/>
              <a:ext cx="289983" cy="59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515" fill="norm" stroke="1" extrusionOk="0">
                  <a:moveTo>
                    <a:pt x="2373" y="2407"/>
                  </a:moveTo>
                  <a:cubicBezTo>
                    <a:pt x="1634" y="2038"/>
                    <a:pt x="896" y="1669"/>
                    <a:pt x="434" y="1253"/>
                  </a:cubicBezTo>
                  <a:cubicBezTo>
                    <a:pt x="-27" y="838"/>
                    <a:pt x="-212" y="377"/>
                    <a:pt x="342" y="146"/>
                  </a:cubicBezTo>
                  <a:cubicBezTo>
                    <a:pt x="896" y="-85"/>
                    <a:pt x="2188" y="-85"/>
                    <a:pt x="4219" y="469"/>
                  </a:cubicBezTo>
                  <a:cubicBezTo>
                    <a:pt x="6250" y="1023"/>
                    <a:pt x="9019" y="2130"/>
                    <a:pt x="11696" y="3377"/>
                  </a:cubicBezTo>
                  <a:cubicBezTo>
                    <a:pt x="14373" y="4623"/>
                    <a:pt x="16957" y="6007"/>
                    <a:pt x="18711" y="7484"/>
                  </a:cubicBezTo>
                  <a:cubicBezTo>
                    <a:pt x="20465" y="8961"/>
                    <a:pt x="21388" y="10530"/>
                    <a:pt x="20742" y="12100"/>
                  </a:cubicBezTo>
                  <a:cubicBezTo>
                    <a:pt x="20096" y="13669"/>
                    <a:pt x="17880" y="15238"/>
                    <a:pt x="14834" y="16807"/>
                  </a:cubicBezTo>
                  <a:cubicBezTo>
                    <a:pt x="11788" y="18377"/>
                    <a:pt x="7911" y="19946"/>
                    <a:pt x="4034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9" name="Line"/>
            <p:cNvSpPr/>
            <p:nvPr/>
          </p:nvSpPr>
          <p:spPr>
            <a:xfrm>
              <a:off x="3910940" y="3820021"/>
              <a:ext cx="351823" cy="42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245" fill="norm" stroke="1" extrusionOk="0">
                  <a:moveTo>
                    <a:pt x="415" y="3631"/>
                  </a:moveTo>
                  <a:cubicBezTo>
                    <a:pt x="104" y="2988"/>
                    <a:pt x="-207" y="2345"/>
                    <a:pt x="181" y="1831"/>
                  </a:cubicBezTo>
                  <a:cubicBezTo>
                    <a:pt x="570" y="1317"/>
                    <a:pt x="1658" y="931"/>
                    <a:pt x="3522" y="545"/>
                  </a:cubicBezTo>
                  <a:cubicBezTo>
                    <a:pt x="5387" y="160"/>
                    <a:pt x="8029" y="-226"/>
                    <a:pt x="9971" y="160"/>
                  </a:cubicBezTo>
                  <a:cubicBezTo>
                    <a:pt x="11914" y="545"/>
                    <a:pt x="13157" y="1703"/>
                    <a:pt x="13157" y="3567"/>
                  </a:cubicBezTo>
                  <a:cubicBezTo>
                    <a:pt x="13157" y="5431"/>
                    <a:pt x="11914" y="8003"/>
                    <a:pt x="10049" y="10574"/>
                  </a:cubicBezTo>
                  <a:cubicBezTo>
                    <a:pt x="8184" y="13145"/>
                    <a:pt x="5698" y="15717"/>
                    <a:pt x="4066" y="17517"/>
                  </a:cubicBezTo>
                  <a:cubicBezTo>
                    <a:pt x="2435" y="19317"/>
                    <a:pt x="1658" y="20345"/>
                    <a:pt x="1658" y="20860"/>
                  </a:cubicBezTo>
                  <a:cubicBezTo>
                    <a:pt x="1658" y="21374"/>
                    <a:pt x="2435" y="21374"/>
                    <a:pt x="4921" y="20860"/>
                  </a:cubicBezTo>
                  <a:cubicBezTo>
                    <a:pt x="7407" y="20345"/>
                    <a:pt x="11603" y="19317"/>
                    <a:pt x="14633" y="18674"/>
                  </a:cubicBezTo>
                  <a:cubicBezTo>
                    <a:pt x="17663" y="18031"/>
                    <a:pt x="19528" y="17774"/>
                    <a:pt x="21393" y="17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0" name="Line"/>
            <p:cNvSpPr/>
            <p:nvPr/>
          </p:nvSpPr>
          <p:spPr>
            <a:xfrm>
              <a:off x="4466816" y="3859900"/>
              <a:ext cx="324959" cy="300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53" fill="norm" stroke="1" extrusionOk="0">
                  <a:moveTo>
                    <a:pt x="195" y="2839"/>
                  </a:moveTo>
                  <a:cubicBezTo>
                    <a:pt x="26" y="1931"/>
                    <a:pt x="-143" y="1024"/>
                    <a:pt x="194" y="479"/>
                  </a:cubicBezTo>
                  <a:cubicBezTo>
                    <a:pt x="532" y="-65"/>
                    <a:pt x="1376" y="-247"/>
                    <a:pt x="3063" y="479"/>
                  </a:cubicBezTo>
                  <a:cubicBezTo>
                    <a:pt x="4751" y="1205"/>
                    <a:pt x="7282" y="2839"/>
                    <a:pt x="10066" y="5924"/>
                  </a:cubicBezTo>
                  <a:cubicBezTo>
                    <a:pt x="12851" y="9010"/>
                    <a:pt x="15888" y="13548"/>
                    <a:pt x="17829" y="16361"/>
                  </a:cubicBezTo>
                  <a:cubicBezTo>
                    <a:pt x="19770" y="19175"/>
                    <a:pt x="20613" y="20264"/>
                    <a:pt x="21457" y="21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1" name="Line"/>
            <p:cNvSpPr/>
            <p:nvPr/>
          </p:nvSpPr>
          <p:spPr>
            <a:xfrm>
              <a:off x="4600542" y="3828187"/>
              <a:ext cx="175900" cy="37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62" fill="norm" stroke="1" extrusionOk="0">
                  <a:moveTo>
                    <a:pt x="21238" y="1457"/>
                  </a:moveTo>
                  <a:cubicBezTo>
                    <a:pt x="20312" y="877"/>
                    <a:pt x="19387" y="297"/>
                    <a:pt x="18152" y="79"/>
                  </a:cubicBezTo>
                  <a:cubicBezTo>
                    <a:pt x="16918" y="-138"/>
                    <a:pt x="15375" y="7"/>
                    <a:pt x="13061" y="1602"/>
                  </a:cubicBezTo>
                  <a:cubicBezTo>
                    <a:pt x="10747" y="3196"/>
                    <a:pt x="7661" y="6241"/>
                    <a:pt x="5192" y="9357"/>
                  </a:cubicBezTo>
                  <a:cubicBezTo>
                    <a:pt x="2724" y="12474"/>
                    <a:pt x="872" y="15663"/>
                    <a:pt x="255" y="17693"/>
                  </a:cubicBezTo>
                  <a:cubicBezTo>
                    <a:pt x="-362" y="19722"/>
                    <a:pt x="255" y="20592"/>
                    <a:pt x="872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2" name="Line"/>
            <p:cNvSpPr/>
            <p:nvPr/>
          </p:nvSpPr>
          <p:spPr>
            <a:xfrm>
              <a:off x="4891443" y="3608525"/>
              <a:ext cx="92003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447"/>
                    <a:pt x="9600" y="8894"/>
                    <a:pt x="6000" y="12494"/>
                  </a:cubicBezTo>
                  <a:cubicBezTo>
                    <a:pt x="2400" y="16094"/>
                    <a:pt x="1200" y="1884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3" name="Line"/>
            <p:cNvSpPr/>
            <p:nvPr/>
          </p:nvSpPr>
          <p:spPr>
            <a:xfrm>
              <a:off x="4745773" y="3577858"/>
              <a:ext cx="421677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350"/>
                    <a:pt x="0" y="17100"/>
                    <a:pt x="851" y="14625"/>
                  </a:cubicBezTo>
                  <a:cubicBezTo>
                    <a:pt x="1702" y="12150"/>
                    <a:pt x="3404" y="9450"/>
                    <a:pt x="7004" y="6975"/>
                  </a:cubicBezTo>
                  <a:cubicBezTo>
                    <a:pt x="10604" y="4500"/>
                    <a:pt x="16102" y="22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4" name="Line"/>
            <p:cNvSpPr/>
            <p:nvPr/>
          </p:nvSpPr>
          <p:spPr>
            <a:xfrm>
              <a:off x="5228784" y="3884532"/>
              <a:ext cx="199339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2400"/>
                    <a:pt x="6646" y="4800"/>
                    <a:pt x="10246" y="8400"/>
                  </a:cubicBezTo>
                  <a:cubicBezTo>
                    <a:pt x="13846" y="12000"/>
                    <a:pt x="17723" y="16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5" name="Line"/>
            <p:cNvSpPr/>
            <p:nvPr/>
          </p:nvSpPr>
          <p:spPr>
            <a:xfrm>
              <a:off x="5344639" y="3853864"/>
              <a:ext cx="160152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21150" y="0"/>
                  </a:moveTo>
                  <a:cubicBezTo>
                    <a:pt x="16087" y="2880"/>
                    <a:pt x="11025" y="5760"/>
                    <a:pt x="7312" y="9033"/>
                  </a:cubicBezTo>
                  <a:cubicBezTo>
                    <a:pt x="3600" y="12305"/>
                    <a:pt x="1237" y="15971"/>
                    <a:pt x="394" y="18131"/>
                  </a:cubicBezTo>
                  <a:cubicBezTo>
                    <a:pt x="-450" y="20291"/>
                    <a:pt x="225" y="20945"/>
                    <a:pt x="9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6" name="Line"/>
            <p:cNvSpPr/>
            <p:nvPr/>
          </p:nvSpPr>
          <p:spPr>
            <a:xfrm>
              <a:off x="5819131" y="3999534"/>
              <a:ext cx="19167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4400"/>
                    <a:pt x="10944" y="7200"/>
                    <a:pt x="14544" y="3600"/>
                  </a:cubicBezTo>
                  <a:cubicBezTo>
                    <a:pt x="18144" y="0"/>
                    <a:pt x="1987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7" name="Line"/>
            <p:cNvSpPr/>
            <p:nvPr/>
          </p:nvSpPr>
          <p:spPr>
            <a:xfrm>
              <a:off x="5825431" y="4183538"/>
              <a:ext cx="231373" cy="12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2264" y="0"/>
                  </a:moveTo>
                  <a:cubicBezTo>
                    <a:pt x="1077" y="4320"/>
                    <a:pt x="-110" y="8640"/>
                    <a:pt x="9" y="12960"/>
                  </a:cubicBezTo>
                  <a:cubicBezTo>
                    <a:pt x="127" y="17280"/>
                    <a:pt x="1552" y="21600"/>
                    <a:pt x="5349" y="21600"/>
                  </a:cubicBezTo>
                  <a:cubicBezTo>
                    <a:pt x="9147" y="21600"/>
                    <a:pt x="15319" y="17280"/>
                    <a:pt x="21490" y="12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8" name="Line"/>
            <p:cNvSpPr/>
            <p:nvPr/>
          </p:nvSpPr>
          <p:spPr>
            <a:xfrm>
              <a:off x="6486146" y="3851806"/>
              <a:ext cx="322008" cy="356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4686"/>
                  </a:moveTo>
                  <a:cubicBezTo>
                    <a:pt x="0" y="3925"/>
                    <a:pt x="0" y="3164"/>
                    <a:pt x="1286" y="2252"/>
                  </a:cubicBezTo>
                  <a:cubicBezTo>
                    <a:pt x="2571" y="1339"/>
                    <a:pt x="5143" y="274"/>
                    <a:pt x="7371" y="46"/>
                  </a:cubicBezTo>
                  <a:cubicBezTo>
                    <a:pt x="9600" y="-182"/>
                    <a:pt x="11486" y="426"/>
                    <a:pt x="12171" y="1948"/>
                  </a:cubicBezTo>
                  <a:cubicBezTo>
                    <a:pt x="12857" y="3469"/>
                    <a:pt x="12343" y="5903"/>
                    <a:pt x="10714" y="8488"/>
                  </a:cubicBezTo>
                  <a:cubicBezTo>
                    <a:pt x="9086" y="11074"/>
                    <a:pt x="6343" y="13812"/>
                    <a:pt x="4714" y="15562"/>
                  </a:cubicBezTo>
                  <a:cubicBezTo>
                    <a:pt x="3086" y="17311"/>
                    <a:pt x="2571" y="18072"/>
                    <a:pt x="2229" y="18832"/>
                  </a:cubicBezTo>
                  <a:cubicBezTo>
                    <a:pt x="1886" y="19593"/>
                    <a:pt x="1714" y="20353"/>
                    <a:pt x="2057" y="20810"/>
                  </a:cubicBezTo>
                  <a:cubicBezTo>
                    <a:pt x="2400" y="21266"/>
                    <a:pt x="3257" y="21418"/>
                    <a:pt x="6600" y="20962"/>
                  </a:cubicBezTo>
                  <a:cubicBezTo>
                    <a:pt x="9943" y="20505"/>
                    <a:pt x="15771" y="19441"/>
                    <a:pt x="21600" y="18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9" name="Line"/>
            <p:cNvSpPr/>
            <p:nvPr/>
          </p:nvSpPr>
          <p:spPr>
            <a:xfrm>
              <a:off x="6892488" y="3879420"/>
              <a:ext cx="345009" cy="32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0"/>
                  </a:moveTo>
                  <a:cubicBezTo>
                    <a:pt x="480" y="675"/>
                    <a:pt x="960" y="0"/>
                    <a:pt x="1680" y="0"/>
                  </a:cubicBezTo>
                  <a:cubicBezTo>
                    <a:pt x="2400" y="0"/>
                    <a:pt x="3360" y="675"/>
                    <a:pt x="5360" y="3038"/>
                  </a:cubicBezTo>
                  <a:cubicBezTo>
                    <a:pt x="7360" y="5400"/>
                    <a:pt x="10400" y="9450"/>
                    <a:pt x="12880" y="12741"/>
                  </a:cubicBezTo>
                  <a:cubicBezTo>
                    <a:pt x="15360" y="16031"/>
                    <a:pt x="17280" y="18562"/>
                    <a:pt x="18640" y="19912"/>
                  </a:cubicBezTo>
                  <a:cubicBezTo>
                    <a:pt x="20000" y="21262"/>
                    <a:pt x="20800" y="2143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0" name="Line"/>
            <p:cNvSpPr/>
            <p:nvPr/>
          </p:nvSpPr>
          <p:spPr>
            <a:xfrm>
              <a:off x="7015158" y="3907532"/>
              <a:ext cx="191672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0"/>
                    <a:pt x="18720" y="0"/>
                    <a:pt x="16992" y="939"/>
                  </a:cubicBezTo>
                  <a:cubicBezTo>
                    <a:pt x="15264" y="1878"/>
                    <a:pt x="13248" y="3757"/>
                    <a:pt x="10368" y="6887"/>
                  </a:cubicBezTo>
                  <a:cubicBezTo>
                    <a:pt x="7488" y="10017"/>
                    <a:pt x="3744" y="14400"/>
                    <a:pt x="1872" y="17061"/>
                  </a:cubicBezTo>
                  <a:cubicBezTo>
                    <a:pt x="0" y="19722"/>
                    <a:pt x="0" y="2066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1" name="Line"/>
            <p:cNvSpPr/>
            <p:nvPr/>
          </p:nvSpPr>
          <p:spPr>
            <a:xfrm>
              <a:off x="7337165" y="3677527"/>
              <a:ext cx="61335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486"/>
                    <a:pt x="10800" y="10971"/>
                    <a:pt x="7200" y="14571"/>
                  </a:cubicBezTo>
                  <a:cubicBezTo>
                    <a:pt x="3600" y="18171"/>
                    <a:pt x="1800" y="198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2" name="Line"/>
            <p:cNvSpPr/>
            <p:nvPr/>
          </p:nvSpPr>
          <p:spPr>
            <a:xfrm>
              <a:off x="7212564" y="3669860"/>
              <a:ext cx="308606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134" y="21600"/>
                  </a:moveTo>
                  <a:cubicBezTo>
                    <a:pt x="-43" y="18600"/>
                    <a:pt x="-220" y="15600"/>
                    <a:pt x="842" y="12600"/>
                  </a:cubicBezTo>
                  <a:cubicBezTo>
                    <a:pt x="1905" y="9600"/>
                    <a:pt x="4206" y="6600"/>
                    <a:pt x="7836" y="4500"/>
                  </a:cubicBezTo>
                  <a:cubicBezTo>
                    <a:pt x="11465" y="2400"/>
                    <a:pt x="16423" y="1200"/>
                    <a:pt x="2138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3" name="Line"/>
            <p:cNvSpPr/>
            <p:nvPr/>
          </p:nvSpPr>
          <p:spPr>
            <a:xfrm>
              <a:off x="7735841" y="3945866"/>
              <a:ext cx="268340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1565"/>
                    <a:pt x="4114" y="3130"/>
                    <a:pt x="7714" y="6730"/>
                  </a:cubicBezTo>
                  <a:cubicBezTo>
                    <a:pt x="11314" y="10330"/>
                    <a:pt x="16457" y="1596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4" name="Line"/>
            <p:cNvSpPr/>
            <p:nvPr/>
          </p:nvSpPr>
          <p:spPr>
            <a:xfrm>
              <a:off x="7866177" y="3941656"/>
              <a:ext cx="122670" cy="387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21600" y="656"/>
                  </a:moveTo>
                  <a:cubicBezTo>
                    <a:pt x="19350" y="233"/>
                    <a:pt x="17100" y="-191"/>
                    <a:pt x="15075" y="91"/>
                  </a:cubicBezTo>
                  <a:cubicBezTo>
                    <a:pt x="13050" y="374"/>
                    <a:pt x="11250" y="1362"/>
                    <a:pt x="8775" y="4256"/>
                  </a:cubicBezTo>
                  <a:cubicBezTo>
                    <a:pt x="6300" y="7150"/>
                    <a:pt x="3150" y="11950"/>
                    <a:pt x="1575" y="15127"/>
                  </a:cubicBezTo>
                  <a:cubicBezTo>
                    <a:pt x="0" y="18303"/>
                    <a:pt x="0" y="19856"/>
                    <a:pt x="0" y="21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5" name="Line"/>
            <p:cNvSpPr/>
            <p:nvPr/>
          </p:nvSpPr>
          <p:spPr>
            <a:xfrm>
              <a:off x="8195851" y="3830206"/>
              <a:ext cx="274410" cy="69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41" fill="norm" stroke="1" extrusionOk="0">
                  <a:moveTo>
                    <a:pt x="0" y="21541"/>
                  </a:moveTo>
                  <a:cubicBezTo>
                    <a:pt x="800" y="18782"/>
                    <a:pt x="1600" y="16023"/>
                    <a:pt x="2500" y="13342"/>
                  </a:cubicBezTo>
                  <a:cubicBezTo>
                    <a:pt x="3400" y="10662"/>
                    <a:pt x="4400" y="8061"/>
                    <a:pt x="5400" y="6090"/>
                  </a:cubicBezTo>
                  <a:cubicBezTo>
                    <a:pt x="6400" y="4119"/>
                    <a:pt x="7400" y="2779"/>
                    <a:pt x="8100" y="1912"/>
                  </a:cubicBezTo>
                  <a:cubicBezTo>
                    <a:pt x="8800" y="1045"/>
                    <a:pt x="9200" y="650"/>
                    <a:pt x="9900" y="375"/>
                  </a:cubicBezTo>
                  <a:cubicBezTo>
                    <a:pt x="10600" y="99"/>
                    <a:pt x="11600" y="-59"/>
                    <a:pt x="12400" y="20"/>
                  </a:cubicBezTo>
                  <a:cubicBezTo>
                    <a:pt x="13200" y="99"/>
                    <a:pt x="13800" y="414"/>
                    <a:pt x="14800" y="1321"/>
                  </a:cubicBezTo>
                  <a:cubicBezTo>
                    <a:pt x="15800" y="2227"/>
                    <a:pt x="17200" y="3725"/>
                    <a:pt x="17900" y="4671"/>
                  </a:cubicBezTo>
                  <a:cubicBezTo>
                    <a:pt x="18600" y="5617"/>
                    <a:pt x="18600" y="6011"/>
                    <a:pt x="19100" y="6563"/>
                  </a:cubicBezTo>
                  <a:cubicBezTo>
                    <a:pt x="19600" y="7115"/>
                    <a:pt x="20600" y="7824"/>
                    <a:pt x="21100" y="8652"/>
                  </a:cubicBezTo>
                  <a:cubicBezTo>
                    <a:pt x="21600" y="9480"/>
                    <a:pt x="21600" y="10426"/>
                    <a:pt x="21100" y="11056"/>
                  </a:cubicBezTo>
                  <a:cubicBezTo>
                    <a:pt x="20600" y="11687"/>
                    <a:pt x="19600" y="12002"/>
                    <a:pt x="17800" y="11766"/>
                  </a:cubicBezTo>
                  <a:cubicBezTo>
                    <a:pt x="16000" y="11529"/>
                    <a:pt x="13400" y="10741"/>
                    <a:pt x="10800" y="99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6" name="Line"/>
            <p:cNvSpPr/>
            <p:nvPr/>
          </p:nvSpPr>
          <p:spPr>
            <a:xfrm>
              <a:off x="8333226" y="3486999"/>
              <a:ext cx="169299" cy="19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76" fill="norm" stroke="1" extrusionOk="0">
                  <a:moveTo>
                    <a:pt x="3948" y="6522"/>
                  </a:moveTo>
                  <a:cubicBezTo>
                    <a:pt x="3626" y="7907"/>
                    <a:pt x="3303" y="9291"/>
                    <a:pt x="2497" y="11230"/>
                  </a:cubicBezTo>
                  <a:cubicBezTo>
                    <a:pt x="1691" y="13168"/>
                    <a:pt x="402" y="15661"/>
                    <a:pt x="79" y="16214"/>
                  </a:cubicBezTo>
                  <a:cubicBezTo>
                    <a:pt x="-243" y="16768"/>
                    <a:pt x="402" y="15384"/>
                    <a:pt x="2336" y="12614"/>
                  </a:cubicBezTo>
                  <a:cubicBezTo>
                    <a:pt x="4270" y="9845"/>
                    <a:pt x="7494" y="5691"/>
                    <a:pt x="9751" y="3199"/>
                  </a:cubicBezTo>
                  <a:cubicBezTo>
                    <a:pt x="12008" y="707"/>
                    <a:pt x="13297" y="-124"/>
                    <a:pt x="14426" y="14"/>
                  </a:cubicBezTo>
                  <a:cubicBezTo>
                    <a:pt x="15554" y="153"/>
                    <a:pt x="16521" y="1261"/>
                    <a:pt x="17650" y="4999"/>
                  </a:cubicBezTo>
                  <a:cubicBezTo>
                    <a:pt x="18778" y="8738"/>
                    <a:pt x="20067" y="15107"/>
                    <a:pt x="21357" y="21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7" name="Line"/>
            <p:cNvSpPr/>
            <p:nvPr/>
          </p:nvSpPr>
          <p:spPr>
            <a:xfrm>
              <a:off x="6424811" y="3784863"/>
              <a:ext cx="337342" cy="53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09" y="2983"/>
                    <a:pt x="17018" y="5966"/>
                    <a:pt x="14236" y="8949"/>
                  </a:cubicBezTo>
                  <a:cubicBezTo>
                    <a:pt x="11455" y="11931"/>
                    <a:pt x="8182" y="14914"/>
                    <a:pt x="5727" y="17023"/>
                  </a:cubicBezTo>
                  <a:cubicBezTo>
                    <a:pt x="3273" y="19131"/>
                    <a:pt x="1636" y="2036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8" name="Line"/>
            <p:cNvSpPr/>
            <p:nvPr/>
          </p:nvSpPr>
          <p:spPr>
            <a:xfrm>
              <a:off x="3756751" y="3738862"/>
              <a:ext cx="544347" cy="71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70" y="2168"/>
                    <a:pt x="17341" y="4335"/>
                    <a:pt x="15008" y="6658"/>
                  </a:cubicBezTo>
                  <a:cubicBezTo>
                    <a:pt x="12676" y="8981"/>
                    <a:pt x="10141" y="11458"/>
                    <a:pt x="7606" y="13974"/>
                  </a:cubicBezTo>
                  <a:cubicBezTo>
                    <a:pt x="5070" y="16490"/>
                    <a:pt x="2535" y="190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9" name="Line"/>
            <p:cNvSpPr/>
            <p:nvPr/>
          </p:nvSpPr>
          <p:spPr>
            <a:xfrm>
              <a:off x="1783420" y="5507346"/>
              <a:ext cx="570300" cy="5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690" y="15709"/>
                  </a:moveTo>
                  <a:cubicBezTo>
                    <a:pt x="305" y="12764"/>
                    <a:pt x="-81" y="9818"/>
                    <a:pt x="15" y="7855"/>
                  </a:cubicBezTo>
                  <a:cubicBezTo>
                    <a:pt x="112" y="5891"/>
                    <a:pt x="690" y="4909"/>
                    <a:pt x="2908" y="3436"/>
                  </a:cubicBezTo>
                  <a:cubicBezTo>
                    <a:pt x="5126" y="1964"/>
                    <a:pt x="8983" y="0"/>
                    <a:pt x="12021" y="0"/>
                  </a:cubicBezTo>
                  <a:cubicBezTo>
                    <a:pt x="15058" y="0"/>
                    <a:pt x="17276" y="1964"/>
                    <a:pt x="18723" y="5891"/>
                  </a:cubicBezTo>
                  <a:cubicBezTo>
                    <a:pt x="20169" y="9818"/>
                    <a:pt x="20844" y="15709"/>
                    <a:pt x="2151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0" name="Line"/>
            <p:cNvSpPr/>
            <p:nvPr/>
          </p:nvSpPr>
          <p:spPr>
            <a:xfrm>
              <a:off x="1764578" y="5601904"/>
              <a:ext cx="581475" cy="8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35" fill="norm" stroke="1" extrusionOk="0">
                  <a:moveTo>
                    <a:pt x="1376" y="19636"/>
                  </a:moveTo>
                  <a:cubicBezTo>
                    <a:pt x="713" y="20291"/>
                    <a:pt x="50" y="20945"/>
                    <a:pt x="2" y="21273"/>
                  </a:cubicBezTo>
                  <a:cubicBezTo>
                    <a:pt x="-45" y="21600"/>
                    <a:pt x="523" y="21600"/>
                    <a:pt x="2560" y="19636"/>
                  </a:cubicBezTo>
                  <a:cubicBezTo>
                    <a:pt x="4597" y="17673"/>
                    <a:pt x="8102" y="13745"/>
                    <a:pt x="11513" y="10145"/>
                  </a:cubicBezTo>
                  <a:cubicBezTo>
                    <a:pt x="14923" y="6545"/>
                    <a:pt x="18239" y="3273"/>
                    <a:pt x="2155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1" name="Line"/>
            <p:cNvSpPr/>
            <p:nvPr/>
          </p:nvSpPr>
          <p:spPr>
            <a:xfrm>
              <a:off x="2253739" y="5399834"/>
              <a:ext cx="306882" cy="37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465" fill="norm" stroke="1" extrusionOk="0">
                  <a:moveTo>
                    <a:pt x="2656" y="590"/>
                  </a:moveTo>
                  <a:cubicBezTo>
                    <a:pt x="1426" y="445"/>
                    <a:pt x="197" y="300"/>
                    <a:pt x="22" y="155"/>
                  </a:cubicBezTo>
                  <a:cubicBezTo>
                    <a:pt x="-154" y="10"/>
                    <a:pt x="724" y="-135"/>
                    <a:pt x="3709" y="227"/>
                  </a:cubicBezTo>
                  <a:cubicBezTo>
                    <a:pt x="6695" y="590"/>
                    <a:pt x="11787" y="1460"/>
                    <a:pt x="15212" y="2474"/>
                  </a:cubicBezTo>
                  <a:cubicBezTo>
                    <a:pt x="18636" y="3489"/>
                    <a:pt x="20392" y="4649"/>
                    <a:pt x="20919" y="6171"/>
                  </a:cubicBezTo>
                  <a:cubicBezTo>
                    <a:pt x="21446" y="7693"/>
                    <a:pt x="20744" y="9578"/>
                    <a:pt x="18724" y="12187"/>
                  </a:cubicBezTo>
                  <a:cubicBezTo>
                    <a:pt x="16705" y="14797"/>
                    <a:pt x="13368" y="18131"/>
                    <a:pt x="10031" y="21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2" name="Line"/>
            <p:cNvSpPr/>
            <p:nvPr/>
          </p:nvSpPr>
          <p:spPr>
            <a:xfrm>
              <a:off x="6815820" y="4424724"/>
              <a:ext cx="1135007" cy="11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349" fill="norm" stroke="1" extrusionOk="0">
                  <a:moveTo>
                    <a:pt x="0" y="9019"/>
                  </a:moveTo>
                  <a:cubicBezTo>
                    <a:pt x="1942" y="8100"/>
                    <a:pt x="3883" y="7181"/>
                    <a:pt x="5800" y="5802"/>
                  </a:cubicBezTo>
                  <a:cubicBezTo>
                    <a:pt x="7718" y="4424"/>
                    <a:pt x="9611" y="2585"/>
                    <a:pt x="11552" y="1437"/>
                  </a:cubicBezTo>
                  <a:cubicBezTo>
                    <a:pt x="13494" y="288"/>
                    <a:pt x="15484" y="-172"/>
                    <a:pt x="17086" y="58"/>
                  </a:cubicBezTo>
                  <a:cubicBezTo>
                    <a:pt x="18688" y="288"/>
                    <a:pt x="19901" y="1207"/>
                    <a:pt x="20629" y="1896"/>
                  </a:cubicBezTo>
                  <a:cubicBezTo>
                    <a:pt x="21357" y="2585"/>
                    <a:pt x="21600" y="3045"/>
                    <a:pt x="21551" y="3734"/>
                  </a:cubicBezTo>
                  <a:cubicBezTo>
                    <a:pt x="21503" y="4424"/>
                    <a:pt x="21163" y="5343"/>
                    <a:pt x="20095" y="6722"/>
                  </a:cubicBezTo>
                  <a:cubicBezTo>
                    <a:pt x="19027" y="8100"/>
                    <a:pt x="17231" y="9939"/>
                    <a:pt x="15411" y="11777"/>
                  </a:cubicBezTo>
                  <a:cubicBezTo>
                    <a:pt x="13591" y="13615"/>
                    <a:pt x="11747" y="15454"/>
                    <a:pt x="10096" y="16832"/>
                  </a:cubicBezTo>
                  <a:cubicBezTo>
                    <a:pt x="8446" y="18211"/>
                    <a:pt x="6990" y="19130"/>
                    <a:pt x="6067" y="19819"/>
                  </a:cubicBezTo>
                  <a:cubicBezTo>
                    <a:pt x="5145" y="20509"/>
                    <a:pt x="4757" y="20968"/>
                    <a:pt x="4393" y="21198"/>
                  </a:cubicBezTo>
                  <a:cubicBezTo>
                    <a:pt x="4029" y="21428"/>
                    <a:pt x="3689" y="21428"/>
                    <a:pt x="3640" y="20968"/>
                  </a:cubicBezTo>
                  <a:cubicBezTo>
                    <a:pt x="3592" y="20509"/>
                    <a:pt x="3835" y="19590"/>
                    <a:pt x="4781" y="17981"/>
                  </a:cubicBezTo>
                  <a:cubicBezTo>
                    <a:pt x="5728" y="16373"/>
                    <a:pt x="7378" y="14075"/>
                    <a:pt x="8956" y="12466"/>
                  </a:cubicBezTo>
                  <a:cubicBezTo>
                    <a:pt x="10533" y="10858"/>
                    <a:pt x="12038" y="9939"/>
                    <a:pt x="13276" y="10398"/>
                  </a:cubicBezTo>
                  <a:cubicBezTo>
                    <a:pt x="14513" y="10858"/>
                    <a:pt x="15484" y="12696"/>
                    <a:pt x="16455" y="14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3" name="Line"/>
            <p:cNvSpPr/>
            <p:nvPr/>
          </p:nvSpPr>
          <p:spPr>
            <a:xfrm>
              <a:off x="3529025" y="4441258"/>
              <a:ext cx="3838808" cy="74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15" fill="norm" stroke="1" extrusionOk="0">
                  <a:moveTo>
                    <a:pt x="21587" y="7163"/>
                  </a:moveTo>
                  <a:cubicBezTo>
                    <a:pt x="21429" y="9153"/>
                    <a:pt x="21271" y="11143"/>
                    <a:pt x="21098" y="12728"/>
                  </a:cubicBezTo>
                  <a:cubicBezTo>
                    <a:pt x="20926" y="14313"/>
                    <a:pt x="20739" y="15493"/>
                    <a:pt x="20488" y="16488"/>
                  </a:cubicBezTo>
                  <a:cubicBezTo>
                    <a:pt x="20236" y="17483"/>
                    <a:pt x="19920" y="18294"/>
                    <a:pt x="19510" y="18995"/>
                  </a:cubicBezTo>
                  <a:cubicBezTo>
                    <a:pt x="19101" y="19695"/>
                    <a:pt x="18598" y="20285"/>
                    <a:pt x="18066" y="20690"/>
                  </a:cubicBezTo>
                  <a:cubicBezTo>
                    <a:pt x="17534" y="21096"/>
                    <a:pt x="16974" y="21317"/>
                    <a:pt x="16385" y="21427"/>
                  </a:cubicBezTo>
                  <a:cubicBezTo>
                    <a:pt x="15795" y="21538"/>
                    <a:pt x="15177" y="21538"/>
                    <a:pt x="14617" y="21464"/>
                  </a:cubicBezTo>
                  <a:cubicBezTo>
                    <a:pt x="14056" y="21391"/>
                    <a:pt x="13553" y="21243"/>
                    <a:pt x="13072" y="21022"/>
                  </a:cubicBezTo>
                  <a:cubicBezTo>
                    <a:pt x="12591" y="20801"/>
                    <a:pt x="12131" y="20506"/>
                    <a:pt x="11671" y="20174"/>
                  </a:cubicBezTo>
                  <a:cubicBezTo>
                    <a:pt x="11211" y="19842"/>
                    <a:pt x="10751" y="19474"/>
                    <a:pt x="10262" y="19068"/>
                  </a:cubicBezTo>
                  <a:cubicBezTo>
                    <a:pt x="9774" y="18663"/>
                    <a:pt x="9256" y="18221"/>
                    <a:pt x="8725" y="17668"/>
                  </a:cubicBezTo>
                  <a:cubicBezTo>
                    <a:pt x="8193" y="17115"/>
                    <a:pt x="7647" y="16451"/>
                    <a:pt x="7122" y="15825"/>
                  </a:cubicBezTo>
                  <a:cubicBezTo>
                    <a:pt x="6598" y="15198"/>
                    <a:pt x="6095" y="14608"/>
                    <a:pt x="5556" y="13982"/>
                  </a:cubicBezTo>
                  <a:cubicBezTo>
                    <a:pt x="5017" y="13355"/>
                    <a:pt x="4442" y="12692"/>
                    <a:pt x="3932" y="12028"/>
                  </a:cubicBezTo>
                  <a:cubicBezTo>
                    <a:pt x="3422" y="11365"/>
                    <a:pt x="2976" y="10701"/>
                    <a:pt x="2595" y="9853"/>
                  </a:cubicBezTo>
                  <a:cubicBezTo>
                    <a:pt x="2215" y="9006"/>
                    <a:pt x="1898" y="7973"/>
                    <a:pt x="1668" y="7052"/>
                  </a:cubicBezTo>
                  <a:cubicBezTo>
                    <a:pt x="1438" y="6130"/>
                    <a:pt x="1295" y="5320"/>
                    <a:pt x="1201" y="4767"/>
                  </a:cubicBezTo>
                  <a:cubicBezTo>
                    <a:pt x="1108" y="4214"/>
                    <a:pt x="1065" y="3919"/>
                    <a:pt x="1036" y="3550"/>
                  </a:cubicBezTo>
                  <a:cubicBezTo>
                    <a:pt x="1007" y="3182"/>
                    <a:pt x="993" y="2739"/>
                    <a:pt x="1000" y="2703"/>
                  </a:cubicBezTo>
                  <a:cubicBezTo>
                    <a:pt x="1007" y="2666"/>
                    <a:pt x="1036" y="3034"/>
                    <a:pt x="1036" y="3808"/>
                  </a:cubicBezTo>
                  <a:cubicBezTo>
                    <a:pt x="1036" y="4582"/>
                    <a:pt x="1007" y="5762"/>
                    <a:pt x="971" y="6499"/>
                  </a:cubicBezTo>
                  <a:cubicBezTo>
                    <a:pt x="936" y="7236"/>
                    <a:pt x="892" y="7531"/>
                    <a:pt x="842" y="7900"/>
                  </a:cubicBezTo>
                  <a:cubicBezTo>
                    <a:pt x="792" y="8268"/>
                    <a:pt x="734" y="8711"/>
                    <a:pt x="670" y="8858"/>
                  </a:cubicBezTo>
                  <a:cubicBezTo>
                    <a:pt x="605" y="9006"/>
                    <a:pt x="533" y="8858"/>
                    <a:pt x="418" y="7900"/>
                  </a:cubicBezTo>
                  <a:cubicBezTo>
                    <a:pt x="303" y="6941"/>
                    <a:pt x="145" y="5172"/>
                    <a:pt x="66" y="3993"/>
                  </a:cubicBezTo>
                  <a:cubicBezTo>
                    <a:pt x="-13" y="2813"/>
                    <a:pt x="-13" y="2223"/>
                    <a:pt x="23" y="1818"/>
                  </a:cubicBezTo>
                  <a:cubicBezTo>
                    <a:pt x="59" y="1412"/>
                    <a:pt x="131" y="1191"/>
                    <a:pt x="361" y="860"/>
                  </a:cubicBezTo>
                  <a:cubicBezTo>
                    <a:pt x="591" y="528"/>
                    <a:pt x="979" y="85"/>
                    <a:pt x="1431" y="12"/>
                  </a:cubicBezTo>
                  <a:cubicBezTo>
                    <a:pt x="1884" y="-62"/>
                    <a:pt x="2401" y="233"/>
                    <a:pt x="2919" y="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4" name="Line"/>
            <p:cNvSpPr/>
            <p:nvPr/>
          </p:nvSpPr>
          <p:spPr>
            <a:xfrm>
              <a:off x="3272736" y="5469355"/>
              <a:ext cx="131341" cy="462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465" fill="norm" stroke="1" extrusionOk="0">
                  <a:moveTo>
                    <a:pt x="20557" y="1527"/>
                  </a:moveTo>
                  <a:cubicBezTo>
                    <a:pt x="19757" y="933"/>
                    <a:pt x="18957" y="340"/>
                    <a:pt x="17557" y="102"/>
                  </a:cubicBezTo>
                  <a:cubicBezTo>
                    <a:pt x="16157" y="-135"/>
                    <a:pt x="14157" y="-16"/>
                    <a:pt x="11357" y="1052"/>
                  </a:cubicBezTo>
                  <a:cubicBezTo>
                    <a:pt x="8557" y="2120"/>
                    <a:pt x="4957" y="4138"/>
                    <a:pt x="2557" y="6689"/>
                  </a:cubicBezTo>
                  <a:cubicBezTo>
                    <a:pt x="157" y="9241"/>
                    <a:pt x="-1043" y="12327"/>
                    <a:pt x="1157" y="14819"/>
                  </a:cubicBezTo>
                  <a:cubicBezTo>
                    <a:pt x="3357" y="17311"/>
                    <a:pt x="8957" y="19210"/>
                    <a:pt x="12757" y="20219"/>
                  </a:cubicBezTo>
                  <a:cubicBezTo>
                    <a:pt x="16557" y="21228"/>
                    <a:pt x="18557" y="21346"/>
                    <a:pt x="20557" y="21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5" name="Line"/>
            <p:cNvSpPr/>
            <p:nvPr/>
          </p:nvSpPr>
          <p:spPr>
            <a:xfrm>
              <a:off x="3588080" y="5563570"/>
              <a:ext cx="253007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91" y="2880"/>
                    <a:pt x="6982" y="5760"/>
                    <a:pt x="10582" y="9360"/>
                  </a:cubicBezTo>
                  <a:cubicBezTo>
                    <a:pt x="14182" y="12960"/>
                    <a:pt x="17891" y="17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6" name="Line"/>
            <p:cNvSpPr/>
            <p:nvPr/>
          </p:nvSpPr>
          <p:spPr>
            <a:xfrm>
              <a:off x="3634082" y="5577427"/>
              <a:ext cx="184004" cy="33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21600" y="595"/>
                  </a:moveTo>
                  <a:cubicBezTo>
                    <a:pt x="20100" y="262"/>
                    <a:pt x="18600" y="-70"/>
                    <a:pt x="17250" y="13"/>
                  </a:cubicBezTo>
                  <a:cubicBezTo>
                    <a:pt x="15900" y="96"/>
                    <a:pt x="14700" y="595"/>
                    <a:pt x="12600" y="2505"/>
                  </a:cubicBezTo>
                  <a:cubicBezTo>
                    <a:pt x="10500" y="4416"/>
                    <a:pt x="7500" y="7739"/>
                    <a:pt x="5250" y="11145"/>
                  </a:cubicBezTo>
                  <a:cubicBezTo>
                    <a:pt x="3000" y="14552"/>
                    <a:pt x="1500" y="18041"/>
                    <a:pt x="0" y="21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7" name="Line"/>
            <p:cNvSpPr/>
            <p:nvPr/>
          </p:nvSpPr>
          <p:spPr>
            <a:xfrm>
              <a:off x="3907532" y="5463900"/>
              <a:ext cx="48558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2400"/>
                    <a:pt x="5400" y="4800"/>
                    <a:pt x="2160" y="8400"/>
                  </a:cubicBezTo>
                  <a:cubicBezTo>
                    <a:pt x="-1080" y="12000"/>
                    <a:pt x="0" y="16800"/>
                    <a:pt x="10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8" name="Line"/>
            <p:cNvSpPr/>
            <p:nvPr/>
          </p:nvSpPr>
          <p:spPr>
            <a:xfrm>
              <a:off x="3763738" y="5433233"/>
              <a:ext cx="238353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750" y="21600"/>
                  </a:moveTo>
                  <a:cubicBezTo>
                    <a:pt x="291" y="17600"/>
                    <a:pt x="-169" y="13600"/>
                    <a:pt x="61" y="10400"/>
                  </a:cubicBezTo>
                  <a:cubicBezTo>
                    <a:pt x="291" y="7200"/>
                    <a:pt x="1210" y="4800"/>
                    <a:pt x="4886" y="3200"/>
                  </a:cubicBezTo>
                  <a:cubicBezTo>
                    <a:pt x="8563" y="1600"/>
                    <a:pt x="14997" y="800"/>
                    <a:pt x="214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9" name="Line"/>
            <p:cNvSpPr/>
            <p:nvPr/>
          </p:nvSpPr>
          <p:spPr>
            <a:xfrm>
              <a:off x="4232095" y="5617237"/>
              <a:ext cx="207005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2314"/>
                    <a:pt x="8000" y="4629"/>
                    <a:pt x="11600" y="8229"/>
                  </a:cubicBezTo>
                  <a:cubicBezTo>
                    <a:pt x="15200" y="11829"/>
                    <a:pt x="18400" y="167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0" name="Line"/>
            <p:cNvSpPr/>
            <p:nvPr/>
          </p:nvSpPr>
          <p:spPr>
            <a:xfrm>
              <a:off x="4322010" y="5647905"/>
              <a:ext cx="147758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21167" y="0"/>
                  </a:moveTo>
                  <a:cubicBezTo>
                    <a:pt x="17872" y="1161"/>
                    <a:pt x="14577" y="2323"/>
                    <a:pt x="10916" y="4994"/>
                  </a:cubicBezTo>
                  <a:cubicBezTo>
                    <a:pt x="7255" y="7665"/>
                    <a:pt x="3228" y="11845"/>
                    <a:pt x="1398" y="14865"/>
                  </a:cubicBezTo>
                  <a:cubicBezTo>
                    <a:pt x="-433" y="17884"/>
                    <a:pt x="-67" y="19742"/>
                    <a:pt x="2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1" name="Line"/>
            <p:cNvSpPr/>
            <p:nvPr/>
          </p:nvSpPr>
          <p:spPr>
            <a:xfrm>
              <a:off x="4538769" y="5527342"/>
              <a:ext cx="155632" cy="376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358" fill="norm" stroke="1" extrusionOk="0">
                  <a:moveTo>
                    <a:pt x="0" y="1621"/>
                  </a:moveTo>
                  <a:cubicBezTo>
                    <a:pt x="697" y="896"/>
                    <a:pt x="1394" y="171"/>
                    <a:pt x="2439" y="26"/>
                  </a:cubicBezTo>
                  <a:cubicBezTo>
                    <a:pt x="3484" y="-119"/>
                    <a:pt x="4877" y="316"/>
                    <a:pt x="8013" y="2345"/>
                  </a:cubicBezTo>
                  <a:cubicBezTo>
                    <a:pt x="11148" y="4375"/>
                    <a:pt x="16026" y="7999"/>
                    <a:pt x="18639" y="11116"/>
                  </a:cubicBezTo>
                  <a:cubicBezTo>
                    <a:pt x="21252" y="14233"/>
                    <a:pt x="21600" y="16842"/>
                    <a:pt x="20903" y="18509"/>
                  </a:cubicBezTo>
                  <a:cubicBezTo>
                    <a:pt x="20206" y="20176"/>
                    <a:pt x="18465" y="20901"/>
                    <a:pt x="16723" y="21191"/>
                  </a:cubicBezTo>
                  <a:cubicBezTo>
                    <a:pt x="14981" y="21481"/>
                    <a:pt x="13239" y="21336"/>
                    <a:pt x="11497" y="211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2" name="Line"/>
            <p:cNvSpPr/>
            <p:nvPr/>
          </p:nvSpPr>
          <p:spPr>
            <a:xfrm>
              <a:off x="4638437" y="5402566"/>
              <a:ext cx="138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3" name="Line"/>
            <p:cNvSpPr/>
            <p:nvPr/>
          </p:nvSpPr>
          <p:spPr>
            <a:xfrm>
              <a:off x="4845442" y="5325898"/>
              <a:ext cx="30669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4" name="Line"/>
            <p:cNvSpPr/>
            <p:nvPr/>
          </p:nvSpPr>
          <p:spPr>
            <a:xfrm>
              <a:off x="5144449" y="5669152"/>
              <a:ext cx="337342" cy="23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0" y="156"/>
                  </a:moveTo>
                  <a:cubicBezTo>
                    <a:pt x="1636" y="-72"/>
                    <a:pt x="3273" y="-299"/>
                    <a:pt x="5727" y="1406"/>
                  </a:cubicBezTo>
                  <a:cubicBezTo>
                    <a:pt x="8182" y="3112"/>
                    <a:pt x="11455" y="6749"/>
                    <a:pt x="14236" y="10387"/>
                  </a:cubicBezTo>
                  <a:cubicBezTo>
                    <a:pt x="17018" y="14025"/>
                    <a:pt x="19309" y="17663"/>
                    <a:pt x="21600" y="21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5" name="Line"/>
            <p:cNvSpPr/>
            <p:nvPr/>
          </p:nvSpPr>
          <p:spPr>
            <a:xfrm>
              <a:off x="5205784" y="5655572"/>
              <a:ext cx="245340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1108"/>
                    <a:pt x="16200" y="2215"/>
                    <a:pt x="13275" y="4615"/>
                  </a:cubicBezTo>
                  <a:cubicBezTo>
                    <a:pt x="10350" y="7015"/>
                    <a:pt x="7200" y="10708"/>
                    <a:pt x="4950" y="13754"/>
                  </a:cubicBezTo>
                  <a:cubicBezTo>
                    <a:pt x="2700" y="16800"/>
                    <a:pt x="1350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6" name="Line"/>
            <p:cNvSpPr/>
            <p:nvPr/>
          </p:nvSpPr>
          <p:spPr>
            <a:xfrm>
              <a:off x="5596792" y="5471567"/>
              <a:ext cx="53669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560"/>
                    <a:pt x="9257" y="9120"/>
                    <a:pt x="5657" y="12720"/>
                  </a:cubicBezTo>
                  <a:cubicBezTo>
                    <a:pt x="2057" y="16320"/>
                    <a:pt x="1029" y="189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7" name="Line"/>
            <p:cNvSpPr/>
            <p:nvPr/>
          </p:nvSpPr>
          <p:spPr>
            <a:xfrm>
              <a:off x="5466456" y="5433233"/>
              <a:ext cx="314342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29" y="18000"/>
                    <a:pt x="2459" y="14400"/>
                    <a:pt x="6059" y="10800"/>
                  </a:cubicBezTo>
                  <a:cubicBezTo>
                    <a:pt x="9659" y="7200"/>
                    <a:pt x="1562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8" name="Line"/>
            <p:cNvSpPr/>
            <p:nvPr/>
          </p:nvSpPr>
          <p:spPr>
            <a:xfrm>
              <a:off x="6033802" y="5617237"/>
              <a:ext cx="18400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3323"/>
                    <a:pt x="9000" y="6646"/>
                    <a:pt x="12600" y="10246"/>
                  </a:cubicBezTo>
                  <a:cubicBezTo>
                    <a:pt x="16200" y="13846"/>
                    <a:pt x="18900" y="1772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9" name="Line"/>
            <p:cNvSpPr/>
            <p:nvPr/>
          </p:nvSpPr>
          <p:spPr>
            <a:xfrm>
              <a:off x="6110470" y="5655572"/>
              <a:ext cx="168672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0"/>
                    <a:pt x="18327" y="0"/>
                    <a:pt x="17018" y="514"/>
                  </a:cubicBezTo>
                  <a:cubicBezTo>
                    <a:pt x="15709" y="1029"/>
                    <a:pt x="14727" y="2057"/>
                    <a:pt x="12600" y="4457"/>
                  </a:cubicBezTo>
                  <a:cubicBezTo>
                    <a:pt x="10473" y="6857"/>
                    <a:pt x="7200" y="10629"/>
                    <a:pt x="4909" y="13714"/>
                  </a:cubicBezTo>
                  <a:cubicBezTo>
                    <a:pt x="2618" y="16800"/>
                    <a:pt x="1309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0" name="Line"/>
            <p:cNvSpPr/>
            <p:nvPr/>
          </p:nvSpPr>
          <p:spPr>
            <a:xfrm>
              <a:off x="6616482" y="5762907"/>
              <a:ext cx="1763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1" name="Line"/>
            <p:cNvSpPr/>
            <p:nvPr/>
          </p:nvSpPr>
          <p:spPr>
            <a:xfrm>
              <a:off x="6622785" y="5893244"/>
              <a:ext cx="246704" cy="33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791" y="0"/>
                  </a:moveTo>
                  <a:cubicBezTo>
                    <a:pt x="1455" y="4985"/>
                    <a:pt x="119" y="9969"/>
                    <a:pt x="7" y="14123"/>
                  </a:cubicBezTo>
                  <a:cubicBezTo>
                    <a:pt x="-104" y="18277"/>
                    <a:pt x="1009" y="21600"/>
                    <a:pt x="4795" y="21600"/>
                  </a:cubicBezTo>
                  <a:cubicBezTo>
                    <a:pt x="8581" y="21600"/>
                    <a:pt x="15038" y="18277"/>
                    <a:pt x="21496" y="14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2" name="Line"/>
            <p:cNvSpPr/>
            <p:nvPr/>
          </p:nvSpPr>
          <p:spPr>
            <a:xfrm>
              <a:off x="7246962" y="5624904"/>
              <a:ext cx="182206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600" fill="norm" stroke="1" extrusionOk="0">
                  <a:moveTo>
                    <a:pt x="20811" y="0"/>
                  </a:moveTo>
                  <a:cubicBezTo>
                    <a:pt x="17016" y="480"/>
                    <a:pt x="13222" y="960"/>
                    <a:pt x="9427" y="3120"/>
                  </a:cubicBezTo>
                  <a:cubicBezTo>
                    <a:pt x="5633" y="5280"/>
                    <a:pt x="1838" y="9120"/>
                    <a:pt x="525" y="12080"/>
                  </a:cubicBezTo>
                  <a:cubicBezTo>
                    <a:pt x="-789" y="15040"/>
                    <a:pt x="379" y="17120"/>
                    <a:pt x="3881" y="18560"/>
                  </a:cubicBezTo>
                  <a:cubicBezTo>
                    <a:pt x="7384" y="20000"/>
                    <a:pt x="13222" y="20800"/>
                    <a:pt x="190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3" name="Line"/>
            <p:cNvSpPr/>
            <p:nvPr/>
          </p:nvSpPr>
          <p:spPr>
            <a:xfrm>
              <a:off x="7490502" y="5655572"/>
              <a:ext cx="299007" cy="29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31" y="3979"/>
                    <a:pt x="8862" y="7958"/>
                    <a:pt x="12462" y="11558"/>
                  </a:cubicBezTo>
                  <a:cubicBezTo>
                    <a:pt x="16062" y="15158"/>
                    <a:pt x="18831" y="1837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4" name="Line"/>
            <p:cNvSpPr/>
            <p:nvPr/>
          </p:nvSpPr>
          <p:spPr>
            <a:xfrm>
              <a:off x="7551837" y="5701573"/>
              <a:ext cx="138004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389"/>
                    <a:pt x="17600" y="778"/>
                    <a:pt x="14600" y="2822"/>
                  </a:cubicBezTo>
                  <a:cubicBezTo>
                    <a:pt x="11600" y="4865"/>
                    <a:pt x="7600" y="8562"/>
                    <a:pt x="5000" y="11968"/>
                  </a:cubicBezTo>
                  <a:cubicBezTo>
                    <a:pt x="2400" y="15373"/>
                    <a:pt x="1200" y="184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5" name="Line"/>
            <p:cNvSpPr/>
            <p:nvPr/>
          </p:nvSpPr>
          <p:spPr>
            <a:xfrm>
              <a:off x="7781842" y="5540569"/>
              <a:ext cx="84336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4886"/>
                    <a:pt x="9818" y="9771"/>
                    <a:pt x="6218" y="13371"/>
                  </a:cubicBezTo>
                  <a:cubicBezTo>
                    <a:pt x="2618" y="16971"/>
                    <a:pt x="1309" y="192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6" name="Line"/>
            <p:cNvSpPr/>
            <p:nvPr/>
          </p:nvSpPr>
          <p:spPr>
            <a:xfrm>
              <a:off x="7628505" y="5548236"/>
              <a:ext cx="32967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6" y="15600"/>
                    <a:pt x="8372" y="9600"/>
                    <a:pt x="11972" y="6000"/>
                  </a:cubicBezTo>
                  <a:cubicBezTo>
                    <a:pt x="15572" y="2400"/>
                    <a:pt x="18586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7" name="Line"/>
            <p:cNvSpPr/>
            <p:nvPr/>
          </p:nvSpPr>
          <p:spPr>
            <a:xfrm>
              <a:off x="8119183" y="5701573"/>
              <a:ext cx="191672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72" y="6240"/>
                    <a:pt x="10944" y="12480"/>
                    <a:pt x="14544" y="16080"/>
                  </a:cubicBezTo>
                  <a:cubicBezTo>
                    <a:pt x="18144" y="19680"/>
                    <a:pt x="19872" y="206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8" name="Line"/>
            <p:cNvSpPr/>
            <p:nvPr/>
          </p:nvSpPr>
          <p:spPr>
            <a:xfrm>
              <a:off x="8144738" y="5732240"/>
              <a:ext cx="150783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69" y="225"/>
                    <a:pt x="17939" y="450"/>
                    <a:pt x="14461" y="3263"/>
                  </a:cubicBezTo>
                  <a:cubicBezTo>
                    <a:pt x="10983" y="6075"/>
                    <a:pt x="5858" y="11475"/>
                    <a:pt x="3112" y="14963"/>
                  </a:cubicBezTo>
                  <a:cubicBezTo>
                    <a:pt x="366" y="18450"/>
                    <a:pt x="0" y="20025"/>
                    <a:pt x="0" y="20813"/>
                  </a:cubicBezTo>
                  <a:cubicBezTo>
                    <a:pt x="0" y="21600"/>
                    <a:pt x="366" y="21600"/>
                    <a:pt x="7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9" name="Line"/>
            <p:cNvSpPr/>
            <p:nvPr/>
          </p:nvSpPr>
          <p:spPr>
            <a:xfrm>
              <a:off x="8410522" y="5609571"/>
              <a:ext cx="123273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fill="norm" stroke="1" extrusionOk="0">
                  <a:moveTo>
                    <a:pt x="0" y="0"/>
                  </a:moveTo>
                  <a:cubicBezTo>
                    <a:pt x="6612" y="3523"/>
                    <a:pt x="13225" y="7047"/>
                    <a:pt x="16971" y="9957"/>
                  </a:cubicBezTo>
                  <a:cubicBezTo>
                    <a:pt x="20718" y="12868"/>
                    <a:pt x="21600" y="15166"/>
                    <a:pt x="21159" y="17004"/>
                  </a:cubicBezTo>
                  <a:cubicBezTo>
                    <a:pt x="20718" y="18843"/>
                    <a:pt x="18955" y="20221"/>
                    <a:pt x="16751" y="20911"/>
                  </a:cubicBezTo>
                  <a:cubicBezTo>
                    <a:pt x="14547" y="21600"/>
                    <a:pt x="11902" y="21600"/>
                    <a:pt x="92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0" name="Line"/>
            <p:cNvSpPr/>
            <p:nvPr/>
          </p:nvSpPr>
          <p:spPr>
            <a:xfrm>
              <a:off x="8525525" y="5517568"/>
              <a:ext cx="138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1" name="Line"/>
            <p:cNvSpPr/>
            <p:nvPr/>
          </p:nvSpPr>
          <p:spPr>
            <a:xfrm>
              <a:off x="8763197" y="5387232"/>
              <a:ext cx="23002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2" name="Line"/>
            <p:cNvSpPr/>
            <p:nvPr/>
          </p:nvSpPr>
          <p:spPr>
            <a:xfrm>
              <a:off x="9131205" y="5693906"/>
              <a:ext cx="237674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84" y="3840"/>
                    <a:pt x="6968" y="7680"/>
                    <a:pt x="10568" y="11280"/>
                  </a:cubicBezTo>
                  <a:cubicBezTo>
                    <a:pt x="14168" y="14880"/>
                    <a:pt x="17884" y="182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3" name="Line"/>
            <p:cNvSpPr/>
            <p:nvPr/>
          </p:nvSpPr>
          <p:spPr>
            <a:xfrm>
              <a:off x="9159693" y="5693906"/>
              <a:ext cx="201519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21290" y="0"/>
                  </a:moveTo>
                  <a:cubicBezTo>
                    <a:pt x="16700" y="2469"/>
                    <a:pt x="12110" y="4937"/>
                    <a:pt x="8465" y="8126"/>
                  </a:cubicBezTo>
                  <a:cubicBezTo>
                    <a:pt x="4820" y="11314"/>
                    <a:pt x="2120" y="15223"/>
                    <a:pt x="905" y="17589"/>
                  </a:cubicBezTo>
                  <a:cubicBezTo>
                    <a:pt x="-310" y="19954"/>
                    <a:pt x="-40" y="20777"/>
                    <a:pt x="23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4" name="Line"/>
            <p:cNvSpPr/>
            <p:nvPr/>
          </p:nvSpPr>
          <p:spPr>
            <a:xfrm>
              <a:off x="9437879" y="5502235"/>
              <a:ext cx="69003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00"/>
                    <a:pt x="7200" y="12000"/>
                    <a:pt x="3600" y="15600"/>
                  </a:cubicBezTo>
                  <a:cubicBezTo>
                    <a:pt x="0" y="19200"/>
                    <a:pt x="0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5" name="Line"/>
            <p:cNvSpPr/>
            <p:nvPr/>
          </p:nvSpPr>
          <p:spPr>
            <a:xfrm>
              <a:off x="9330544" y="5524556"/>
              <a:ext cx="268340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760" y="11375"/>
                    <a:pt x="11520" y="2735"/>
                    <a:pt x="15120" y="575"/>
                  </a:cubicBezTo>
                  <a:cubicBezTo>
                    <a:pt x="18720" y="-1585"/>
                    <a:pt x="2016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6" name="Line"/>
            <p:cNvSpPr/>
            <p:nvPr/>
          </p:nvSpPr>
          <p:spPr>
            <a:xfrm>
              <a:off x="9675551" y="5762907"/>
              <a:ext cx="199339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8" y="3600"/>
                    <a:pt x="9415" y="7200"/>
                    <a:pt x="13015" y="10800"/>
                  </a:cubicBezTo>
                  <a:cubicBezTo>
                    <a:pt x="16615" y="14400"/>
                    <a:pt x="19108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7" name="Line"/>
            <p:cNvSpPr/>
            <p:nvPr/>
          </p:nvSpPr>
          <p:spPr>
            <a:xfrm>
              <a:off x="9763437" y="5768821"/>
              <a:ext cx="134454" cy="231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92" fill="norm" stroke="1" extrusionOk="0">
                  <a:moveTo>
                    <a:pt x="21441" y="162"/>
                  </a:moveTo>
                  <a:cubicBezTo>
                    <a:pt x="19403" y="-73"/>
                    <a:pt x="17366" y="-308"/>
                    <a:pt x="13901" y="1453"/>
                  </a:cubicBezTo>
                  <a:cubicBezTo>
                    <a:pt x="10437" y="3214"/>
                    <a:pt x="5547" y="6970"/>
                    <a:pt x="2898" y="10375"/>
                  </a:cubicBezTo>
                  <a:cubicBezTo>
                    <a:pt x="249" y="13779"/>
                    <a:pt x="-159" y="16831"/>
                    <a:pt x="45" y="18592"/>
                  </a:cubicBezTo>
                  <a:cubicBezTo>
                    <a:pt x="249" y="20353"/>
                    <a:pt x="1064" y="20822"/>
                    <a:pt x="1879" y="212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8" name="Line"/>
            <p:cNvSpPr/>
            <p:nvPr/>
          </p:nvSpPr>
          <p:spPr>
            <a:xfrm>
              <a:off x="10104894" y="5534895"/>
              <a:ext cx="373121" cy="703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21539"/>
                  </a:moveTo>
                  <a:cubicBezTo>
                    <a:pt x="1332" y="19739"/>
                    <a:pt x="2663" y="17939"/>
                    <a:pt x="4069" y="15787"/>
                  </a:cubicBezTo>
                  <a:cubicBezTo>
                    <a:pt x="5474" y="13635"/>
                    <a:pt x="6953" y="11130"/>
                    <a:pt x="8507" y="8743"/>
                  </a:cubicBezTo>
                  <a:cubicBezTo>
                    <a:pt x="10060" y="6356"/>
                    <a:pt x="11688" y="4087"/>
                    <a:pt x="13093" y="2639"/>
                  </a:cubicBezTo>
                  <a:cubicBezTo>
                    <a:pt x="14499" y="1191"/>
                    <a:pt x="15682" y="565"/>
                    <a:pt x="16644" y="252"/>
                  </a:cubicBezTo>
                  <a:cubicBezTo>
                    <a:pt x="17605" y="-61"/>
                    <a:pt x="18345" y="-61"/>
                    <a:pt x="18937" y="135"/>
                  </a:cubicBezTo>
                  <a:cubicBezTo>
                    <a:pt x="19529" y="330"/>
                    <a:pt x="19973" y="722"/>
                    <a:pt x="19825" y="1661"/>
                  </a:cubicBezTo>
                  <a:cubicBezTo>
                    <a:pt x="19677" y="2600"/>
                    <a:pt x="18937" y="4087"/>
                    <a:pt x="18271" y="4987"/>
                  </a:cubicBezTo>
                  <a:cubicBezTo>
                    <a:pt x="17605" y="5887"/>
                    <a:pt x="17014" y="6200"/>
                    <a:pt x="16496" y="6513"/>
                  </a:cubicBezTo>
                  <a:cubicBezTo>
                    <a:pt x="15978" y="6826"/>
                    <a:pt x="15534" y="7139"/>
                    <a:pt x="15682" y="7335"/>
                  </a:cubicBezTo>
                  <a:cubicBezTo>
                    <a:pt x="15830" y="7530"/>
                    <a:pt x="16570" y="7609"/>
                    <a:pt x="17310" y="7648"/>
                  </a:cubicBezTo>
                  <a:cubicBezTo>
                    <a:pt x="18049" y="7687"/>
                    <a:pt x="18789" y="7687"/>
                    <a:pt x="19455" y="7804"/>
                  </a:cubicBezTo>
                  <a:cubicBezTo>
                    <a:pt x="20121" y="7922"/>
                    <a:pt x="20712" y="8156"/>
                    <a:pt x="21082" y="8509"/>
                  </a:cubicBezTo>
                  <a:cubicBezTo>
                    <a:pt x="21452" y="8861"/>
                    <a:pt x="21600" y="9330"/>
                    <a:pt x="21600" y="9761"/>
                  </a:cubicBezTo>
                  <a:cubicBezTo>
                    <a:pt x="21600" y="10191"/>
                    <a:pt x="21452" y="10582"/>
                    <a:pt x="21008" y="10935"/>
                  </a:cubicBezTo>
                  <a:cubicBezTo>
                    <a:pt x="20564" y="11287"/>
                    <a:pt x="19825" y="11600"/>
                    <a:pt x="18123" y="11561"/>
                  </a:cubicBezTo>
                  <a:cubicBezTo>
                    <a:pt x="16422" y="11522"/>
                    <a:pt x="13759" y="11130"/>
                    <a:pt x="11096" y="107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9" name="Line"/>
            <p:cNvSpPr/>
            <p:nvPr/>
          </p:nvSpPr>
          <p:spPr>
            <a:xfrm>
              <a:off x="10380840" y="5234036"/>
              <a:ext cx="203572" cy="167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0871" fill="norm" stroke="1" extrusionOk="0">
                  <a:moveTo>
                    <a:pt x="6407" y="7606"/>
                  </a:moveTo>
                  <a:cubicBezTo>
                    <a:pt x="5073" y="8559"/>
                    <a:pt x="3740" y="9512"/>
                    <a:pt x="2807" y="10783"/>
                  </a:cubicBezTo>
                  <a:cubicBezTo>
                    <a:pt x="1873" y="12053"/>
                    <a:pt x="1340" y="13641"/>
                    <a:pt x="807" y="15706"/>
                  </a:cubicBezTo>
                  <a:cubicBezTo>
                    <a:pt x="273" y="17771"/>
                    <a:pt x="-260" y="20312"/>
                    <a:pt x="140" y="20789"/>
                  </a:cubicBezTo>
                  <a:cubicBezTo>
                    <a:pt x="540" y="21265"/>
                    <a:pt x="1873" y="19677"/>
                    <a:pt x="4540" y="16024"/>
                  </a:cubicBezTo>
                  <a:cubicBezTo>
                    <a:pt x="7207" y="12371"/>
                    <a:pt x="11207" y="6653"/>
                    <a:pt x="14007" y="3477"/>
                  </a:cubicBezTo>
                  <a:cubicBezTo>
                    <a:pt x="16807" y="300"/>
                    <a:pt x="18407" y="-335"/>
                    <a:pt x="19473" y="141"/>
                  </a:cubicBezTo>
                  <a:cubicBezTo>
                    <a:pt x="20540" y="618"/>
                    <a:pt x="21073" y="2206"/>
                    <a:pt x="21207" y="5541"/>
                  </a:cubicBezTo>
                  <a:cubicBezTo>
                    <a:pt x="21340" y="8877"/>
                    <a:pt x="21073" y="13959"/>
                    <a:pt x="20807" y="190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0" name="Line"/>
            <p:cNvSpPr/>
            <p:nvPr/>
          </p:nvSpPr>
          <p:spPr>
            <a:xfrm>
              <a:off x="7367832" y="6131235"/>
              <a:ext cx="1119666" cy="11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20" fill="norm" stroke="1" extrusionOk="0">
                  <a:moveTo>
                    <a:pt x="0" y="17220"/>
                  </a:moveTo>
                  <a:cubicBezTo>
                    <a:pt x="1476" y="15780"/>
                    <a:pt x="2952" y="14340"/>
                    <a:pt x="4502" y="12660"/>
                  </a:cubicBezTo>
                  <a:cubicBezTo>
                    <a:pt x="6052" y="10980"/>
                    <a:pt x="7676" y="9060"/>
                    <a:pt x="9545" y="7140"/>
                  </a:cubicBezTo>
                  <a:cubicBezTo>
                    <a:pt x="11415" y="5220"/>
                    <a:pt x="13531" y="3300"/>
                    <a:pt x="15450" y="2100"/>
                  </a:cubicBezTo>
                  <a:cubicBezTo>
                    <a:pt x="17369" y="900"/>
                    <a:pt x="19091" y="420"/>
                    <a:pt x="20124" y="180"/>
                  </a:cubicBezTo>
                  <a:cubicBezTo>
                    <a:pt x="21157" y="-60"/>
                    <a:pt x="21502" y="-60"/>
                    <a:pt x="21551" y="180"/>
                  </a:cubicBezTo>
                  <a:cubicBezTo>
                    <a:pt x="21600" y="420"/>
                    <a:pt x="21354" y="900"/>
                    <a:pt x="20345" y="1860"/>
                  </a:cubicBezTo>
                  <a:cubicBezTo>
                    <a:pt x="19337" y="2820"/>
                    <a:pt x="17565" y="4260"/>
                    <a:pt x="15868" y="5940"/>
                  </a:cubicBezTo>
                  <a:cubicBezTo>
                    <a:pt x="14170" y="7620"/>
                    <a:pt x="12547" y="9540"/>
                    <a:pt x="10874" y="11700"/>
                  </a:cubicBezTo>
                  <a:cubicBezTo>
                    <a:pt x="9201" y="13860"/>
                    <a:pt x="7479" y="16260"/>
                    <a:pt x="6446" y="17460"/>
                  </a:cubicBezTo>
                  <a:cubicBezTo>
                    <a:pt x="5412" y="18660"/>
                    <a:pt x="5068" y="18660"/>
                    <a:pt x="4773" y="19140"/>
                  </a:cubicBezTo>
                  <a:cubicBezTo>
                    <a:pt x="4477" y="19620"/>
                    <a:pt x="4231" y="20580"/>
                    <a:pt x="4305" y="21060"/>
                  </a:cubicBezTo>
                  <a:cubicBezTo>
                    <a:pt x="4379" y="21540"/>
                    <a:pt x="4773" y="21540"/>
                    <a:pt x="5929" y="21060"/>
                  </a:cubicBezTo>
                  <a:cubicBezTo>
                    <a:pt x="7085" y="20580"/>
                    <a:pt x="9004" y="19620"/>
                    <a:pt x="10775" y="18660"/>
                  </a:cubicBezTo>
                  <a:cubicBezTo>
                    <a:pt x="12547" y="17700"/>
                    <a:pt x="14170" y="16740"/>
                    <a:pt x="15228" y="16260"/>
                  </a:cubicBezTo>
                  <a:cubicBezTo>
                    <a:pt x="16286" y="15780"/>
                    <a:pt x="16778" y="15780"/>
                    <a:pt x="17270" y="15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1" name="Line"/>
            <p:cNvSpPr/>
            <p:nvPr/>
          </p:nvSpPr>
          <p:spPr>
            <a:xfrm>
              <a:off x="8977869" y="6132193"/>
              <a:ext cx="475345" cy="29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4181" y="13500"/>
                    <a:pt x="8361" y="6300"/>
                    <a:pt x="11613" y="2700"/>
                  </a:cubicBezTo>
                  <a:cubicBezTo>
                    <a:pt x="14865" y="-900"/>
                    <a:pt x="17187" y="-900"/>
                    <a:pt x="18697" y="2700"/>
                  </a:cubicBezTo>
                  <a:cubicBezTo>
                    <a:pt x="20206" y="6300"/>
                    <a:pt x="20903" y="13500"/>
                    <a:pt x="21600" y="20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2" name="Line"/>
            <p:cNvSpPr/>
            <p:nvPr/>
          </p:nvSpPr>
          <p:spPr>
            <a:xfrm>
              <a:off x="9238541" y="6192251"/>
              <a:ext cx="31434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9" y="3600"/>
                    <a:pt x="4917" y="7200"/>
                    <a:pt x="8517" y="10800"/>
                  </a:cubicBezTo>
                  <a:cubicBezTo>
                    <a:pt x="12117" y="14400"/>
                    <a:pt x="16859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3" name="Line"/>
            <p:cNvSpPr/>
            <p:nvPr/>
          </p:nvSpPr>
          <p:spPr>
            <a:xfrm>
              <a:off x="1794040" y="6920600"/>
              <a:ext cx="37567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2" y="0"/>
                    <a:pt x="9404" y="0"/>
                    <a:pt x="13004" y="3600"/>
                  </a:cubicBezTo>
                  <a:cubicBezTo>
                    <a:pt x="16604" y="7200"/>
                    <a:pt x="19102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4" name="Line"/>
            <p:cNvSpPr/>
            <p:nvPr/>
          </p:nvSpPr>
          <p:spPr>
            <a:xfrm>
              <a:off x="1855375" y="6997269"/>
              <a:ext cx="34500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0" y="17280"/>
                    <a:pt x="9920" y="12960"/>
                    <a:pt x="13520" y="9360"/>
                  </a:cubicBezTo>
                  <a:cubicBezTo>
                    <a:pt x="17120" y="5760"/>
                    <a:pt x="1936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5" name="Line"/>
            <p:cNvSpPr/>
            <p:nvPr/>
          </p:nvSpPr>
          <p:spPr>
            <a:xfrm>
              <a:off x="2223383" y="6820227"/>
              <a:ext cx="195796" cy="223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182" fill="norm" stroke="1" extrusionOk="0">
                  <a:moveTo>
                    <a:pt x="0" y="1524"/>
                  </a:moveTo>
                  <a:cubicBezTo>
                    <a:pt x="3323" y="553"/>
                    <a:pt x="6646" y="-418"/>
                    <a:pt x="10246" y="189"/>
                  </a:cubicBezTo>
                  <a:cubicBezTo>
                    <a:pt x="13846" y="795"/>
                    <a:pt x="17723" y="2980"/>
                    <a:pt x="19662" y="5285"/>
                  </a:cubicBezTo>
                  <a:cubicBezTo>
                    <a:pt x="21600" y="7591"/>
                    <a:pt x="21600" y="10018"/>
                    <a:pt x="20354" y="12688"/>
                  </a:cubicBezTo>
                  <a:cubicBezTo>
                    <a:pt x="19108" y="15357"/>
                    <a:pt x="16615" y="18270"/>
                    <a:pt x="14123" y="21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6" name="Line"/>
            <p:cNvSpPr/>
            <p:nvPr/>
          </p:nvSpPr>
          <p:spPr>
            <a:xfrm>
              <a:off x="3174071" y="6857261"/>
              <a:ext cx="268340" cy="28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150"/>
                  </a:moveTo>
                  <a:cubicBezTo>
                    <a:pt x="1029" y="-41"/>
                    <a:pt x="2057" y="-232"/>
                    <a:pt x="3806" y="819"/>
                  </a:cubicBezTo>
                  <a:cubicBezTo>
                    <a:pt x="5554" y="1871"/>
                    <a:pt x="8023" y="4164"/>
                    <a:pt x="10800" y="7127"/>
                  </a:cubicBezTo>
                  <a:cubicBezTo>
                    <a:pt x="13577" y="10090"/>
                    <a:pt x="16663" y="13722"/>
                    <a:pt x="18514" y="16207"/>
                  </a:cubicBezTo>
                  <a:cubicBezTo>
                    <a:pt x="20366" y="18692"/>
                    <a:pt x="20983" y="20030"/>
                    <a:pt x="21600" y="21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7" name="Line"/>
            <p:cNvSpPr/>
            <p:nvPr/>
          </p:nvSpPr>
          <p:spPr>
            <a:xfrm>
              <a:off x="3289512" y="6836265"/>
              <a:ext cx="183567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21253" y="0"/>
                  </a:moveTo>
                  <a:cubicBezTo>
                    <a:pt x="19774" y="189"/>
                    <a:pt x="18294" y="379"/>
                    <a:pt x="15483" y="2179"/>
                  </a:cubicBezTo>
                  <a:cubicBezTo>
                    <a:pt x="12672" y="3979"/>
                    <a:pt x="8530" y="7389"/>
                    <a:pt x="5571" y="10232"/>
                  </a:cubicBezTo>
                  <a:cubicBezTo>
                    <a:pt x="2612" y="13074"/>
                    <a:pt x="837" y="15347"/>
                    <a:pt x="245" y="17147"/>
                  </a:cubicBezTo>
                  <a:cubicBezTo>
                    <a:pt x="-347" y="18947"/>
                    <a:pt x="245" y="20274"/>
                    <a:pt x="83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8" name="Line"/>
            <p:cNvSpPr/>
            <p:nvPr/>
          </p:nvSpPr>
          <p:spPr>
            <a:xfrm>
              <a:off x="3626415" y="6744263"/>
              <a:ext cx="46002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5700"/>
                    <a:pt x="9600" y="11400"/>
                    <a:pt x="6000" y="15000"/>
                  </a:cubicBezTo>
                  <a:cubicBezTo>
                    <a:pt x="2400" y="18600"/>
                    <a:pt x="1200" y="201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9" name="Line"/>
            <p:cNvSpPr/>
            <p:nvPr/>
          </p:nvSpPr>
          <p:spPr>
            <a:xfrm>
              <a:off x="3503745" y="6721262"/>
              <a:ext cx="230006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6560"/>
                    <a:pt x="4800" y="11520"/>
                    <a:pt x="8400" y="7920"/>
                  </a:cubicBezTo>
                  <a:cubicBezTo>
                    <a:pt x="12000" y="4320"/>
                    <a:pt x="16800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0" name="Line"/>
            <p:cNvSpPr/>
            <p:nvPr/>
          </p:nvSpPr>
          <p:spPr>
            <a:xfrm>
              <a:off x="3887087" y="6866932"/>
              <a:ext cx="191672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92" y="960"/>
                    <a:pt x="5184" y="1920"/>
                    <a:pt x="8352" y="5160"/>
                  </a:cubicBezTo>
                  <a:cubicBezTo>
                    <a:pt x="11520" y="8400"/>
                    <a:pt x="15264" y="13920"/>
                    <a:pt x="17568" y="17040"/>
                  </a:cubicBezTo>
                  <a:cubicBezTo>
                    <a:pt x="19872" y="20160"/>
                    <a:pt x="20736" y="208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1" name="Line"/>
            <p:cNvSpPr/>
            <p:nvPr/>
          </p:nvSpPr>
          <p:spPr>
            <a:xfrm>
              <a:off x="3910088" y="6887753"/>
              <a:ext cx="176338" cy="27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21600" y="168"/>
                  </a:moveTo>
                  <a:cubicBezTo>
                    <a:pt x="20035" y="-29"/>
                    <a:pt x="18470" y="-225"/>
                    <a:pt x="16435" y="659"/>
                  </a:cubicBezTo>
                  <a:cubicBezTo>
                    <a:pt x="14400" y="1542"/>
                    <a:pt x="11896" y="3506"/>
                    <a:pt x="9078" y="7139"/>
                  </a:cubicBezTo>
                  <a:cubicBezTo>
                    <a:pt x="6261" y="10771"/>
                    <a:pt x="3130" y="16073"/>
                    <a:pt x="0" y="21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2" name="Line"/>
            <p:cNvSpPr/>
            <p:nvPr/>
          </p:nvSpPr>
          <p:spPr>
            <a:xfrm>
              <a:off x="4163093" y="6774930"/>
              <a:ext cx="191865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14306" y="0"/>
                  </a:moveTo>
                  <a:cubicBezTo>
                    <a:pt x="16831" y="1929"/>
                    <a:pt x="19356" y="3857"/>
                    <a:pt x="20478" y="6300"/>
                  </a:cubicBezTo>
                  <a:cubicBezTo>
                    <a:pt x="21600" y="8743"/>
                    <a:pt x="21319" y="11700"/>
                    <a:pt x="17673" y="14336"/>
                  </a:cubicBezTo>
                  <a:cubicBezTo>
                    <a:pt x="14026" y="16971"/>
                    <a:pt x="7013" y="192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3" name="Line"/>
            <p:cNvSpPr/>
            <p:nvPr/>
          </p:nvSpPr>
          <p:spPr>
            <a:xfrm>
              <a:off x="3058727" y="6733864"/>
              <a:ext cx="169013" cy="45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488" fill="norm" stroke="1" extrusionOk="0">
                  <a:moveTo>
                    <a:pt x="10373" y="129"/>
                  </a:moveTo>
                  <a:cubicBezTo>
                    <a:pt x="8181" y="9"/>
                    <a:pt x="5990" y="-112"/>
                    <a:pt x="4425" y="190"/>
                  </a:cubicBezTo>
                  <a:cubicBezTo>
                    <a:pt x="2860" y="491"/>
                    <a:pt x="1920" y="1215"/>
                    <a:pt x="981" y="3206"/>
                  </a:cubicBezTo>
                  <a:cubicBezTo>
                    <a:pt x="42" y="5198"/>
                    <a:pt x="-897" y="8456"/>
                    <a:pt x="1607" y="11593"/>
                  </a:cubicBezTo>
                  <a:cubicBezTo>
                    <a:pt x="4112" y="14730"/>
                    <a:pt x="10060" y="17747"/>
                    <a:pt x="13816" y="19376"/>
                  </a:cubicBezTo>
                  <a:cubicBezTo>
                    <a:pt x="17573" y="21005"/>
                    <a:pt x="19138" y="21247"/>
                    <a:pt x="20703" y="214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4" name="Line"/>
            <p:cNvSpPr/>
            <p:nvPr/>
          </p:nvSpPr>
          <p:spPr>
            <a:xfrm>
              <a:off x="4607770" y="6613926"/>
              <a:ext cx="13033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5" name="Line"/>
            <p:cNvSpPr/>
            <p:nvPr/>
          </p:nvSpPr>
          <p:spPr>
            <a:xfrm>
              <a:off x="4811542" y="6544925"/>
              <a:ext cx="26234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880"/>
                    <a:pt x="4448" y="5760"/>
                    <a:pt x="1502" y="9360"/>
                  </a:cubicBezTo>
                  <a:cubicBezTo>
                    <a:pt x="-1443" y="12960"/>
                    <a:pt x="521" y="17280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6" name="Line"/>
            <p:cNvSpPr/>
            <p:nvPr/>
          </p:nvSpPr>
          <p:spPr>
            <a:xfrm>
              <a:off x="4952778" y="6856856"/>
              <a:ext cx="283674" cy="255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202"/>
                  </a:moveTo>
                  <a:cubicBezTo>
                    <a:pt x="973" y="-12"/>
                    <a:pt x="1946" y="-226"/>
                    <a:pt x="3308" y="523"/>
                  </a:cubicBezTo>
                  <a:cubicBezTo>
                    <a:pt x="4670" y="1271"/>
                    <a:pt x="6422" y="2982"/>
                    <a:pt x="9535" y="6618"/>
                  </a:cubicBezTo>
                  <a:cubicBezTo>
                    <a:pt x="12649" y="10253"/>
                    <a:pt x="17124" y="15814"/>
                    <a:pt x="21600" y="21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7" name="Line"/>
            <p:cNvSpPr/>
            <p:nvPr/>
          </p:nvSpPr>
          <p:spPr>
            <a:xfrm>
              <a:off x="5044780" y="6851599"/>
              <a:ext cx="199339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92" y="2459"/>
                    <a:pt x="12185" y="4917"/>
                    <a:pt x="8585" y="8078"/>
                  </a:cubicBezTo>
                  <a:cubicBezTo>
                    <a:pt x="4985" y="11239"/>
                    <a:pt x="2492" y="15102"/>
                    <a:pt x="1246" y="17473"/>
                  </a:cubicBezTo>
                  <a:cubicBezTo>
                    <a:pt x="0" y="19844"/>
                    <a:pt x="0" y="207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8" name="Line"/>
            <p:cNvSpPr/>
            <p:nvPr/>
          </p:nvSpPr>
          <p:spPr>
            <a:xfrm>
              <a:off x="5343786" y="6667594"/>
              <a:ext cx="61337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6000"/>
                    <a:pt x="9000" y="12000"/>
                    <a:pt x="5400" y="15600"/>
                  </a:cubicBezTo>
                  <a:cubicBezTo>
                    <a:pt x="1800" y="19200"/>
                    <a:pt x="900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9" name="Line"/>
            <p:cNvSpPr/>
            <p:nvPr/>
          </p:nvSpPr>
          <p:spPr>
            <a:xfrm>
              <a:off x="5187497" y="6613926"/>
              <a:ext cx="31729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1236" y="21600"/>
                  </a:moveTo>
                  <a:cubicBezTo>
                    <a:pt x="545" y="18514"/>
                    <a:pt x="-146" y="15428"/>
                    <a:pt x="27" y="12857"/>
                  </a:cubicBezTo>
                  <a:cubicBezTo>
                    <a:pt x="200" y="10286"/>
                    <a:pt x="1236" y="8229"/>
                    <a:pt x="4952" y="6171"/>
                  </a:cubicBezTo>
                  <a:cubicBezTo>
                    <a:pt x="8667" y="4114"/>
                    <a:pt x="15060" y="2057"/>
                    <a:pt x="2145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0" name="Line"/>
            <p:cNvSpPr/>
            <p:nvPr/>
          </p:nvSpPr>
          <p:spPr>
            <a:xfrm>
              <a:off x="5642793" y="6750352"/>
              <a:ext cx="176339" cy="147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4" fill="norm" stroke="1" extrusionOk="0">
                  <a:moveTo>
                    <a:pt x="0" y="226"/>
                  </a:moveTo>
                  <a:cubicBezTo>
                    <a:pt x="1878" y="-140"/>
                    <a:pt x="3757" y="-506"/>
                    <a:pt x="7357" y="2972"/>
                  </a:cubicBezTo>
                  <a:cubicBezTo>
                    <a:pt x="10957" y="6450"/>
                    <a:pt x="16278" y="13772"/>
                    <a:pt x="21600" y="210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1" name="Line"/>
            <p:cNvSpPr/>
            <p:nvPr/>
          </p:nvSpPr>
          <p:spPr>
            <a:xfrm>
              <a:off x="5793177" y="6744263"/>
              <a:ext cx="148624" cy="44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291" y="0"/>
                  </a:moveTo>
                  <a:cubicBezTo>
                    <a:pt x="15799" y="3103"/>
                    <a:pt x="10308" y="6207"/>
                    <a:pt x="6464" y="9248"/>
                  </a:cubicBezTo>
                  <a:cubicBezTo>
                    <a:pt x="2620" y="12290"/>
                    <a:pt x="423" y="15269"/>
                    <a:pt x="57" y="17317"/>
                  </a:cubicBezTo>
                  <a:cubicBezTo>
                    <a:pt x="-309" y="19366"/>
                    <a:pt x="1155" y="20483"/>
                    <a:pt x="26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2" name="Line"/>
            <p:cNvSpPr/>
            <p:nvPr/>
          </p:nvSpPr>
          <p:spPr>
            <a:xfrm>
              <a:off x="6225473" y="6962987"/>
              <a:ext cx="291341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063" y="11918"/>
                    <a:pt x="12126" y="3818"/>
                    <a:pt x="15726" y="1118"/>
                  </a:cubicBezTo>
                  <a:cubicBezTo>
                    <a:pt x="19326" y="-1582"/>
                    <a:pt x="20463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3" name="Line"/>
            <p:cNvSpPr/>
            <p:nvPr/>
          </p:nvSpPr>
          <p:spPr>
            <a:xfrm>
              <a:off x="6286808" y="7089270"/>
              <a:ext cx="19933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4" name="Line"/>
            <p:cNvSpPr/>
            <p:nvPr/>
          </p:nvSpPr>
          <p:spPr>
            <a:xfrm>
              <a:off x="6809371" y="6771435"/>
              <a:ext cx="295356" cy="613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501" fill="norm" stroke="1" extrusionOk="0">
                  <a:moveTo>
                    <a:pt x="6004" y="8726"/>
                  </a:moveTo>
                  <a:cubicBezTo>
                    <a:pt x="5081" y="11057"/>
                    <a:pt x="4158" y="13387"/>
                    <a:pt x="3420" y="15314"/>
                  </a:cubicBezTo>
                  <a:cubicBezTo>
                    <a:pt x="2681" y="17241"/>
                    <a:pt x="2127" y="18765"/>
                    <a:pt x="1574" y="19840"/>
                  </a:cubicBezTo>
                  <a:cubicBezTo>
                    <a:pt x="1020" y="20916"/>
                    <a:pt x="466" y="21543"/>
                    <a:pt x="189" y="21498"/>
                  </a:cubicBezTo>
                  <a:cubicBezTo>
                    <a:pt x="-88" y="21453"/>
                    <a:pt x="-88" y="20736"/>
                    <a:pt x="374" y="19123"/>
                  </a:cubicBezTo>
                  <a:cubicBezTo>
                    <a:pt x="835" y="17510"/>
                    <a:pt x="1758" y="15000"/>
                    <a:pt x="3235" y="12177"/>
                  </a:cubicBezTo>
                  <a:cubicBezTo>
                    <a:pt x="4712" y="9354"/>
                    <a:pt x="6743" y="6217"/>
                    <a:pt x="8312" y="4245"/>
                  </a:cubicBezTo>
                  <a:cubicBezTo>
                    <a:pt x="9881" y="2273"/>
                    <a:pt x="10989" y="1467"/>
                    <a:pt x="11912" y="929"/>
                  </a:cubicBezTo>
                  <a:cubicBezTo>
                    <a:pt x="12835" y="391"/>
                    <a:pt x="13574" y="122"/>
                    <a:pt x="14404" y="33"/>
                  </a:cubicBezTo>
                  <a:cubicBezTo>
                    <a:pt x="15235" y="-57"/>
                    <a:pt x="16158" y="33"/>
                    <a:pt x="16712" y="346"/>
                  </a:cubicBezTo>
                  <a:cubicBezTo>
                    <a:pt x="17266" y="660"/>
                    <a:pt x="17450" y="1198"/>
                    <a:pt x="17266" y="1915"/>
                  </a:cubicBezTo>
                  <a:cubicBezTo>
                    <a:pt x="17081" y="2632"/>
                    <a:pt x="16527" y="3528"/>
                    <a:pt x="15789" y="4290"/>
                  </a:cubicBezTo>
                  <a:cubicBezTo>
                    <a:pt x="15050" y="5052"/>
                    <a:pt x="14127" y="5679"/>
                    <a:pt x="14127" y="5993"/>
                  </a:cubicBezTo>
                  <a:cubicBezTo>
                    <a:pt x="14127" y="6306"/>
                    <a:pt x="15050" y="6306"/>
                    <a:pt x="15974" y="6396"/>
                  </a:cubicBezTo>
                  <a:cubicBezTo>
                    <a:pt x="16897" y="6486"/>
                    <a:pt x="17820" y="6665"/>
                    <a:pt x="18743" y="7203"/>
                  </a:cubicBezTo>
                  <a:cubicBezTo>
                    <a:pt x="19666" y="7740"/>
                    <a:pt x="20589" y="8637"/>
                    <a:pt x="21050" y="9443"/>
                  </a:cubicBezTo>
                  <a:cubicBezTo>
                    <a:pt x="21512" y="10250"/>
                    <a:pt x="21512" y="10967"/>
                    <a:pt x="20312" y="11460"/>
                  </a:cubicBezTo>
                  <a:cubicBezTo>
                    <a:pt x="19112" y="11953"/>
                    <a:pt x="16712" y="12222"/>
                    <a:pt x="14866" y="11953"/>
                  </a:cubicBezTo>
                  <a:cubicBezTo>
                    <a:pt x="13020" y="11684"/>
                    <a:pt x="11727" y="10877"/>
                    <a:pt x="10435" y="100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5" name="Line"/>
            <p:cNvSpPr/>
            <p:nvPr/>
          </p:nvSpPr>
          <p:spPr>
            <a:xfrm>
              <a:off x="6929358" y="6466543"/>
              <a:ext cx="170136" cy="17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178" fill="norm" stroke="1" extrusionOk="0">
                  <a:moveTo>
                    <a:pt x="5020" y="10696"/>
                  </a:moveTo>
                  <a:cubicBezTo>
                    <a:pt x="4053" y="11966"/>
                    <a:pt x="3086" y="13237"/>
                    <a:pt x="2119" y="15143"/>
                  </a:cubicBezTo>
                  <a:cubicBezTo>
                    <a:pt x="1152" y="17049"/>
                    <a:pt x="184" y="19590"/>
                    <a:pt x="23" y="20066"/>
                  </a:cubicBezTo>
                  <a:cubicBezTo>
                    <a:pt x="-138" y="20543"/>
                    <a:pt x="507" y="18954"/>
                    <a:pt x="2602" y="15301"/>
                  </a:cubicBezTo>
                  <a:cubicBezTo>
                    <a:pt x="4698" y="11649"/>
                    <a:pt x="8244" y="5931"/>
                    <a:pt x="11146" y="2913"/>
                  </a:cubicBezTo>
                  <a:cubicBezTo>
                    <a:pt x="14047" y="-104"/>
                    <a:pt x="16304" y="-422"/>
                    <a:pt x="17593" y="372"/>
                  </a:cubicBezTo>
                  <a:cubicBezTo>
                    <a:pt x="18883" y="1166"/>
                    <a:pt x="19205" y="3072"/>
                    <a:pt x="19689" y="6725"/>
                  </a:cubicBezTo>
                  <a:cubicBezTo>
                    <a:pt x="20172" y="10378"/>
                    <a:pt x="20817" y="15778"/>
                    <a:pt x="21462" y="211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6" name="Line"/>
            <p:cNvSpPr/>
            <p:nvPr/>
          </p:nvSpPr>
          <p:spPr>
            <a:xfrm>
              <a:off x="889353" y="8039287"/>
              <a:ext cx="483012" cy="3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5" fill="norm" stroke="1" extrusionOk="0">
                  <a:moveTo>
                    <a:pt x="0" y="20375"/>
                  </a:moveTo>
                  <a:cubicBezTo>
                    <a:pt x="1143" y="15390"/>
                    <a:pt x="2286" y="10406"/>
                    <a:pt x="5429" y="6252"/>
                  </a:cubicBezTo>
                  <a:cubicBezTo>
                    <a:pt x="8571" y="2098"/>
                    <a:pt x="13714" y="-1225"/>
                    <a:pt x="16743" y="436"/>
                  </a:cubicBezTo>
                  <a:cubicBezTo>
                    <a:pt x="19771" y="2098"/>
                    <a:pt x="20686" y="8744"/>
                    <a:pt x="21600" y="153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7" name="Line"/>
            <p:cNvSpPr/>
            <p:nvPr/>
          </p:nvSpPr>
          <p:spPr>
            <a:xfrm>
              <a:off x="987687" y="8139628"/>
              <a:ext cx="469013" cy="8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238" fill="norm" stroke="1" extrusionOk="0">
                  <a:moveTo>
                    <a:pt x="4287" y="18514"/>
                  </a:moveTo>
                  <a:cubicBezTo>
                    <a:pt x="3466" y="19131"/>
                    <a:pt x="2644" y="19749"/>
                    <a:pt x="1764" y="20366"/>
                  </a:cubicBezTo>
                  <a:cubicBezTo>
                    <a:pt x="883" y="20983"/>
                    <a:pt x="-56" y="21600"/>
                    <a:pt x="3" y="20983"/>
                  </a:cubicBezTo>
                  <a:cubicBezTo>
                    <a:pt x="61" y="20366"/>
                    <a:pt x="1118" y="18514"/>
                    <a:pt x="3759" y="16046"/>
                  </a:cubicBezTo>
                  <a:cubicBezTo>
                    <a:pt x="6401" y="13577"/>
                    <a:pt x="10627" y="10491"/>
                    <a:pt x="13855" y="7714"/>
                  </a:cubicBezTo>
                  <a:cubicBezTo>
                    <a:pt x="17083" y="4937"/>
                    <a:pt x="19314" y="2469"/>
                    <a:pt x="2154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8" name="Line"/>
            <p:cNvSpPr/>
            <p:nvPr/>
          </p:nvSpPr>
          <p:spPr>
            <a:xfrm>
              <a:off x="1341696" y="7909622"/>
              <a:ext cx="145671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769"/>
                    <a:pt x="14400" y="5538"/>
                    <a:pt x="18000" y="9138"/>
                  </a:cubicBezTo>
                  <a:cubicBezTo>
                    <a:pt x="21600" y="12738"/>
                    <a:pt x="21600" y="171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9" name="Line"/>
            <p:cNvSpPr/>
            <p:nvPr/>
          </p:nvSpPr>
          <p:spPr>
            <a:xfrm>
              <a:off x="1914096" y="7860285"/>
              <a:ext cx="300847" cy="68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74" fill="norm" stroke="1" extrusionOk="0">
                  <a:moveTo>
                    <a:pt x="1820" y="14984"/>
                  </a:moveTo>
                  <a:cubicBezTo>
                    <a:pt x="1820" y="16904"/>
                    <a:pt x="1820" y="18824"/>
                    <a:pt x="1729" y="19984"/>
                  </a:cubicBezTo>
                  <a:cubicBezTo>
                    <a:pt x="1638" y="21144"/>
                    <a:pt x="1457" y="21544"/>
                    <a:pt x="1184" y="21464"/>
                  </a:cubicBezTo>
                  <a:cubicBezTo>
                    <a:pt x="912" y="21384"/>
                    <a:pt x="549" y="20824"/>
                    <a:pt x="277" y="19344"/>
                  </a:cubicBezTo>
                  <a:cubicBezTo>
                    <a:pt x="5" y="17864"/>
                    <a:pt x="-177" y="15464"/>
                    <a:pt x="277" y="12864"/>
                  </a:cubicBezTo>
                  <a:cubicBezTo>
                    <a:pt x="731" y="10264"/>
                    <a:pt x="1820" y="7464"/>
                    <a:pt x="3453" y="5304"/>
                  </a:cubicBezTo>
                  <a:cubicBezTo>
                    <a:pt x="5087" y="3144"/>
                    <a:pt x="7265" y="1624"/>
                    <a:pt x="8808" y="824"/>
                  </a:cubicBezTo>
                  <a:cubicBezTo>
                    <a:pt x="10351" y="24"/>
                    <a:pt x="11258" y="-56"/>
                    <a:pt x="12075" y="24"/>
                  </a:cubicBezTo>
                  <a:cubicBezTo>
                    <a:pt x="12892" y="104"/>
                    <a:pt x="13618" y="344"/>
                    <a:pt x="14072" y="904"/>
                  </a:cubicBezTo>
                  <a:cubicBezTo>
                    <a:pt x="14526" y="1464"/>
                    <a:pt x="14707" y="2344"/>
                    <a:pt x="14616" y="2984"/>
                  </a:cubicBezTo>
                  <a:cubicBezTo>
                    <a:pt x="14526" y="3624"/>
                    <a:pt x="14162" y="4024"/>
                    <a:pt x="13890" y="4424"/>
                  </a:cubicBezTo>
                  <a:cubicBezTo>
                    <a:pt x="13618" y="4824"/>
                    <a:pt x="13436" y="5224"/>
                    <a:pt x="14072" y="5464"/>
                  </a:cubicBezTo>
                  <a:cubicBezTo>
                    <a:pt x="14707" y="5704"/>
                    <a:pt x="16159" y="5784"/>
                    <a:pt x="17248" y="5984"/>
                  </a:cubicBezTo>
                  <a:cubicBezTo>
                    <a:pt x="18337" y="6184"/>
                    <a:pt x="19063" y="6504"/>
                    <a:pt x="19699" y="6824"/>
                  </a:cubicBezTo>
                  <a:cubicBezTo>
                    <a:pt x="20334" y="7144"/>
                    <a:pt x="20878" y="7464"/>
                    <a:pt x="21151" y="7824"/>
                  </a:cubicBezTo>
                  <a:cubicBezTo>
                    <a:pt x="21423" y="8184"/>
                    <a:pt x="21423" y="8584"/>
                    <a:pt x="21241" y="8984"/>
                  </a:cubicBezTo>
                  <a:cubicBezTo>
                    <a:pt x="21060" y="9384"/>
                    <a:pt x="20697" y="9784"/>
                    <a:pt x="19789" y="10104"/>
                  </a:cubicBezTo>
                  <a:cubicBezTo>
                    <a:pt x="18882" y="10424"/>
                    <a:pt x="17430" y="10664"/>
                    <a:pt x="16068" y="10344"/>
                  </a:cubicBezTo>
                  <a:cubicBezTo>
                    <a:pt x="14707" y="10024"/>
                    <a:pt x="13436" y="9144"/>
                    <a:pt x="12166" y="8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0" name="Line"/>
            <p:cNvSpPr/>
            <p:nvPr/>
          </p:nvSpPr>
          <p:spPr>
            <a:xfrm>
              <a:off x="2020550" y="7487043"/>
              <a:ext cx="164500" cy="184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119" fill="norm" stroke="1" extrusionOk="0">
                  <a:moveTo>
                    <a:pt x="6436" y="10611"/>
                  </a:moveTo>
                  <a:cubicBezTo>
                    <a:pt x="5107" y="11778"/>
                    <a:pt x="3778" y="12946"/>
                    <a:pt x="2615" y="14697"/>
                  </a:cubicBezTo>
                  <a:cubicBezTo>
                    <a:pt x="1452" y="16449"/>
                    <a:pt x="455" y="18784"/>
                    <a:pt x="122" y="18784"/>
                  </a:cubicBezTo>
                  <a:cubicBezTo>
                    <a:pt x="-210" y="18784"/>
                    <a:pt x="122" y="16449"/>
                    <a:pt x="1285" y="13384"/>
                  </a:cubicBezTo>
                  <a:cubicBezTo>
                    <a:pt x="2448" y="10319"/>
                    <a:pt x="4442" y="6524"/>
                    <a:pt x="6104" y="4189"/>
                  </a:cubicBezTo>
                  <a:cubicBezTo>
                    <a:pt x="7765" y="1854"/>
                    <a:pt x="9095" y="978"/>
                    <a:pt x="10756" y="395"/>
                  </a:cubicBezTo>
                  <a:cubicBezTo>
                    <a:pt x="12418" y="-189"/>
                    <a:pt x="14412" y="-481"/>
                    <a:pt x="15907" y="2146"/>
                  </a:cubicBezTo>
                  <a:cubicBezTo>
                    <a:pt x="17402" y="4773"/>
                    <a:pt x="18399" y="10319"/>
                    <a:pt x="19230" y="13968"/>
                  </a:cubicBezTo>
                  <a:cubicBezTo>
                    <a:pt x="20061" y="17616"/>
                    <a:pt x="20725" y="19368"/>
                    <a:pt x="21390" y="211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1" name="Line"/>
            <p:cNvSpPr/>
            <p:nvPr/>
          </p:nvSpPr>
          <p:spPr>
            <a:xfrm>
              <a:off x="2553057" y="8016958"/>
              <a:ext cx="199339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4400"/>
                    <a:pt x="11631" y="7200"/>
                    <a:pt x="15231" y="3600"/>
                  </a:cubicBezTo>
                  <a:cubicBezTo>
                    <a:pt x="18831" y="0"/>
                    <a:pt x="2021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2" name="Line"/>
            <p:cNvSpPr/>
            <p:nvPr/>
          </p:nvSpPr>
          <p:spPr>
            <a:xfrm>
              <a:off x="2606725" y="8147295"/>
              <a:ext cx="184005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3" name="Line"/>
            <p:cNvSpPr/>
            <p:nvPr/>
          </p:nvSpPr>
          <p:spPr>
            <a:xfrm>
              <a:off x="3231273" y="7792228"/>
              <a:ext cx="134470" cy="416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460" fill="norm" stroke="1" extrusionOk="0">
                  <a:moveTo>
                    <a:pt x="21047" y="1704"/>
                  </a:moveTo>
                  <a:cubicBezTo>
                    <a:pt x="20247" y="1045"/>
                    <a:pt x="19447" y="387"/>
                    <a:pt x="18047" y="123"/>
                  </a:cubicBezTo>
                  <a:cubicBezTo>
                    <a:pt x="16647" y="-140"/>
                    <a:pt x="14647" y="-8"/>
                    <a:pt x="11847" y="782"/>
                  </a:cubicBezTo>
                  <a:cubicBezTo>
                    <a:pt x="9047" y="1572"/>
                    <a:pt x="5447" y="3021"/>
                    <a:pt x="3047" y="5326"/>
                  </a:cubicBezTo>
                  <a:cubicBezTo>
                    <a:pt x="647" y="7631"/>
                    <a:pt x="-553" y="10792"/>
                    <a:pt x="247" y="13558"/>
                  </a:cubicBezTo>
                  <a:cubicBezTo>
                    <a:pt x="1047" y="16323"/>
                    <a:pt x="3847" y="18694"/>
                    <a:pt x="7647" y="19945"/>
                  </a:cubicBezTo>
                  <a:cubicBezTo>
                    <a:pt x="11447" y="21197"/>
                    <a:pt x="16247" y="21328"/>
                    <a:pt x="21047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4" name="Line"/>
            <p:cNvSpPr/>
            <p:nvPr/>
          </p:nvSpPr>
          <p:spPr>
            <a:xfrm>
              <a:off x="3465411" y="7878955"/>
              <a:ext cx="222339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24" y="3600"/>
                    <a:pt x="7448" y="7200"/>
                    <a:pt x="11048" y="10800"/>
                  </a:cubicBezTo>
                  <a:cubicBezTo>
                    <a:pt x="14648" y="14400"/>
                    <a:pt x="18124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5" name="Line"/>
            <p:cNvSpPr/>
            <p:nvPr/>
          </p:nvSpPr>
          <p:spPr>
            <a:xfrm>
              <a:off x="3524317" y="7848287"/>
              <a:ext cx="148100" cy="35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18" fill="norm" stroke="1" extrusionOk="0">
                  <a:moveTo>
                    <a:pt x="21216" y="0"/>
                  </a:moveTo>
                  <a:cubicBezTo>
                    <a:pt x="17921" y="3108"/>
                    <a:pt x="14626" y="6216"/>
                    <a:pt x="11148" y="9401"/>
                  </a:cubicBezTo>
                  <a:cubicBezTo>
                    <a:pt x="7670" y="12587"/>
                    <a:pt x="4009" y="15850"/>
                    <a:pt x="1996" y="17948"/>
                  </a:cubicBezTo>
                  <a:cubicBezTo>
                    <a:pt x="-18" y="20046"/>
                    <a:pt x="-384" y="20978"/>
                    <a:pt x="348" y="21289"/>
                  </a:cubicBezTo>
                  <a:cubicBezTo>
                    <a:pt x="1080" y="21600"/>
                    <a:pt x="2911" y="21289"/>
                    <a:pt x="4741" y="20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6" name="Line"/>
            <p:cNvSpPr/>
            <p:nvPr/>
          </p:nvSpPr>
          <p:spPr>
            <a:xfrm>
              <a:off x="3848753" y="7802286"/>
              <a:ext cx="7668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7" name="Line"/>
            <p:cNvSpPr/>
            <p:nvPr/>
          </p:nvSpPr>
          <p:spPr>
            <a:xfrm>
              <a:off x="3728138" y="7794619"/>
              <a:ext cx="289286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985" y="21600"/>
                  </a:moveTo>
                  <a:cubicBezTo>
                    <a:pt x="416" y="18000"/>
                    <a:pt x="-152" y="14400"/>
                    <a:pt x="37" y="12150"/>
                  </a:cubicBezTo>
                  <a:cubicBezTo>
                    <a:pt x="227" y="9900"/>
                    <a:pt x="1174" y="9000"/>
                    <a:pt x="4111" y="7200"/>
                  </a:cubicBezTo>
                  <a:cubicBezTo>
                    <a:pt x="7048" y="5400"/>
                    <a:pt x="11974" y="2700"/>
                    <a:pt x="15195" y="1350"/>
                  </a:cubicBezTo>
                  <a:cubicBezTo>
                    <a:pt x="18416" y="0"/>
                    <a:pt x="19932" y="0"/>
                    <a:pt x="2144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8" name="Line"/>
            <p:cNvSpPr/>
            <p:nvPr/>
          </p:nvSpPr>
          <p:spPr>
            <a:xfrm>
              <a:off x="4055758" y="7909622"/>
              <a:ext cx="214672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3" y="1851"/>
                    <a:pt x="6686" y="3703"/>
                    <a:pt x="10157" y="6686"/>
                  </a:cubicBezTo>
                  <a:cubicBezTo>
                    <a:pt x="13629" y="9669"/>
                    <a:pt x="17229" y="13783"/>
                    <a:pt x="19157" y="16457"/>
                  </a:cubicBezTo>
                  <a:cubicBezTo>
                    <a:pt x="21086" y="19131"/>
                    <a:pt x="21343" y="2036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9" name="Line"/>
            <p:cNvSpPr/>
            <p:nvPr/>
          </p:nvSpPr>
          <p:spPr>
            <a:xfrm>
              <a:off x="4087571" y="7917289"/>
              <a:ext cx="175192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460" y="0"/>
                  </a:moveTo>
                  <a:cubicBezTo>
                    <a:pt x="14886" y="4476"/>
                    <a:pt x="8312" y="8951"/>
                    <a:pt x="4556" y="11676"/>
                  </a:cubicBezTo>
                  <a:cubicBezTo>
                    <a:pt x="799" y="14400"/>
                    <a:pt x="-140" y="15373"/>
                    <a:pt x="17" y="16735"/>
                  </a:cubicBezTo>
                  <a:cubicBezTo>
                    <a:pt x="173" y="18097"/>
                    <a:pt x="1425" y="19849"/>
                    <a:pt x="26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0" name="Line"/>
            <p:cNvSpPr/>
            <p:nvPr/>
          </p:nvSpPr>
          <p:spPr>
            <a:xfrm>
              <a:off x="4377765" y="7840620"/>
              <a:ext cx="122993" cy="33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0" y="0"/>
                  </a:moveTo>
                  <a:cubicBezTo>
                    <a:pt x="5731" y="1145"/>
                    <a:pt x="11461" y="2291"/>
                    <a:pt x="15429" y="4336"/>
                  </a:cubicBezTo>
                  <a:cubicBezTo>
                    <a:pt x="19396" y="6382"/>
                    <a:pt x="21600" y="9327"/>
                    <a:pt x="21159" y="12191"/>
                  </a:cubicBezTo>
                  <a:cubicBezTo>
                    <a:pt x="20718" y="15055"/>
                    <a:pt x="17633" y="17836"/>
                    <a:pt x="14988" y="19391"/>
                  </a:cubicBezTo>
                  <a:cubicBezTo>
                    <a:pt x="12343" y="20945"/>
                    <a:pt x="10139" y="21273"/>
                    <a:pt x="79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1" name="Line"/>
            <p:cNvSpPr/>
            <p:nvPr/>
          </p:nvSpPr>
          <p:spPr>
            <a:xfrm>
              <a:off x="4531102" y="7717951"/>
              <a:ext cx="161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2" name="Line"/>
            <p:cNvSpPr/>
            <p:nvPr/>
          </p:nvSpPr>
          <p:spPr>
            <a:xfrm>
              <a:off x="4753440" y="7618282"/>
              <a:ext cx="10223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972"/>
                    <a:pt x="21600" y="7945"/>
                    <a:pt x="21600" y="11545"/>
                  </a:cubicBezTo>
                  <a:cubicBezTo>
                    <a:pt x="21600" y="15145"/>
                    <a:pt x="10800" y="1837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3" name="Line"/>
            <p:cNvSpPr/>
            <p:nvPr/>
          </p:nvSpPr>
          <p:spPr>
            <a:xfrm>
              <a:off x="4960445" y="7891336"/>
              <a:ext cx="260673" cy="28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1368"/>
                  </a:moveTo>
                  <a:cubicBezTo>
                    <a:pt x="635" y="604"/>
                    <a:pt x="1271" y="-161"/>
                    <a:pt x="2118" y="30"/>
                  </a:cubicBezTo>
                  <a:cubicBezTo>
                    <a:pt x="2965" y="221"/>
                    <a:pt x="4024" y="1368"/>
                    <a:pt x="6882" y="4809"/>
                  </a:cubicBezTo>
                  <a:cubicBezTo>
                    <a:pt x="9741" y="8250"/>
                    <a:pt x="14400" y="13984"/>
                    <a:pt x="17153" y="17138"/>
                  </a:cubicBezTo>
                  <a:cubicBezTo>
                    <a:pt x="19906" y="20292"/>
                    <a:pt x="20753" y="20866"/>
                    <a:pt x="21600" y="21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4" name="Line"/>
            <p:cNvSpPr/>
            <p:nvPr/>
          </p:nvSpPr>
          <p:spPr>
            <a:xfrm>
              <a:off x="5022917" y="7917289"/>
              <a:ext cx="228869" cy="317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31" fill="norm" stroke="1" extrusionOk="0">
                  <a:moveTo>
                    <a:pt x="21493" y="0"/>
                  </a:moveTo>
                  <a:cubicBezTo>
                    <a:pt x="18853" y="1029"/>
                    <a:pt x="16213" y="2057"/>
                    <a:pt x="13213" y="4543"/>
                  </a:cubicBezTo>
                  <a:cubicBezTo>
                    <a:pt x="10213" y="7029"/>
                    <a:pt x="6853" y="10971"/>
                    <a:pt x="4813" y="13457"/>
                  </a:cubicBezTo>
                  <a:cubicBezTo>
                    <a:pt x="2773" y="15943"/>
                    <a:pt x="2053" y="16971"/>
                    <a:pt x="1333" y="18171"/>
                  </a:cubicBezTo>
                  <a:cubicBezTo>
                    <a:pt x="613" y="19371"/>
                    <a:pt x="-107" y="20743"/>
                    <a:pt x="13" y="21171"/>
                  </a:cubicBezTo>
                  <a:cubicBezTo>
                    <a:pt x="133" y="21600"/>
                    <a:pt x="1093" y="21086"/>
                    <a:pt x="2053" y="205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5" name="Line"/>
            <p:cNvSpPr/>
            <p:nvPr/>
          </p:nvSpPr>
          <p:spPr>
            <a:xfrm>
              <a:off x="5412788" y="7725618"/>
              <a:ext cx="53669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2829"/>
                    <a:pt x="9257" y="5657"/>
                    <a:pt x="5657" y="9257"/>
                  </a:cubicBezTo>
                  <a:cubicBezTo>
                    <a:pt x="2057" y="12857"/>
                    <a:pt x="1029" y="172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6" name="Line"/>
            <p:cNvSpPr/>
            <p:nvPr/>
          </p:nvSpPr>
          <p:spPr>
            <a:xfrm>
              <a:off x="5319128" y="7715000"/>
              <a:ext cx="300666" cy="71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0970" fill="norm" stroke="1" extrusionOk="0">
                  <a:moveTo>
                    <a:pt x="118" y="20970"/>
                  </a:moveTo>
                  <a:cubicBezTo>
                    <a:pt x="-63" y="17246"/>
                    <a:pt x="-245" y="13522"/>
                    <a:pt x="1298" y="9798"/>
                  </a:cubicBezTo>
                  <a:cubicBezTo>
                    <a:pt x="2841" y="6074"/>
                    <a:pt x="6108" y="2349"/>
                    <a:pt x="9738" y="860"/>
                  </a:cubicBezTo>
                  <a:cubicBezTo>
                    <a:pt x="13368" y="-630"/>
                    <a:pt x="17362" y="115"/>
                    <a:pt x="21355" y="8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7" name="Line"/>
            <p:cNvSpPr/>
            <p:nvPr/>
          </p:nvSpPr>
          <p:spPr>
            <a:xfrm>
              <a:off x="5665794" y="7853669"/>
              <a:ext cx="199339" cy="117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2" fill="norm" stroke="1" extrusionOk="0">
                  <a:moveTo>
                    <a:pt x="0" y="411"/>
                  </a:moveTo>
                  <a:cubicBezTo>
                    <a:pt x="1385" y="-48"/>
                    <a:pt x="2769" y="-508"/>
                    <a:pt x="5262" y="1330"/>
                  </a:cubicBezTo>
                  <a:cubicBezTo>
                    <a:pt x="7754" y="3169"/>
                    <a:pt x="11354" y="7305"/>
                    <a:pt x="14262" y="10981"/>
                  </a:cubicBezTo>
                  <a:cubicBezTo>
                    <a:pt x="17169" y="14658"/>
                    <a:pt x="19385" y="17875"/>
                    <a:pt x="21600" y="210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8" name="Line"/>
            <p:cNvSpPr/>
            <p:nvPr/>
          </p:nvSpPr>
          <p:spPr>
            <a:xfrm>
              <a:off x="5788464" y="7901955"/>
              <a:ext cx="145670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95" y="3851"/>
                    <a:pt x="10989" y="7702"/>
                    <a:pt x="7389" y="11302"/>
                  </a:cubicBezTo>
                  <a:cubicBezTo>
                    <a:pt x="3789" y="14902"/>
                    <a:pt x="1895" y="1825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9" name="Line"/>
            <p:cNvSpPr/>
            <p:nvPr/>
          </p:nvSpPr>
          <p:spPr>
            <a:xfrm>
              <a:off x="1520589" y="7234940"/>
              <a:ext cx="4919557" cy="145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3894" y="1248"/>
                  </a:moveTo>
                  <a:cubicBezTo>
                    <a:pt x="3916" y="1059"/>
                    <a:pt x="3938" y="870"/>
                    <a:pt x="3950" y="681"/>
                  </a:cubicBezTo>
                  <a:cubicBezTo>
                    <a:pt x="3961" y="492"/>
                    <a:pt x="3961" y="303"/>
                    <a:pt x="3916" y="208"/>
                  </a:cubicBezTo>
                  <a:cubicBezTo>
                    <a:pt x="3871" y="113"/>
                    <a:pt x="3781" y="113"/>
                    <a:pt x="3591" y="189"/>
                  </a:cubicBezTo>
                  <a:cubicBezTo>
                    <a:pt x="3400" y="265"/>
                    <a:pt x="3108" y="416"/>
                    <a:pt x="2755" y="605"/>
                  </a:cubicBezTo>
                  <a:cubicBezTo>
                    <a:pt x="2401" y="794"/>
                    <a:pt x="1986" y="1021"/>
                    <a:pt x="1706" y="1248"/>
                  </a:cubicBezTo>
                  <a:cubicBezTo>
                    <a:pt x="1425" y="1475"/>
                    <a:pt x="1279" y="1702"/>
                    <a:pt x="1167" y="2270"/>
                  </a:cubicBezTo>
                  <a:cubicBezTo>
                    <a:pt x="1055" y="2837"/>
                    <a:pt x="976" y="3745"/>
                    <a:pt x="903" y="4880"/>
                  </a:cubicBezTo>
                  <a:cubicBezTo>
                    <a:pt x="830" y="6015"/>
                    <a:pt x="763" y="7377"/>
                    <a:pt x="679" y="8795"/>
                  </a:cubicBezTo>
                  <a:cubicBezTo>
                    <a:pt x="595" y="10214"/>
                    <a:pt x="494" y="11689"/>
                    <a:pt x="393" y="13070"/>
                  </a:cubicBezTo>
                  <a:cubicBezTo>
                    <a:pt x="292" y="14450"/>
                    <a:pt x="191" y="15737"/>
                    <a:pt x="118" y="16909"/>
                  </a:cubicBezTo>
                  <a:cubicBezTo>
                    <a:pt x="45" y="18082"/>
                    <a:pt x="0" y="19141"/>
                    <a:pt x="0" y="19879"/>
                  </a:cubicBezTo>
                  <a:cubicBezTo>
                    <a:pt x="0" y="20616"/>
                    <a:pt x="45" y="21033"/>
                    <a:pt x="191" y="21278"/>
                  </a:cubicBezTo>
                  <a:cubicBezTo>
                    <a:pt x="337" y="21524"/>
                    <a:pt x="583" y="21600"/>
                    <a:pt x="909" y="21524"/>
                  </a:cubicBezTo>
                  <a:cubicBezTo>
                    <a:pt x="1234" y="21449"/>
                    <a:pt x="1638" y="21222"/>
                    <a:pt x="2059" y="21014"/>
                  </a:cubicBezTo>
                  <a:cubicBezTo>
                    <a:pt x="2480" y="20806"/>
                    <a:pt x="2917" y="20616"/>
                    <a:pt x="3321" y="20465"/>
                  </a:cubicBezTo>
                  <a:cubicBezTo>
                    <a:pt x="3725" y="20314"/>
                    <a:pt x="4096" y="20200"/>
                    <a:pt x="4483" y="20087"/>
                  </a:cubicBezTo>
                  <a:cubicBezTo>
                    <a:pt x="4870" y="19973"/>
                    <a:pt x="5274" y="19860"/>
                    <a:pt x="5672" y="19784"/>
                  </a:cubicBezTo>
                  <a:cubicBezTo>
                    <a:pt x="6070" y="19709"/>
                    <a:pt x="6463" y="19671"/>
                    <a:pt x="6873" y="19633"/>
                  </a:cubicBezTo>
                  <a:cubicBezTo>
                    <a:pt x="7282" y="19595"/>
                    <a:pt x="7709" y="19557"/>
                    <a:pt x="8113" y="19538"/>
                  </a:cubicBezTo>
                  <a:cubicBezTo>
                    <a:pt x="8517" y="19519"/>
                    <a:pt x="8898" y="19519"/>
                    <a:pt x="9296" y="19501"/>
                  </a:cubicBezTo>
                  <a:cubicBezTo>
                    <a:pt x="9695" y="19482"/>
                    <a:pt x="10110" y="19444"/>
                    <a:pt x="10514" y="19406"/>
                  </a:cubicBezTo>
                  <a:cubicBezTo>
                    <a:pt x="10918" y="19368"/>
                    <a:pt x="11311" y="19330"/>
                    <a:pt x="11714" y="19274"/>
                  </a:cubicBezTo>
                  <a:cubicBezTo>
                    <a:pt x="12118" y="19217"/>
                    <a:pt x="12534" y="19141"/>
                    <a:pt x="12977" y="19066"/>
                  </a:cubicBezTo>
                  <a:cubicBezTo>
                    <a:pt x="13420" y="18990"/>
                    <a:pt x="13891" y="18914"/>
                    <a:pt x="14351" y="18839"/>
                  </a:cubicBezTo>
                  <a:cubicBezTo>
                    <a:pt x="14811" y="18763"/>
                    <a:pt x="15260" y="18687"/>
                    <a:pt x="15715" y="18612"/>
                  </a:cubicBezTo>
                  <a:cubicBezTo>
                    <a:pt x="16169" y="18536"/>
                    <a:pt x="16629" y="18460"/>
                    <a:pt x="17078" y="18422"/>
                  </a:cubicBezTo>
                  <a:cubicBezTo>
                    <a:pt x="17527" y="18385"/>
                    <a:pt x="17964" y="18385"/>
                    <a:pt x="18402" y="18385"/>
                  </a:cubicBezTo>
                  <a:cubicBezTo>
                    <a:pt x="18840" y="18385"/>
                    <a:pt x="19277" y="18385"/>
                    <a:pt x="19558" y="18309"/>
                  </a:cubicBezTo>
                  <a:cubicBezTo>
                    <a:pt x="19838" y="18233"/>
                    <a:pt x="19962" y="18082"/>
                    <a:pt x="20164" y="17515"/>
                  </a:cubicBezTo>
                  <a:cubicBezTo>
                    <a:pt x="20366" y="16947"/>
                    <a:pt x="20646" y="15964"/>
                    <a:pt x="20876" y="14980"/>
                  </a:cubicBezTo>
                  <a:cubicBezTo>
                    <a:pt x="21106" y="13996"/>
                    <a:pt x="21286" y="13013"/>
                    <a:pt x="21409" y="11954"/>
                  </a:cubicBezTo>
                  <a:cubicBezTo>
                    <a:pt x="21533" y="10895"/>
                    <a:pt x="21600" y="9760"/>
                    <a:pt x="21600" y="8663"/>
                  </a:cubicBezTo>
                  <a:cubicBezTo>
                    <a:pt x="21600" y="7566"/>
                    <a:pt x="21533" y="6506"/>
                    <a:pt x="21443" y="5769"/>
                  </a:cubicBezTo>
                  <a:cubicBezTo>
                    <a:pt x="21353" y="5031"/>
                    <a:pt x="21241" y="4615"/>
                    <a:pt x="21011" y="4407"/>
                  </a:cubicBezTo>
                  <a:cubicBezTo>
                    <a:pt x="20781" y="4199"/>
                    <a:pt x="20433" y="4199"/>
                    <a:pt x="20035" y="4199"/>
                  </a:cubicBezTo>
                  <a:cubicBezTo>
                    <a:pt x="19636" y="4199"/>
                    <a:pt x="19188" y="4199"/>
                    <a:pt x="18778" y="4161"/>
                  </a:cubicBezTo>
                  <a:cubicBezTo>
                    <a:pt x="18368" y="4123"/>
                    <a:pt x="17998" y="4048"/>
                    <a:pt x="17605" y="3934"/>
                  </a:cubicBezTo>
                  <a:cubicBezTo>
                    <a:pt x="17213" y="3821"/>
                    <a:pt x="16798" y="3669"/>
                    <a:pt x="16366" y="3499"/>
                  </a:cubicBezTo>
                  <a:cubicBezTo>
                    <a:pt x="15934" y="3329"/>
                    <a:pt x="15485" y="3140"/>
                    <a:pt x="15047" y="2932"/>
                  </a:cubicBezTo>
                  <a:cubicBezTo>
                    <a:pt x="14609" y="2724"/>
                    <a:pt x="14183" y="2497"/>
                    <a:pt x="13740" y="2289"/>
                  </a:cubicBezTo>
                  <a:cubicBezTo>
                    <a:pt x="13297" y="2081"/>
                    <a:pt x="12837" y="1891"/>
                    <a:pt x="12393" y="1740"/>
                  </a:cubicBezTo>
                  <a:cubicBezTo>
                    <a:pt x="11950" y="1589"/>
                    <a:pt x="11524" y="1475"/>
                    <a:pt x="11081" y="1362"/>
                  </a:cubicBezTo>
                  <a:cubicBezTo>
                    <a:pt x="10637" y="1248"/>
                    <a:pt x="10177" y="1135"/>
                    <a:pt x="9717" y="1040"/>
                  </a:cubicBezTo>
                  <a:cubicBezTo>
                    <a:pt x="9257" y="946"/>
                    <a:pt x="8797" y="870"/>
                    <a:pt x="8348" y="832"/>
                  </a:cubicBezTo>
                  <a:cubicBezTo>
                    <a:pt x="7899" y="794"/>
                    <a:pt x="7462" y="794"/>
                    <a:pt x="7052" y="813"/>
                  </a:cubicBezTo>
                  <a:cubicBezTo>
                    <a:pt x="6643" y="832"/>
                    <a:pt x="6261" y="870"/>
                    <a:pt x="5863" y="908"/>
                  </a:cubicBezTo>
                  <a:cubicBezTo>
                    <a:pt x="5465" y="946"/>
                    <a:pt x="5049" y="984"/>
                    <a:pt x="4623" y="927"/>
                  </a:cubicBezTo>
                  <a:cubicBezTo>
                    <a:pt x="4197" y="870"/>
                    <a:pt x="3759" y="719"/>
                    <a:pt x="3417" y="549"/>
                  </a:cubicBezTo>
                  <a:cubicBezTo>
                    <a:pt x="3074" y="378"/>
                    <a:pt x="2828" y="189"/>
                    <a:pt x="258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Drawing"/>
          <p:cNvGrpSpPr/>
          <p:nvPr/>
        </p:nvGrpSpPr>
        <p:grpSpPr>
          <a:xfrm>
            <a:off x="-193773" y="393063"/>
            <a:ext cx="12468384" cy="9212713"/>
            <a:chOff x="0" y="0"/>
            <a:chExt cx="12468383" cy="9212712"/>
          </a:xfrm>
        </p:grpSpPr>
        <p:sp>
          <p:nvSpPr>
            <p:cNvPr id="351" name="Line"/>
            <p:cNvSpPr/>
            <p:nvPr/>
          </p:nvSpPr>
          <p:spPr>
            <a:xfrm>
              <a:off x="1860687" y="315770"/>
              <a:ext cx="162905" cy="381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237" fill="norm" stroke="1" extrusionOk="0">
                  <a:moveTo>
                    <a:pt x="20518" y="2790"/>
                  </a:moveTo>
                  <a:cubicBezTo>
                    <a:pt x="20186" y="2080"/>
                    <a:pt x="19854" y="1369"/>
                    <a:pt x="17694" y="801"/>
                  </a:cubicBezTo>
                  <a:cubicBezTo>
                    <a:pt x="15534" y="232"/>
                    <a:pt x="11546" y="-194"/>
                    <a:pt x="8223" y="90"/>
                  </a:cubicBezTo>
                  <a:cubicBezTo>
                    <a:pt x="4900" y="374"/>
                    <a:pt x="2241" y="1369"/>
                    <a:pt x="912" y="2222"/>
                  </a:cubicBezTo>
                  <a:cubicBezTo>
                    <a:pt x="-417" y="3074"/>
                    <a:pt x="-417" y="3785"/>
                    <a:pt x="1743" y="5277"/>
                  </a:cubicBezTo>
                  <a:cubicBezTo>
                    <a:pt x="3903" y="6769"/>
                    <a:pt x="8223" y="9043"/>
                    <a:pt x="11712" y="10677"/>
                  </a:cubicBezTo>
                  <a:cubicBezTo>
                    <a:pt x="15201" y="12311"/>
                    <a:pt x="17860" y="13306"/>
                    <a:pt x="19355" y="14159"/>
                  </a:cubicBezTo>
                  <a:cubicBezTo>
                    <a:pt x="20851" y="15011"/>
                    <a:pt x="21183" y="15722"/>
                    <a:pt x="21183" y="16432"/>
                  </a:cubicBezTo>
                  <a:cubicBezTo>
                    <a:pt x="21183" y="17143"/>
                    <a:pt x="20851" y="17853"/>
                    <a:pt x="18358" y="18706"/>
                  </a:cubicBezTo>
                  <a:cubicBezTo>
                    <a:pt x="15866" y="19559"/>
                    <a:pt x="11214" y="20553"/>
                    <a:pt x="8057" y="20980"/>
                  </a:cubicBezTo>
                  <a:cubicBezTo>
                    <a:pt x="4900" y="21406"/>
                    <a:pt x="3238" y="21264"/>
                    <a:pt x="3405" y="20838"/>
                  </a:cubicBezTo>
                  <a:cubicBezTo>
                    <a:pt x="3571" y="20411"/>
                    <a:pt x="5565" y="19701"/>
                    <a:pt x="7558" y="189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2233152" y="457956"/>
              <a:ext cx="153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7280"/>
                    <a:pt x="2880" y="12960"/>
                    <a:pt x="6480" y="9360"/>
                  </a:cubicBezTo>
                  <a:cubicBezTo>
                    <a:pt x="10080" y="5760"/>
                    <a:pt x="1584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2240818" y="603626"/>
              <a:ext cx="191673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2887669" y="304619"/>
              <a:ext cx="380507" cy="358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88" fill="norm" stroke="1" extrusionOk="0">
                  <a:moveTo>
                    <a:pt x="19280" y="0"/>
                  </a:moveTo>
                  <a:cubicBezTo>
                    <a:pt x="17696" y="153"/>
                    <a:pt x="16112" y="306"/>
                    <a:pt x="13808" y="1226"/>
                  </a:cubicBezTo>
                  <a:cubicBezTo>
                    <a:pt x="11504" y="2145"/>
                    <a:pt x="8480" y="3830"/>
                    <a:pt x="6608" y="4902"/>
                  </a:cubicBezTo>
                  <a:cubicBezTo>
                    <a:pt x="4736" y="5974"/>
                    <a:pt x="4016" y="6434"/>
                    <a:pt x="3656" y="7047"/>
                  </a:cubicBezTo>
                  <a:cubicBezTo>
                    <a:pt x="3296" y="7660"/>
                    <a:pt x="3296" y="8426"/>
                    <a:pt x="3872" y="8809"/>
                  </a:cubicBezTo>
                  <a:cubicBezTo>
                    <a:pt x="4448" y="9191"/>
                    <a:pt x="5600" y="9191"/>
                    <a:pt x="6536" y="9191"/>
                  </a:cubicBezTo>
                  <a:cubicBezTo>
                    <a:pt x="7472" y="9191"/>
                    <a:pt x="8192" y="9191"/>
                    <a:pt x="8912" y="9345"/>
                  </a:cubicBezTo>
                  <a:cubicBezTo>
                    <a:pt x="9632" y="9498"/>
                    <a:pt x="10352" y="9804"/>
                    <a:pt x="10568" y="10340"/>
                  </a:cubicBezTo>
                  <a:cubicBezTo>
                    <a:pt x="10784" y="10877"/>
                    <a:pt x="10496" y="11643"/>
                    <a:pt x="9200" y="12945"/>
                  </a:cubicBezTo>
                  <a:cubicBezTo>
                    <a:pt x="7904" y="14247"/>
                    <a:pt x="5600" y="16085"/>
                    <a:pt x="4016" y="17234"/>
                  </a:cubicBezTo>
                  <a:cubicBezTo>
                    <a:pt x="2432" y="18383"/>
                    <a:pt x="1568" y="18843"/>
                    <a:pt x="920" y="19455"/>
                  </a:cubicBezTo>
                  <a:cubicBezTo>
                    <a:pt x="272" y="20068"/>
                    <a:pt x="-160" y="20834"/>
                    <a:pt x="56" y="21217"/>
                  </a:cubicBezTo>
                  <a:cubicBezTo>
                    <a:pt x="272" y="21600"/>
                    <a:pt x="1136" y="21600"/>
                    <a:pt x="3656" y="21064"/>
                  </a:cubicBezTo>
                  <a:cubicBezTo>
                    <a:pt x="6176" y="20528"/>
                    <a:pt x="10352" y="19455"/>
                    <a:pt x="13592" y="18766"/>
                  </a:cubicBezTo>
                  <a:cubicBezTo>
                    <a:pt x="16832" y="18077"/>
                    <a:pt x="19136" y="17770"/>
                    <a:pt x="21440" y="17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2953835" y="825964"/>
              <a:ext cx="7667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2953835" y="749295"/>
              <a:ext cx="15334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3053504" y="887299"/>
              <a:ext cx="99669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3107171" y="933300"/>
              <a:ext cx="9200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3337177" y="795296"/>
              <a:ext cx="7667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3004328" y="97614"/>
              <a:ext cx="143501" cy="16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094" fill="norm" stroke="1" extrusionOk="0">
                  <a:moveTo>
                    <a:pt x="1580" y="0"/>
                  </a:moveTo>
                  <a:cubicBezTo>
                    <a:pt x="1952" y="4836"/>
                    <a:pt x="2325" y="9672"/>
                    <a:pt x="2139" y="13540"/>
                  </a:cubicBezTo>
                  <a:cubicBezTo>
                    <a:pt x="1952" y="17409"/>
                    <a:pt x="1208" y="20310"/>
                    <a:pt x="649" y="20955"/>
                  </a:cubicBezTo>
                  <a:cubicBezTo>
                    <a:pt x="90" y="21600"/>
                    <a:pt x="-282" y="19988"/>
                    <a:pt x="277" y="16442"/>
                  </a:cubicBezTo>
                  <a:cubicBezTo>
                    <a:pt x="835" y="12896"/>
                    <a:pt x="2325" y="7415"/>
                    <a:pt x="3815" y="4191"/>
                  </a:cubicBezTo>
                  <a:cubicBezTo>
                    <a:pt x="5304" y="967"/>
                    <a:pt x="6794" y="0"/>
                    <a:pt x="9773" y="484"/>
                  </a:cubicBezTo>
                  <a:cubicBezTo>
                    <a:pt x="12752" y="967"/>
                    <a:pt x="17221" y="2901"/>
                    <a:pt x="19270" y="6287"/>
                  </a:cubicBezTo>
                  <a:cubicBezTo>
                    <a:pt x="21318" y="9672"/>
                    <a:pt x="20946" y="14507"/>
                    <a:pt x="20759" y="17087"/>
                  </a:cubicBezTo>
                  <a:cubicBezTo>
                    <a:pt x="20573" y="19666"/>
                    <a:pt x="20573" y="19988"/>
                    <a:pt x="20573" y="20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3608424" y="192004"/>
              <a:ext cx="219431" cy="45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69" fill="norm" stroke="1" extrusionOk="0">
                  <a:moveTo>
                    <a:pt x="21318" y="246"/>
                  </a:moveTo>
                  <a:cubicBezTo>
                    <a:pt x="18090" y="8"/>
                    <a:pt x="14863" y="-231"/>
                    <a:pt x="11884" y="425"/>
                  </a:cubicBezTo>
                  <a:cubicBezTo>
                    <a:pt x="8904" y="1082"/>
                    <a:pt x="6173" y="2633"/>
                    <a:pt x="4063" y="5497"/>
                  </a:cubicBezTo>
                  <a:cubicBezTo>
                    <a:pt x="1952" y="8361"/>
                    <a:pt x="463" y="12538"/>
                    <a:pt x="90" y="15283"/>
                  </a:cubicBezTo>
                  <a:cubicBezTo>
                    <a:pt x="-282" y="18028"/>
                    <a:pt x="463" y="19340"/>
                    <a:pt x="3070" y="20116"/>
                  </a:cubicBezTo>
                  <a:cubicBezTo>
                    <a:pt x="5677" y="20892"/>
                    <a:pt x="10146" y="21130"/>
                    <a:pt x="14615" y="213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3896198" y="265627"/>
              <a:ext cx="299665" cy="26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19" fill="norm" stroke="1" extrusionOk="0">
                  <a:moveTo>
                    <a:pt x="21464" y="1904"/>
                  </a:moveTo>
                  <a:cubicBezTo>
                    <a:pt x="20915" y="1081"/>
                    <a:pt x="20366" y="258"/>
                    <a:pt x="18810" y="53"/>
                  </a:cubicBezTo>
                  <a:cubicBezTo>
                    <a:pt x="17254" y="-153"/>
                    <a:pt x="14691" y="258"/>
                    <a:pt x="12678" y="978"/>
                  </a:cubicBezTo>
                  <a:cubicBezTo>
                    <a:pt x="10664" y="1698"/>
                    <a:pt x="9200" y="2727"/>
                    <a:pt x="8193" y="3756"/>
                  </a:cubicBezTo>
                  <a:cubicBezTo>
                    <a:pt x="7186" y="4784"/>
                    <a:pt x="6637" y="5813"/>
                    <a:pt x="6911" y="6430"/>
                  </a:cubicBezTo>
                  <a:cubicBezTo>
                    <a:pt x="7186" y="7047"/>
                    <a:pt x="8284" y="7253"/>
                    <a:pt x="8925" y="7870"/>
                  </a:cubicBezTo>
                  <a:cubicBezTo>
                    <a:pt x="9566" y="8487"/>
                    <a:pt x="9749" y="9516"/>
                    <a:pt x="9383" y="10236"/>
                  </a:cubicBezTo>
                  <a:cubicBezTo>
                    <a:pt x="9017" y="10956"/>
                    <a:pt x="8101" y="11367"/>
                    <a:pt x="6728" y="12190"/>
                  </a:cubicBezTo>
                  <a:cubicBezTo>
                    <a:pt x="5356" y="13013"/>
                    <a:pt x="3525" y="14247"/>
                    <a:pt x="2244" y="15276"/>
                  </a:cubicBezTo>
                  <a:cubicBezTo>
                    <a:pt x="962" y="16304"/>
                    <a:pt x="230" y="17127"/>
                    <a:pt x="47" y="18053"/>
                  </a:cubicBezTo>
                  <a:cubicBezTo>
                    <a:pt x="-136" y="18978"/>
                    <a:pt x="230" y="20007"/>
                    <a:pt x="871" y="20624"/>
                  </a:cubicBezTo>
                  <a:cubicBezTo>
                    <a:pt x="1511" y="21241"/>
                    <a:pt x="2427" y="21447"/>
                    <a:pt x="4989" y="21241"/>
                  </a:cubicBezTo>
                  <a:cubicBezTo>
                    <a:pt x="7552" y="21036"/>
                    <a:pt x="11762" y="20418"/>
                    <a:pt x="15972" y="198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4226530" y="480956"/>
              <a:ext cx="23002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4241864" y="381287"/>
              <a:ext cx="1" cy="30669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4069040" y="62814"/>
              <a:ext cx="142157" cy="142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076" fill="norm" stroke="1" extrusionOk="0">
                  <a:moveTo>
                    <a:pt x="5255" y="8571"/>
                  </a:moveTo>
                  <a:cubicBezTo>
                    <a:pt x="3712" y="9708"/>
                    <a:pt x="2169" y="10844"/>
                    <a:pt x="1205" y="12360"/>
                  </a:cubicBezTo>
                  <a:cubicBezTo>
                    <a:pt x="241" y="13876"/>
                    <a:pt x="-145" y="15771"/>
                    <a:pt x="48" y="15771"/>
                  </a:cubicBezTo>
                  <a:cubicBezTo>
                    <a:pt x="241" y="15771"/>
                    <a:pt x="1012" y="13876"/>
                    <a:pt x="2362" y="11223"/>
                  </a:cubicBezTo>
                  <a:cubicBezTo>
                    <a:pt x="3712" y="8571"/>
                    <a:pt x="5641" y="5160"/>
                    <a:pt x="7569" y="2887"/>
                  </a:cubicBezTo>
                  <a:cubicBezTo>
                    <a:pt x="9498" y="613"/>
                    <a:pt x="11426" y="-524"/>
                    <a:pt x="12969" y="234"/>
                  </a:cubicBezTo>
                  <a:cubicBezTo>
                    <a:pt x="14512" y="992"/>
                    <a:pt x="15669" y="3644"/>
                    <a:pt x="17019" y="7434"/>
                  </a:cubicBezTo>
                  <a:cubicBezTo>
                    <a:pt x="18369" y="11223"/>
                    <a:pt x="19912" y="16150"/>
                    <a:pt x="21455" y="210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4372200" y="220284"/>
              <a:ext cx="114291" cy="43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546" fill="norm" stroke="1" extrusionOk="0">
                  <a:moveTo>
                    <a:pt x="0" y="0"/>
                  </a:moveTo>
                  <a:cubicBezTo>
                    <a:pt x="6574" y="3323"/>
                    <a:pt x="13148" y="6646"/>
                    <a:pt x="16904" y="9586"/>
                  </a:cubicBezTo>
                  <a:cubicBezTo>
                    <a:pt x="20661" y="12525"/>
                    <a:pt x="21600" y="15082"/>
                    <a:pt x="20661" y="16935"/>
                  </a:cubicBezTo>
                  <a:cubicBezTo>
                    <a:pt x="19722" y="18788"/>
                    <a:pt x="16904" y="19938"/>
                    <a:pt x="14322" y="20641"/>
                  </a:cubicBezTo>
                  <a:cubicBezTo>
                    <a:pt x="11739" y="21344"/>
                    <a:pt x="9391" y="21600"/>
                    <a:pt x="7278" y="21536"/>
                  </a:cubicBezTo>
                  <a:cubicBezTo>
                    <a:pt x="5165" y="21472"/>
                    <a:pt x="3287" y="21089"/>
                    <a:pt x="1409" y="207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4448868" y="7212"/>
              <a:ext cx="184005" cy="158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2871"/>
                  </a:moveTo>
                  <a:cubicBezTo>
                    <a:pt x="1200" y="1842"/>
                    <a:pt x="2400" y="814"/>
                    <a:pt x="3900" y="299"/>
                  </a:cubicBezTo>
                  <a:cubicBezTo>
                    <a:pt x="5400" y="-215"/>
                    <a:pt x="7200" y="-215"/>
                    <a:pt x="8250" y="1499"/>
                  </a:cubicBezTo>
                  <a:cubicBezTo>
                    <a:pt x="9300" y="3214"/>
                    <a:pt x="9600" y="6642"/>
                    <a:pt x="9150" y="9385"/>
                  </a:cubicBezTo>
                  <a:cubicBezTo>
                    <a:pt x="8700" y="12128"/>
                    <a:pt x="7500" y="14185"/>
                    <a:pt x="6600" y="16071"/>
                  </a:cubicBezTo>
                  <a:cubicBezTo>
                    <a:pt x="5700" y="17956"/>
                    <a:pt x="5100" y="19671"/>
                    <a:pt x="6000" y="20528"/>
                  </a:cubicBezTo>
                  <a:cubicBezTo>
                    <a:pt x="6900" y="21385"/>
                    <a:pt x="9300" y="21385"/>
                    <a:pt x="12150" y="21214"/>
                  </a:cubicBezTo>
                  <a:cubicBezTo>
                    <a:pt x="15000" y="21042"/>
                    <a:pt x="18300" y="20699"/>
                    <a:pt x="21600" y="20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5062215" y="442622"/>
              <a:ext cx="130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5046882" y="595959"/>
              <a:ext cx="16100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5593361" y="286999"/>
              <a:ext cx="327541" cy="32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338" fill="norm" stroke="1" extrusionOk="0">
                  <a:moveTo>
                    <a:pt x="21133" y="150"/>
                  </a:moveTo>
                  <a:cubicBezTo>
                    <a:pt x="19319" y="-18"/>
                    <a:pt x="17506" y="-187"/>
                    <a:pt x="15197" y="488"/>
                  </a:cubicBezTo>
                  <a:cubicBezTo>
                    <a:pt x="12889" y="1163"/>
                    <a:pt x="10086" y="2682"/>
                    <a:pt x="8437" y="3779"/>
                  </a:cubicBezTo>
                  <a:cubicBezTo>
                    <a:pt x="6788" y="4876"/>
                    <a:pt x="6293" y="5551"/>
                    <a:pt x="6458" y="5972"/>
                  </a:cubicBezTo>
                  <a:cubicBezTo>
                    <a:pt x="6623" y="6394"/>
                    <a:pt x="7448" y="6563"/>
                    <a:pt x="8354" y="6816"/>
                  </a:cubicBezTo>
                  <a:cubicBezTo>
                    <a:pt x="9261" y="7069"/>
                    <a:pt x="10251" y="7407"/>
                    <a:pt x="10828" y="7997"/>
                  </a:cubicBezTo>
                  <a:cubicBezTo>
                    <a:pt x="11405" y="8588"/>
                    <a:pt x="11570" y="9432"/>
                    <a:pt x="11075" y="10697"/>
                  </a:cubicBezTo>
                  <a:cubicBezTo>
                    <a:pt x="10580" y="11963"/>
                    <a:pt x="9426" y="13650"/>
                    <a:pt x="7612" y="15254"/>
                  </a:cubicBezTo>
                  <a:cubicBezTo>
                    <a:pt x="5799" y="16857"/>
                    <a:pt x="3325" y="18376"/>
                    <a:pt x="1759" y="19472"/>
                  </a:cubicBezTo>
                  <a:cubicBezTo>
                    <a:pt x="193" y="20569"/>
                    <a:pt x="-467" y="21244"/>
                    <a:pt x="357" y="21329"/>
                  </a:cubicBezTo>
                  <a:cubicBezTo>
                    <a:pt x="1182" y="21413"/>
                    <a:pt x="3490" y="20907"/>
                    <a:pt x="6458" y="20654"/>
                  </a:cubicBezTo>
                  <a:cubicBezTo>
                    <a:pt x="9426" y="20400"/>
                    <a:pt x="13054" y="20400"/>
                    <a:pt x="16681" y="20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5537560" y="887299"/>
              <a:ext cx="2300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5550338" y="728041"/>
              <a:ext cx="44832" cy="3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19549" fill="norm" stroke="1" extrusionOk="0">
                  <a:moveTo>
                    <a:pt x="12000" y="14379"/>
                  </a:moveTo>
                  <a:cubicBezTo>
                    <a:pt x="6000" y="15650"/>
                    <a:pt x="0" y="16920"/>
                    <a:pt x="0" y="18191"/>
                  </a:cubicBezTo>
                  <a:cubicBezTo>
                    <a:pt x="0" y="19461"/>
                    <a:pt x="6000" y="20732"/>
                    <a:pt x="11400" y="17556"/>
                  </a:cubicBezTo>
                  <a:cubicBezTo>
                    <a:pt x="16800" y="14379"/>
                    <a:pt x="21600" y="6756"/>
                    <a:pt x="21000" y="2944"/>
                  </a:cubicBezTo>
                  <a:cubicBezTo>
                    <a:pt x="20400" y="-868"/>
                    <a:pt x="14400" y="-868"/>
                    <a:pt x="10800" y="2308"/>
                  </a:cubicBezTo>
                  <a:cubicBezTo>
                    <a:pt x="7200" y="5485"/>
                    <a:pt x="6000" y="11838"/>
                    <a:pt x="4800" y="181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5614228" y="902632"/>
              <a:ext cx="115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5644895" y="940966"/>
              <a:ext cx="84337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5833834" y="864298"/>
              <a:ext cx="41067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4800"/>
                    <a:pt x="5170" y="9600"/>
                    <a:pt x="1993" y="13200"/>
                  </a:cubicBezTo>
                  <a:cubicBezTo>
                    <a:pt x="-1183" y="16800"/>
                    <a:pt x="88" y="19200"/>
                    <a:pt x="135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5724119" y="36279"/>
              <a:ext cx="11244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55" y="1200"/>
                  </a:moveTo>
                  <a:cubicBezTo>
                    <a:pt x="1964" y="3200"/>
                    <a:pt x="1473" y="5200"/>
                    <a:pt x="982" y="7400"/>
                  </a:cubicBezTo>
                  <a:cubicBezTo>
                    <a:pt x="491" y="9600"/>
                    <a:pt x="0" y="12000"/>
                    <a:pt x="0" y="12200"/>
                  </a:cubicBezTo>
                  <a:cubicBezTo>
                    <a:pt x="0" y="12400"/>
                    <a:pt x="491" y="10400"/>
                    <a:pt x="1473" y="8400"/>
                  </a:cubicBezTo>
                  <a:cubicBezTo>
                    <a:pt x="2455" y="6400"/>
                    <a:pt x="3927" y="4400"/>
                    <a:pt x="5645" y="2800"/>
                  </a:cubicBezTo>
                  <a:cubicBezTo>
                    <a:pt x="7364" y="1200"/>
                    <a:pt x="9327" y="0"/>
                    <a:pt x="11291" y="0"/>
                  </a:cubicBezTo>
                  <a:cubicBezTo>
                    <a:pt x="13255" y="0"/>
                    <a:pt x="15218" y="1200"/>
                    <a:pt x="16936" y="5000"/>
                  </a:cubicBezTo>
                  <a:cubicBezTo>
                    <a:pt x="18655" y="8800"/>
                    <a:pt x="20127" y="15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958027" y="1946301"/>
              <a:ext cx="232435" cy="29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229" fill="norm" stroke="1" extrusionOk="0">
                  <a:moveTo>
                    <a:pt x="21354" y="3253"/>
                  </a:moveTo>
                  <a:cubicBezTo>
                    <a:pt x="21119" y="2330"/>
                    <a:pt x="20884" y="1407"/>
                    <a:pt x="20180" y="760"/>
                  </a:cubicBezTo>
                  <a:cubicBezTo>
                    <a:pt x="19476" y="114"/>
                    <a:pt x="18302" y="-255"/>
                    <a:pt x="15954" y="207"/>
                  </a:cubicBezTo>
                  <a:cubicBezTo>
                    <a:pt x="13606" y="668"/>
                    <a:pt x="10084" y="1960"/>
                    <a:pt x="8089" y="3068"/>
                  </a:cubicBezTo>
                  <a:cubicBezTo>
                    <a:pt x="6093" y="4176"/>
                    <a:pt x="5624" y="5099"/>
                    <a:pt x="5624" y="6022"/>
                  </a:cubicBezTo>
                  <a:cubicBezTo>
                    <a:pt x="5624" y="6945"/>
                    <a:pt x="6093" y="7868"/>
                    <a:pt x="6915" y="8514"/>
                  </a:cubicBezTo>
                  <a:cubicBezTo>
                    <a:pt x="7737" y="9160"/>
                    <a:pt x="8911" y="9530"/>
                    <a:pt x="9850" y="10083"/>
                  </a:cubicBezTo>
                  <a:cubicBezTo>
                    <a:pt x="10789" y="10637"/>
                    <a:pt x="11493" y="11376"/>
                    <a:pt x="11024" y="12114"/>
                  </a:cubicBezTo>
                  <a:cubicBezTo>
                    <a:pt x="10554" y="12853"/>
                    <a:pt x="8911" y="13591"/>
                    <a:pt x="6915" y="14607"/>
                  </a:cubicBezTo>
                  <a:cubicBezTo>
                    <a:pt x="4919" y="15622"/>
                    <a:pt x="2571" y="16914"/>
                    <a:pt x="1280" y="18022"/>
                  </a:cubicBezTo>
                  <a:cubicBezTo>
                    <a:pt x="-11" y="19130"/>
                    <a:pt x="-246" y="20053"/>
                    <a:pt x="224" y="20607"/>
                  </a:cubicBezTo>
                  <a:cubicBezTo>
                    <a:pt x="693" y="21160"/>
                    <a:pt x="1867" y="21345"/>
                    <a:pt x="4919" y="21160"/>
                  </a:cubicBezTo>
                  <a:cubicBezTo>
                    <a:pt x="7971" y="20976"/>
                    <a:pt x="12902" y="20422"/>
                    <a:pt x="17832" y="19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1236463" y="2228995"/>
              <a:ext cx="23001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1259463" y="2152327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1104657" y="1709930"/>
              <a:ext cx="147140" cy="120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199" fill="norm" stroke="1" extrusionOk="0">
                  <a:moveTo>
                    <a:pt x="3566" y="15799"/>
                  </a:moveTo>
                  <a:cubicBezTo>
                    <a:pt x="3566" y="13549"/>
                    <a:pt x="3566" y="11299"/>
                    <a:pt x="3380" y="11299"/>
                  </a:cubicBezTo>
                  <a:cubicBezTo>
                    <a:pt x="3194" y="11299"/>
                    <a:pt x="2821" y="13549"/>
                    <a:pt x="2076" y="16024"/>
                  </a:cubicBezTo>
                  <a:cubicBezTo>
                    <a:pt x="1332" y="18499"/>
                    <a:pt x="214" y="21199"/>
                    <a:pt x="28" y="20974"/>
                  </a:cubicBezTo>
                  <a:cubicBezTo>
                    <a:pt x="-158" y="20749"/>
                    <a:pt x="587" y="17599"/>
                    <a:pt x="2263" y="13549"/>
                  </a:cubicBezTo>
                  <a:cubicBezTo>
                    <a:pt x="3939" y="9499"/>
                    <a:pt x="6545" y="4549"/>
                    <a:pt x="8780" y="2074"/>
                  </a:cubicBezTo>
                  <a:cubicBezTo>
                    <a:pt x="11014" y="-401"/>
                    <a:pt x="12876" y="-401"/>
                    <a:pt x="14366" y="724"/>
                  </a:cubicBezTo>
                  <a:cubicBezTo>
                    <a:pt x="15856" y="1849"/>
                    <a:pt x="16973" y="4099"/>
                    <a:pt x="18090" y="7699"/>
                  </a:cubicBezTo>
                  <a:cubicBezTo>
                    <a:pt x="19208" y="11299"/>
                    <a:pt x="20325" y="16249"/>
                    <a:pt x="21442" y="211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1443467" y="2144660"/>
              <a:ext cx="9200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1466468" y="2228995"/>
              <a:ext cx="107336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2133483" y="1922322"/>
              <a:ext cx="15333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2291254" y="1937656"/>
              <a:ext cx="87569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600" fill="norm" stroke="1" extrusionOk="0">
                  <a:moveTo>
                    <a:pt x="21146" y="0"/>
                  </a:moveTo>
                  <a:cubicBezTo>
                    <a:pt x="16209" y="1800"/>
                    <a:pt x="11272" y="3600"/>
                    <a:pt x="7569" y="6300"/>
                  </a:cubicBezTo>
                  <a:cubicBezTo>
                    <a:pt x="3866" y="9000"/>
                    <a:pt x="1397" y="12600"/>
                    <a:pt x="472" y="15300"/>
                  </a:cubicBezTo>
                  <a:cubicBezTo>
                    <a:pt x="-454" y="18000"/>
                    <a:pt x="163" y="19800"/>
                    <a:pt x="7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2486157" y="2213662"/>
              <a:ext cx="15335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2510035" y="2037324"/>
              <a:ext cx="29791" cy="5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143" fill="norm" stroke="1" extrusionOk="0">
                  <a:moveTo>
                    <a:pt x="20982" y="0"/>
                  </a:moveTo>
                  <a:cubicBezTo>
                    <a:pt x="13782" y="3927"/>
                    <a:pt x="6582" y="7855"/>
                    <a:pt x="2982" y="12273"/>
                  </a:cubicBezTo>
                  <a:cubicBezTo>
                    <a:pt x="-618" y="16691"/>
                    <a:pt x="-618" y="21600"/>
                    <a:pt x="1182" y="21109"/>
                  </a:cubicBezTo>
                  <a:cubicBezTo>
                    <a:pt x="2982" y="20618"/>
                    <a:pt x="6582" y="14727"/>
                    <a:pt x="10182" y="88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2754497" y="2129327"/>
              <a:ext cx="138004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3030503" y="1952989"/>
              <a:ext cx="17633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3201987" y="1975990"/>
              <a:ext cx="96856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600" fill="norm" stroke="1" extrusionOk="0">
                  <a:moveTo>
                    <a:pt x="20990" y="0"/>
                  </a:moveTo>
                  <a:cubicBezTo>
                    <a:pt x="16559" y="1906"/>
                    <a:pt x="12128" y="3812"/>
                    <a:pt x="8252" y="6988"/>
                  </a:cubicBezTo>
                  <a:cubicBezTo>
                    <a:pt x="4375" y="10165"/>
                    <a:pt x="1052" y="14612"/>
                    <a:pt x="221" y="17259"/>
                  </a:cubicBezTo>
                  <a:cubicBezTo>
                    <a:pt x="-610" y="19906"/>
                    <a:pt x="1052" y="20753"/>
                    <a:pt x="27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3321843" y="2236662"/>
              <a:ext cx="2300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3346901" y="2113993"/>
              <a:ext cx="32553" cy="4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2" h="21019" fill="norm" stroke="1" extrusionOk="0">
                  <a:moveTo>
                    <a:pt x="17272" y="11435"/>
                  </a:moveTo>
                  <a:cubicBezTo>
                    <a:pt x="9558" y="10165"/>
                    <a:pt x="1844" y="8894"/>
                    <a:pt x="301" y="11435"/>
                  </a:cubicBezTo>
                  <a:cubicBezTo>
                    <a:pt x="-1242" y="13976"/>
                    <a:pt x="3387" y="20329"/>
                    <a:pt x="8787" y="20965"/>
                  </a:cubicBezTo>
                  <a:cubicBezTo>
                    <a:pt x="14187" y="21600"/>
                    <a:pt x="20358" y="16518"/>
                    <a:pt x="19587" y="12071"/>
                  </a:cubicBezTo>
                  <a:cubicBezTo>
                    <a:pt x="18815" y="7624"/>
                    <a:pt x="11101" y="3812"/>
                    <a:pt x="338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3160839" y="1757704"/>
              <a:ext cx="99670" cy="9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2" fill="norm" stroke="1" extrusionOk="0">
                  <a:moveTo>
                    <a:pt x="9969" y="2445"/>
                  </a:moveTo>
                  <a:cubicBezTo>
                    <a:pt x="7754" y="4660"/>
                    <a:pt x="5538" y="6876"/>
                    <a:pt x="3600" y="9368"/>
                  </a:cubicBezTo>
                  <a:cubicBezTo>
                    <a:pt x="1662" y="11860"/>
                    <a:pt x="0" y="14630"/>
                    <a:pt x="0" y="14907"/>
                  </a:cubicBezTo>
                  <a:cubicBezTo>
                    <a:pt x="0" y="15184"/>
                    <a:pt x="1662" y="12968"/>
                    <a:pt x="3323" y="10476"/>
                  </a:cubicBezTo>
                  <a:cubicBezTo>
                    <a:pt x="4985" y="7984"/>
                    <a:pt x="6646" y="5214"/>
                    <a:pt x="8862" y="2999"/>
                  </a:cubicBezTo>
                  <a:cubicBezTo>
                    <a:pt x="11077" y="784"/>
                    <a:pt x="13846" y="-878"/>
                    <a:pt x="15508" y="507"/>
                  </a:cubicBezTo>
                  <a:cubicBezTo>
                    <a:pt x="17169" y="1891"/>
                    <a:pt x="17723" y="6322"/>
                    <a:pt x="18554" y="10199"/>
                  </a:cubicBezTo>
                  <a:cubicBezTo>
                    <a:pt x="19385" y="14076"/>
                    <a:pt x="20492" y="17399"/>
                    <a:pt x="21600" y="20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1612138" y="2873010"/>
              <a:ext cx="10733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1642805" y="2988013"/>
              <a:ext cx="11500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2018480" y="2750341"/>
              <a:ext cx="15333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400"/>
                  </a:moveTo>
                  <a:cubicBezTo>
                    <a:pt x="1440" y="1200"/>
                    <a:pt x="2880" y="0"/>
                    <a:pt x="4500" y="0"/>
                  </a:cubicBezTo>
                  <a:cubicBezTo>
                    <a:pt x="6120" y="0"/>
                    <a:pt x="7920" y="1200"/>
                    <a:pt x="10800" y="5000"/>
                  </a:cubicBezTo>
                  <a:cubicBezTo>
                    <a:pt x="13680" y="8800"/>
                    <a:pt x="17640" y="15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2179484" y="2758007"/>
              <a:ext cx="61335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215"/>
                  </a:moveTo>
                  <a:cubicBezTo>
                    <a:pt x="21600" y="1108"/>
                    <a:pt x="21600" y="0"/>
                    <a:pt x="20700" y="0"/>
                  </a:cubicBezTo>
                  <a:cubicBezTo>
                    <a:pt x="19800" y="0"/>
                    <a:pt x="18000" y="1108"/>
                    <a:pt x="14400" y="4154"/>
                  </a:cubicBezTo>
                  <a:cubicBezTo>
                    <a:pt x="10800" y="7200"/>
                    <a:pt x="5400" y="12185"/>
                    <a:pt x="2700" y="15415"/>
                  </a:cubicBezTo>
                  <a:cubicBezTo>
                    <a:pt x="0" y="18646"/>
                    <a:pt x="0" y="201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2277676" y="3026347"/>
              <a:ext cx="1681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143"/>
                    <a:pt x="-1303" y="10286"/>
                    <a:pt x="240" y="13886"/>
                  </a:cubicBezTo>
                  <a:cubicBezTo>
                    <a:pt x="1783" y="17486"/>
                    <a:pt x="11040" y="19543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2300787" y="2911344"/>
              <a:ext cx="320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5842" y="21600"/>
                  </a:moveTo>
                  <a:cubicBezTo>
                    <a:pt x="7535" y="19200"/>
                    <a:pt x="-773" y="16800"/>
                    <a:pt x="58" y="13200"/>
                  </a:cubicBezTo>
                  <a:cubicBezTo>
                    <a:pt x="889" y="9600"/>
                    <a:pt x="10858" y="4800"/>
                    <a:pt x="208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2616494" y="2949678"/>
              <a:ext cx="168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2925331" y="2752543"/>
              <a:ext cx="143507" cy="299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0954" fill="norm" stroke="1" extrusionOk="0">
                  <a:moveTo>
                    <a:pt x="20912" y="382"/>
                  </a:moveTo>
                  <a:cubicBezTo>
                    <a:pt x="18305" y="25"/>
                    <a:pt x="15698" y="-332"/>
                    <a:pt x="12719" y="561"/>
                  </a:cubicBezTo>
                  <a:cubicBezTo>
                    <a:pt x="9740" y="1453"/>
                    <a:pt x="6388" y="3595"/>
                    <a:pt x="3781" y="6541"/>
                  </a:cubicBezTo>
                  <a:cubicBezTo>
                    <a:pt x="1174" y="9486"/>
                    <a:pt x="-688" y="13235"/>
                    <a:pt x="243" y="15913"/>
                  </a:cubicBezTo>
                  <a:cubicBezTo>
                    <a:pt x="1174" y="18590"/>
                    <a:pt x="4898" y="20197"/>
                    <a:pt x="8436" y="20732"/>
                  </a:cubicBezTo>
                  <a:cubicBezTo>
                    <a:pt x="11974" y="21268"/>
                    <a:pt x="15326" y="20732"/>
                    <a:pt x="18678" y="20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3161353" y="2758173"/>
              <a:ext cx="125108" cy="46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74" fill="norm" stroke="1" extrusionOk="0">
                  <a:moveTo>
                    <a:pt x="1209" y="20287"/>
                  </a:moveTo>
                  <a:cubicBezTo>
                    <a:pt x="777" y="20881"/>
                    <a:pt x="345" y="21474"/>
                    <a:pt x="129" y="21474"/>
                  </a:cubicBezTo>
                  <a:cubicBezTo>
                    <a:pt x="-87" y="21474"/>
                    <a:pt x="-87" y="20881"/>
                    <a:pt x="561" y="18507"/>
                  </a:cubicBezTo>
                  <a:cubicBezTo>
                    <a:pt x="1209" y="16133"/>
                    <a:pt x="2505" y="11979"/>
                    <a:pt x="4233" y="8656"/>
                  </a:cubicBezTo>
                  <a:cubicBezTo>
                    <a:pt x="5961" y="5333"/>
                    <a:pt x="8121" y="2841"/>
                    <a:pt x="10281" y="1476"/>
                  </a:cubicBezTo>
                  <a:cubicBezTo>
                    <a:pt x="12441" y="111"/>
                    <a:pt x="14601" y="-126"/>
                    <a:pt x="16113" y="52"/>
                  </a:cubicBezTo>
                  <a:cubicBezTo>
                    <a:pt x="17625" y="230"/>
                    <a:pt x="18489" y="823"/>
                    <a:pt x="18921" y="1714"/>
                  </a:cubicBezTo>
                  <a:cubicBezTo>
                    <a:pt x="19353" y="2604"/>
                    <a:pt x="19353" y="3790"/>
                    <a:pt x="18705" y="4621"/>
                  </a:cubicBezTo>
                  <a:cubicBezTo>
                    <a:pt x="18057" y="5452"/>
                    <a:pt x="16761" y="5927"/>
                    <a:pt x="17193" y="6283"/>
                  </a:cubicBezTo>
                  <a:cubicBezTo>
                    <a:pt x="17625" y="6639"/>
                    <a:pt x="19785" y="6876"/>
                    <a:pt x="20649" y="7470"/>
                  </a:cubicBezTo>
                  <a:cubicBezTo>
                    <a:pt x="21513" y="8063"/>
                    <a:pt x="21081" y="9012"/>
                    <a:pt x="20649" y="99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3361726" y="2926678"/>
              <a:ext cx="47456" cy="82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4" h="21072" fill="norm" stroke="1" extrusionOk="0">
                  <a:moveTo>
                    <a:pt x="12305" y="5891"/>
                  </a:moveTo>
                  <a:cubicBezTo>
                    <a:pt x="7985" y="8509"/>
                    <a:pt x="3665" y="11127"/>
                    <a:pt x="1505" y="14073"/>
                  </a:cubicBezTo>
                  <a:cubicBezTo>
                    <a:pt x="-655" y="17018"/>
                    <a:pt x="-655" y="20291"/>
                    <a:pt x="2585" y="20945"/>
                  </a:cubicBezTo>
                  <a:cubicBezTo>
                    <a:pt x="5825" y="21600"/>
                    <a:pt x="12305" y="19636"/>
                    <a:pt x="16085" y="16691"/>
                  </a:cubicBezTo>
                  <a:cubicBezTo>
                    <a:pt x="19865" y="13745"/>
                    <a:pt x="20945" y="9818"/>
                    <a:pt x="19325" y="6873"/>
                  </a:cubicBezTo>
                  <a:cubicBezTo>
                    <a:pt x="17705" y="3927"/>
                    <a:pt x="13385" y="1964"/>
                    <a:pt x="906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3224116" y="2627586"/>
              <a:ext cx="120728" cy="6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19966" fill="norm" stroke="1" extrusionOk="0">
                  <a:moveTo>
                    <a:pt x="6277" y="28"/>
                  </a:moveTo>
                  <a:cubicBezTo>
                    <a:pt x="4514" y="2520"/>
                    <a:pt x="2751" y="5012"/>
                    <a:pt x="1428" y="8335"/>
                  </a:cubicBezTo>
                  <a:cubicBezTo>
                    <a:pt x="106" y="11658"/>
                    <a:pt x="-776" y="15812"/>
                    <a:pt x="987" y="13735"/>
                  </a:cubicBezTo>
                  <a:cubicBezTo>
                    <a:pt x="2751" y="11658"/>
                    <a:pt x="7159" y="3351"/>
                    <a:pt x="10024" y="858"/>
                  </a:cubicBezTo>
                  <a:cubicBezTo>
                    <a:pt x="12889" y="-1634"/>
                    <a:pt x="14212" y="1689"/>
                    <a:pt x="15755" y="5843"/>
                  </a:cubicBezTo>
                  <a:cubicBezTo>
                    <a:pt x="17297" y="9997"/>
                    <a:pt x="19061" y="14981"/>
                    <a:pt x="20824" y="19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3536514" y="2934345"/>
              <a:ext cx="13033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3610627" y="2873010"/>
              <a:ext cx="10224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236"/>
                    <a:pt x="0" y="10473"/>
                    <a:pt x="0" y="14073"/>
                  </a:cubicBezTo>
                  <a:cubicBezTo>
                    <a:pt x="0" y="17673"/>
                    <a:pt x="10800" y="196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3689851" y="2725261"/>
              <a:ext cx="138989" cy="59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490" fill="norm" stroke="1" extrusionOk="0">
                  <a:moveTo>
                    <a:pt x="0" y="21490"/>
                  </a:moveTo>
                  <a:cubicBezTo>
                    <a:pt x="1157" y="18245"/>
                    <a:pt x="2314" y="15001"/>
                    <a:pt x="3857" y="11663"/>
                  </a:cubicBezTo>
                  <a:cubicBezTo>
                    <a:pt x="5400" y="8326"/>
                    <a:pt x="7329" y="4896"/>
                    <a:pt x="8871" y="2857"/>
                  </a:cubicBezTo>
                  <a:cubicBezTo>
                    <a:pt x="10414" y="817"/>
                    <a:pt x="11571" y="168"/>
                    <a:pt x="12729" y="29"/>
                  </a:cubicBezTo>
                  <a:cubicBezTo>
                    <a:pt x="13886" y="-110"/>
                    <a:pt x="15043" y="261"/>
                    <a:pt x="15621" y="910"/>
                  </a:cubicBezTo>
                  <a:cubicBezTo>
                    <a:pt x="16200" y="1559"/>
                    <a:pt x="16200" y="2486"/>
                    <a:pt x="16007" y="3181"/>
                  </a:cubicBezTo>
                  <a:cubicBezTo>
                    <a:pt x="15814" y="3876"/>
                    <a:pt x="15429" y="4340"/>
                    <a:pt x="16200" y="4664"/>
                  </a:cubicBezTo>
                  <a:cubicBezTo>
                    <a:pt x="16971" y="4989"/>
                    <a:pt x="18900" y="5174"/>
                    <a:pt x="20057" y="5591"/>
                  </a:cubicBezTo>
                  <a:cubicBezTo>
                    <a:pt x="21214" y="6008"/>
                    <a:pt x="21600" y="6657"/>
                    <a:pt x="19286" y="7214"/>
                  </a:cubicBezTo>
                  <a:cubicBezTo>
                    <a:pt x="16971" y="7770"/>
                    <a:pt x="11957" y="8233"/>
                    <a:pt x="6943" y="86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3858521" y="2888344"/>
              <a:ext cx="38336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3740963" y="2595093"/>
              <a:ext cx="140560" cy="7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26" fill="norm" stroke="1" extrusionOk="0">
                  <a:moveTo>
                    <a:pt x="3927" y="2453"/>
                  </a:moveTo>
                  <a:cubicBezTo>
                    <a:pt x="3142" y="5726"/>
                    <a:pt x="2356" y="8999"/>
                    <a:pt x="1571" y="12271"/>
                  </a:cubicBezTo>
                  <a:cubicBezTo>
                    <a:pt x="785" y="15544"/>
                    <a:pt x="0" y="18817"/>
                    <a:pt x="0" y="18817"/>
                  </a:cubicBezTo>
                  <a:cubicBezTo>
                    <a:pt x="0" y="18817"/>
                    <a:pt x="785" y="15544"/>
                    <a:pt x="1767" y="12271"/>
                  </a:cubicBezTo>
                  <a:cubicBezTo>
                    <a:pt x="2749" y="8999"/>
                    <a:pt x="3927" y="5726"/>
                    <a:pt x="5302" y="3108"/>
                  </a:cubicBezTo>
                  <a:cubicBezTo>
                    <a:pt x="6676" y="490"/>
                    <a:pt x="8247" y="-1474"/>
                    <a:pt x="10996" y="1471"/>
                  </a:cubicBezTo>
                  <a:cubicBezTo>
                    <a:pt x="13745" y="4417"/>
                    <a:pt x="17673" y="12271"/>
                    <a:pt x="21600" y="201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4057859" y="2758007"/>
              <a:ext cx="138004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4966"/>
                    <a:pt x="12000" y="9931"/>
                    <a:pt x="15600" y="13531"/>
                  </a:cubicBezTo>
                  <a:cubicBezTo>
                    <a:pt x="19200" y="17131"/>
                    <a:pt x="20400" y="1936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4019525" y="2704340"/>
              <a:ext cx="207006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2031"/>
                    <a:pt x="15200" y="4062"/>
                    <a:pt x="12133" y="6738"/>
                  </a:cubicBezTo>
                  <a:cubicBezTo>
                    <a:pt x="9067" y="9415"/>
                    <a:pt x="6133" y="12738"/>
                    <a:pt x="4133" y="15323"/>
                  </a:cubicBezTo>
                  <a:cubicBezTo>
                    <a:pt x="2133" y="17908"/>
                    <a:pt x="1067" y="1975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4226530" y="2957345"/>
              <a:ext cx="7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4256870" y="2850010"/>
              <a:ext cx="76997" cy="48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0405" fill="norm" stroke="1" extrusionOk="0">
                  <a:moveTo>
                    <a:pt x="10540" y="9720"/>
                  </a:moveTo>
                  <a:cubicBezTo>
                    <a:pt x="5663" y="12960"/>
                    <a:pt x="786" y="16200"/>
                    <a:pt x="89" y="18360"/>
                  </a:cubicBezTo>
                  <a:cubicBezTo>
                    <a:pt x="-608" y="20520"/>
                    <a:pt x="2876" y="21600"/>
                    <a:pt x="7057" y="18360"/>
                  </a:cubicBezTo>
                  <a:cubicBezTo>
                    <a:pt x="11237" y="15120"/>
                    <a:pt x="16115" y="7560"/>
                    <a:pt x="2099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4349199" y="2673672"/>
              <a:ext cx="73910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1" h="21600" fill="norm" stroke="1" extrusionOk="0">
                  <a:moveTo>
                    <a:pt x="0" y="0"/>
                  </a:moveTo>
                  <a:cubicBezTo>
                    <a:pt x="3484" y="0"/>
                    <a:pt x="6968" y="0"/>
                    <a:pt x="9406" y="372"/>
                  </a:cubicBezTo>
                  <a:cubicBezTo>
                    <a:pt x="11845" y="745"/>
                    <a:pt x="13239" y="1490"/>
                    <a:pt x="15677" y="3662"/>
                  </a:cubicBezTo>
                  <a:cubicBezTo>
                    <a:pt x="18116" y="5834"/>
                    <a:pt x="21600" y="9434"/>
                    <a:pt x="19510" y="12662"/>
                  </a:cubicBezTo>
                  <a:cubicBezTo>
                    <a:pt x="17419" y="15890"/>
                    <a:pt x="9755" y="18745"/>
                    <a:pt x="209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6332835" y="218097"/>
              <a:ext cx="155414" cy="47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331" fill="norm" stroke="1" extrusionOk="0">
                  <a:moveTo>
                    <a:pt x="21186" y="1485"/>
                  </a:moveTo>
                  <a:cubicBezTo>
                    <a:pt x="20489" y="908"/>
                    <a:pt x="19792" y="330"/>
                    <a:pt x="18573" y="99"/>
                  </a:cubicBezTo>
                  <a:cubicBezTo>
                    <a:pt x="17354" y="-132"/>
                    <a:pt x="15612" y="-16"/>
                    <a:pt x="12825" y="1081"/>
                  </a:cubicBezTo>
                  <a:cubicBezTo>
                    <a:pt x="10038" y="2178"/>
                    <a:pt x="6205" y="4257"/>
                    <a:pt x="3592" y="7203"/>
                  </a:cubicBezTo>
                  <a:cubicBezTo>
                    <a:pt x="980" y="10148"/>
                    <a:pt x="-414" y="13960"/>
                    <a:pt x="109" y="16501"/>
                  </a:cubicBezTo>
                  <a:cubicBezTo>
                    <a:pt x="631" y="19042"/>
                    <a:pt x="3070" y="20313"/>
                    <a:pt x="6205" y="20890"/>
                  </a:cubicBezTo>
                  <a:cubicBezTo>
                    <a:pt x="9341" y="21468"/>
                    <a:pt x="13173" y="21352"/>
                    <a:pt x="17005" y="212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6649251" y="342953"/>
              <a:ext cx="15333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6764254" y="296952"/>
              <a:ext cx="153338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60" y="2174"/>
                    <a:pt x="15120" y="4347"/>
                    <a:pt x="11880" y="7268"/>
                  </a:cubicBezTo>
                  <a:cubicBezTo>
                    <a:pt x="8640" y="10189"/>
                    <a:pt x="5400" y="13857"/>
                    <a:pt x="3240" y="16098"/>
                  </a:cubicBezTo>
                  <a:cubicBezTo>
                    <a:pt x="1080" y="18340"/>
                    <a:pt x="0" y="19155"/>
                    <a:pt x="0" y="19834"/>
                  </a:cubicBezTo>
                  <a:cubicBezTo>
                    <a:pt x="0" y="20513"/>
                    <a:pt x="1080" y="21057"/>
                    <a:pt x="21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6972396" y="649627"/>
              <a:ext cx="21864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5506"/>
                    <a:pt x="1332" y="11012"/>
                    <a:pt x="132" y="14612"/>
                  </a:cubicBezTo>
                  <a:cubicBezTo>
                    <a:pt x="-1068" y="18212"/>
                    <a:pt x="6132" y="19906"/>
                    <a:pt x="133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7017870" y="519290"/>
              <a:ext cx="43794" cy="7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0870" fill="norm" stroke="1" extrusionOk="0">
                  <a:moveTo>
                    <a:pt x="17714" y="0"/>
                  </a:moveTo>
                  <a:cubicBezTo>
                    <a:pt x="11714" y="0"/>
                    <a:pt x="5714" y="0"/>
                    <a:pt x="2714" y="1862"/>
                  </a:cubicBezTo>
                  <a:cubicBezTo>
                    <a:pt x="-286" y="3724"/>
                    <a:pt x="-286" y="7448"/>
                    <a:pt x="314" y="11172"/>
                  </a:cubicBezTo>
                  <a:cubicBezTo>
                    <a:pt x="914" y="14897"/>
                    <a:pt x="2114" y="18621"/>
                    <a:pt x="5714" y="20110"/>
                  </a:cubicBezTo>
                  <a:cubicBezTo>
                    <a:pt x="9314" y="21600"/>
                    <a:pt x="15314" y="20855"/>
                    <a:pt x="18314" y="18248"/>
                  </a:cubicBezTo>
                  <a:cubicBezTo>
                    <a:pt x="21314" y="15641"/>
                    <a:pt x="21314" y="11172"/>
                    <a:pt x="18314" y="8938"/>
                  </a:cubicBezTo>
                  <a:cubicBezTo>
                    <a:pt x="15314" y="6703"/>
                    <a:pt x="9314" y="6703"/>
                    <a:pt x="6914" y="6703"/>
                  </a:cubicBezTo>
                  <a:cubicBezTo>
                    <a:pt x="4514" y="6703"/>
                    <a:pt x="5714" y="6703"/>
                    <a:pt x="6914" y="67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7339267" y="542291"/>
              <a:ext cx="276007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7954886" y="191270"/>
              <a:ext cx="189400" cy="503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481" fill="norm" stroke="1" extrusionOk="0">
                  <a:moveTo>
                    <a:pt x="21063" y="2547"/>
                  </a:moveTo>
                  <a:cubicBezTo>
                    <a:pt x="21063" y="2002"/>
                    <a:pt x="21063" y="1456"/>
                    <a:pt x="20495" y="1020"/>
                  </a:cubicBezTo>
                  <a:cubicBezTo>
                    <a:pt x="19926" y="584"/>
                    <a:pt x="18789" y="256"/>
                    <a:pt x="17368" y="93"/>
                  </a:cubicBezTo>
                  <a:cubicBezTo>
                    <a:pt x="15947" y="-71"/>
                    <a:pt x="14242" y="-71"/>
                    <a:pt x="12395" y="529"/>
                  </a:cubicBezTo>
                  <a:cubicBezTo>
                    <a:pt x="10547" y="1129"/>
                    <a:pt x="8558" y="2329"/>
                    <a:pt x="6284" y="5002"/>
                  </a:cubicBezTo>
                  <a:cubicBezTo>
                    <a:pt x="4010" y="7674"/>
                    <a:pt x="1452" y="11820"/>
                    <a:pt x="458" y="14656"/>
                  </a:cubicBezTo>
                  <a:cubicBezTo>
                    <a:pt x="-537" y="17493"/>
                    <a:pt x="31" y="19020"/>
                    <a:pt x="2731" y="20002"/>
                  </a:cubicBezTo>
                  <a:cubicBezTo>
                    <a:pt x="5431" y="20984"/>
                    <a:pt x="10263" y="21420"/>
                    <a:pt x="13247" y="21474"/>
                  </a:cubicBezTo>
                  <a:cubicBezTo>
                    <a:pt x="16231" y="21529"/>
                    <a:pt x="17368" y="21202"/>
                    <a:pt x="18505" y="208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8282726" y="284249"/>
              <a:ext cx="210126" cy="65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10" fill="norm" stroke="1" extrusionOk="0">
                  <a:moveTo>
                    <a:pt x="5420" y="4167"/>
                  </a:moveTo>
                  <a:cubicBezTo>
                    <a:pt x="4900" y="6419"/>
                    <a:pt x="4379" y="8671"/>
                    <a:pt x="3598" y="11423"/>
                  </a:cubicBezTo>
                  <a:cubicBezTo>
                    <a:pt x="2818" y="14175"/>
                    <a:pt x="1777" y="17428"/>
                    <a:pt x="1126" y="19262"/>
                  </a:cubicBezTo>
                  <a:cubicBezTo>
                    <a:pt x="475" y="21097"/>
                    <a:pt x="215" y="21514"/>
                    <a:pt x="85" y="21389"/>
                  </a:cubicBezTo>
                  <a:cubicBezTo>
                    <a:pt x="-45" y="21264"/>
                    <a:pt x="-45" y="20597"/>
                    <a:pt x="215" y="18845"/>
                  </a:cubicBezTo>
                  <a:cubicBezTo>
                    <a:pt x="475" y="17094"/>
                    <a:pt x="996" y="14258"/>
                    <a:pt x="2297" y="11423"/>
                  </a:cubicBezTo>
                  <a:cubicBezTo>
                    <a:pt x="3598" y="8587"/>
                    <a:pt x="5680" y="5752"/>
                    <a:pt x="7892" y="3834"/>
                  </a:cubicBezTo>
                  <a:cubicBezTo>
                    <a:pt x="10104" y="1916"/>
                    <a:pt x="12447" y="915"/>
                    <a:pt x="14398" y="414"/>
                  </a:cubicBezTo>
                  <a:cubicBezTo>
                    <a:pt x="16350" y="-86"/>
                    <a:pt x="17912" y="-86"/>
                    <a:pt x="19083" y="164"/>
                  </a:cubicBezTo>
                  <a:cubicBezTo>
                    <a:pt x="20254" y="414"/>
                    <a:pt x="21035" y="915"/>
                    <a:pt x="21165" y="1582"/>
                  </a:cubicBezTo>
                  <a:cubicBezTo>
                    <a:pt x="21295" y="2249"/>
                    <a:pt x="20774" y="3083"/>
                    <a:pt x="19994" y="3625"/>
                  </a:cubicBezTo>
                  <a:cubicBezTo>
                    <a:pt x="19213" y="4167"/>
                    <a:pt x="18172" y="4417"/>
                    <a:pt x="17912" y="4751"/>
                  </a:cubicBezTo>
                  <a:cubicBezTo>
                    <a:pt x="17651" y="5085"/>
                    <a:pt x="18172" y="5502"/>
                    <a:pt x="18822" y="5960"/>
                  </a:cubicBezTo>
                  <a:cubicBezTo>
                    <a:pt x="19473" y="6419"/>
                    <a:pt x="20254" y="6919"/>
                    <a:pt x="20774" y="7378"/>
                  </a:cubicBezTo>
                  <a:cubicBezTo>
                    <a:pt x="21295" y="7837"/>
                    <a:pt x="21555" y="8254"/>
                    <a:pt x="21295" y="8629"/>
                  </a:cubicBezTo>
                  <a:cubicBezTo>
                    <a:pt x="21035" y="9004"/>
                    <a:pt x="20254" y="9338"/>
                    <a:pt x="19213" y="9546"/>
                  </a:cubicBezTo>
                  <a:cubicBezTo>
                    <a:pt x="18172" y="9755"/>
                    <a:pt x="16871" y="9838"/>
                    <a:pt x="15960" y="9755"/>
                  </a:cubicBezTo>
                  <a:cubicBezTo>
                    <a:pt x="15049" y="9672"/>
                    <a:pt x="14529" y="9421"/>
                    <a:pt x="14008" y="91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8524968" y="503957"/>
              <a:ext cx="79328" cy="11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425" fill="norm" stroke="1" extrusionOk="0">
                  <a:moveTo>
                    <a:pt x="20952" y="8272"/>
                  </a:moveTo>
                  <a:cubicBezTo>
                    <a:pt x="17577" y="7813"/>
                    <a:pt x="14202" y="7353"/>
                    <a:pt x="10827" y="7813"/>
                  </a:cubicBezTo>
                  <a:cubicBezTo>
                    <a:pt x="7452" y="8272"/>
                    <a:pt x="4077" y="9651"/>
                    <a:pt x="2052" y="11949"/>
                  </a:cubicBezTo>
                  <a:cubicBezTo>
                    <a:pt x="27" y="14247"/>
                    <a:pt x="-648" y="17464"/>
                    <a:pt x="702" y="19302"/>
                  </a:cubicBezTo>
                  <a:cubicBezTo>
                    <a:pt x="2052" y="21140"/>
                    <a:pt x="5427" y="21600"/>
                    <a:pt x="8802" y="21370"/>
                  </a:cubicBezTo>
                  <a:cubicBezTo>
                    <a:pt x="12177" y="21140"/>
                    <a:pt x="15552" y="20221"/>
                    <a:pt x="17577" y="18383"/>
                  </a:cubicBezTo>
                  <a:cubicBezTo>
                    <a:pt x="19602" y="16545"/>
                    <a:pt x="20277" y="13787"/>
                    <a:pt x="20614" y="11030"/>
                  </a:cubicBezTo>
                  <a:cubicBezTo>
                    <a:pt x="20952" y="8272"/>
                    <a:pt x="20952" y="5515"/>
                    <a:pt x="18927" y="3677"/>
                  </a:cubicBezTo>
                  <a:cubicBezTo>
                    <a:pt x="16902" y="1838"/>
                    <a:pt x="12852" y="919"/>
                    <a:pt x="880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8395819" y="105281"/>
              <a:ext cx="147142" cy="11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0892" fill="norm" stroke="1" extrusionOk="0">
                  <a:moveTo>
                    <a:pt x="6918" y="0"/>
                  </a:moveTo>
                  <a:cubicBezTo>
                    <a:pt x="5056" y="4320"/>
                    <a:pt x="3194" y="8640"/>
                    <a:pt x="1890" y="12720"/>
                  </a:cubicBezTo>
                  <a:cubicBezTo>
                    <a:pt x="587" y="16800"/>
                    <a:pt x="-158" y="20640"/>
                    <a:pt x="28" y="20880"/>
                  </a:cubicBezTo>
                  <a:cubicBezTo>
                    <a:pt x="214" y="21120"/>
                    <a:pt x="1332" y="17760"/>
                    <a:pt x="3008" y="13920"/>
                  </a:cubicBezTo>
                  <a:cubicBezTo>
                    <a:pt x="4683" y="10080"/>
                    <a:pt x="6918" y="5760"/>
                    <a:pt x="8966" y="3120"/>
                  </a:cubicBezTo>
                  <a:cubicBezTo>
                    <a:pt x="11014" y="480"/>
                    <a:pt x="12876" y="-480"/>
                    <a:pt x="14366" y="240"/>
                  </a:cubicBezTo>
                  <a:cubicBezTo>
                    <a:pt x="15856" y="960"/>
                    <a:pt x="16973" y="3360"/>
                    <a:pt x="18090" y="6960"/>
                  </a:cubicBezTo>
                  <a:cubicBezTo>
                    <a:pt x="19208" y="10560"/>
                    <a:pt x="20325" y="15360"/>
                    <a:pt x="21442" y="20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8757632" y="557624"/>
              <a:ext cx="176339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8856613" y="427288"/>
              <a:ext cx="23690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0021" y="0"/>
                  </a:moveTo>
                  <a:cubicBezTo>
                    <a:pt x="11381" y="3697"/>
                    <a:pt x="2741" y="7395"/>
                    <a:pt x="581" y="10897"/>
                  </a:cubicBezTo>
                  <a:cubicBezTo>
                    <a:pt x="-1579" y="14400"/>
                    <a:pt x="2741" y="17708"/>
                    <a:pt x="5981" y="19459"/>
                  </a:cubicBezTo>
                  <a:cubicBezTo>
                    <a:pt x="9221" y="21211"/>
                    <a:pt x="11381" y="21405"/>
                    <a:pt x="1354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8972304" y="296294"/>
              <a:ext cx="247999" cy="75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546" fill="norm" stroke="1" extrusionOk="0">
                  <a:moveTo>
                    <a:pt x="0" y="21546"/>
                  </a:moveTo>
                  <a:cubicBezTo>
                    <a:pt x="1322" y="19276"/>
                    <a:pt x="2645" y="17006"/>
                    <a:pt x="3857" y="14553"/>
                  </a:cubicBezTo>
                  <a:cubicBezTo>
                    <a:pt x="5069" y="12101"/>
                    <a:pt x="6171" y="9465"/>
                    <a:pt x="7604" y="7231"/>
                  </a:cubicBezTo>
                  <a:cubicBezTo>
                    <a:pt x="9037" y="4998"/>
                    <a:pt x="10800" y="3168"/>
                    <a:pt x="12012" y="2069"/>
                  </a:cubicBezTo>
                  <a:cubicBezTo>
                    <a:pt x="13224" y="971"/>
                    <a:pt x="13886" y="605"/>
                    <a:pt x="14767" y="349"/>
                  </a:cubicBezTo>
                  <a:cubicBezTo>
                    <a:pt x="15649" y="92"/>
                    <a:pt x="16751" y="-54"/>
                    <a:pt x="17633" y="19"/>
                  </a:cubicBezTo>
                  <a:cubicBezTo>
                    <a:pt x="18514" y="92"/>
                    <a:pt x="19175" y="385"/>
                    <a:pt x="19727" y="1044"/>
                  </a:cubicBezTo>
                  <a:cubicBezTo>
                    <a:pt x="20278" y="1703"/>
                    <a:pt x="20718" y="2728"/>
                    <a:pt x="20388" y="3534"/>
                  </a:cubicBezTo>
                  <a:cubicBezTo>
                    <a:pt x="20057" y="4339"/>
                    <a:pt x="18955" y="4925"/>
                    <a:pt x="18955" y="5254"/>
                  </a:cubicBezTo>
                  <a:cubicBezTo>
                    <a:pt x="18955" y="5584"/>
                    <a:pt x="20057" y="5657"/>
                    <a:pt x="20718" y="5987"/>
                  </a:cubicBezTo>
                  <a:cubicBezTo>
                    <a:pt x="21380" y="6316"/>
                    <a:pt x="21600" y="6902"/>
                    <a:pt x="21159" y="7341"/>
                  </a:cubicBezTo>
                  <a:cubicBezTo>
                    <a:pt x="20718" y="7781"/>
                    <a:pt x="19616" y="8073"/>
                    <a:pt x="18073" y="8147"/>
                  </a:cubicBezTo>
                  <a:cubicBezTo>
                    <a:pt x="16531" y="8220"/>
                    <a:pt x="14547" y="8073"/>
                    <a:pt x="12563" y="79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9255976" y="534624"/>
              <a:ext cx="53670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0"/>
                    <a:pt x="10286" y="0"/>
                    <a:pt x="13886" y="3600"/>
                  </a:cubicBezTo>
                  <a:cubicBezTo>
                    <a:pt x="17486" y="7200"/>
                    <a:pt x="19543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9129812" y="112948"/>
              <a:ext cx="141499" cy="11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375" fill="norm" stroke="1" extrusionOk="0">
                  <a:moveTo>
                    <a:pt x="7470" y="4418"/>
                  </a:moveTo>
                  <a:cubicBezTo>
                    <a:pt x="5156" y="8345"/>
                    <a:pt x="2842" y="12273"/>
                    <a:pt x="1492" y="15464"/>
                  </a:cubicBezTo>
                  <a:cubicBezTo>
                    <a:pt x="142" y="18655"/>
                    <a:pt x="-244" y="21109"/>
                    <a:pt x="142" y="21355"/>
                  </a:cubicBezTo>
                  <a:cubicBezTo>
                    <a:pt x="527" y="21600"/>
                    <a:pt x="1685" y="19636"/>
                    <a:pt x="3613" y="16200"/>
                  </a:cubicBezTo>
                  <a:cubicBezTo>
                    <a:pt x="5542" y="12764"/>
                    <a:pt x="8242" y="7855"/>
                    <a:pt x="10363" y="4664"/>
                  </a:cubicBezTo>
                  <a:cubicBezTo>
                    <a:pt x="12485" y="1473"/>
                    <a:pt x="14027" y="0"/>
                    <a:pt x="15570" y="0"/>
                  </a:cubicBezTo>
                  <a:cubicBezTo>
                    <a:pt x="17113" y="0"/>
                    <a:pt x="18656" y="1473"/>
                    <a:pt x="19620" y="4664"/>
                  </a:cubicBezTo>
                  <a:cubicBezTo>
                    <a:pt x="20585" y="7855"/>
                    <a:pt x="20970" y="12764"/>
                    <a:pt x="21356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9508983" y="281618"/>
              <a:ext cx="222338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79" y="1906"/>
                    <a:pt x="5959" y="3812"/>
                    <a:pt x="8814" y="6882"/>
                  </a:cubicBezTo>
                  <a:cubicBezTo>
                    <a:pt x="11669" y="9953"/>
                    <a:pt x="14400" y="14188"/>
                    <a:pt x="16510" y="16835"/>
                  </a:cubicBezTo>
                  <a:cubicBezTo>
                    <a:pt x="18621" y="19482"/>
                    <a:pt x="20110" y="2054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9531983" y="250951"/>
              <a:ext cx="268340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1763"/>
                    <a:pt x="15429" y="3527"/>
                    <a:pt x="12137" y="6245"/>
                  </a:cubicBezTo>
                  <a:cubicBezTo>
                    <a:pt x="8846" y="8963"/>
                    <a:pt x="5349" y="12637"/>
                    <a:pt x="3291" y="15355"/>
                  </a:cubicBezTo>
                  <a:cubicBezTo>
                    <a:pt x="1234" y="18073"/>
                    <a:pt x="617" y="1983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9738987" y="557624"/>
              <a:ext cx="2300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9764048" y="404288"/>
              <a:ext cx="46893" cy="4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6" h="20570" fill="norm" stroke="1" extrusionOk="0">
                  <a:moveTo>
                    <a:pt x="12089" y="7624"/>
                  </a:moveTo>
                  <a:cubicBezTo>
                    <a:pt x="6689" y="7624"/>
                    <a:pt x="1289" y="7624"/>
                    <a:pt x="209" y="10165"/>
                  </a:cubicBezTo>
                  <a:cubicBezTo>
                    <a:pt x="-871" y="12706"/>
                    <a:pt x="2369" y="17788"/>
                    <a:pt x="6689" y="19694"/>
                  </a:cubicBezTo>
                  <a:cubicBezTo>
                    <a:pt x="11009" y="21600"/>
                    <a:pt x="16409" y="20329"/>
                    <a:pt x="18569" y="16518"/>
                  </a:cubicBezTo>
                  <a:cubicBezTo>
                    <a:pt x="20729" y="12706"/>
                    <a:pt x="19649" y="6353"/>
                    <a:pt x="1856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9945993" y="204950"/>
              <a:ext cx="109749" cy="43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436" fill="norm" stroke="1" extrusionOk="0">
                  <a:moveTo>
                    <a:pt x="0" y="0"/>
                  </a:moveTo>
                  <a:cubicBezTo>
                    <a:pt x="6240" y="2795"/>
                    <a:pt x="12480" y="5591"/>
                    <a:pt x="16320" y="8259"/>
                  </a:cubicBezTo>
                  <a:cubicBezTo>
                    <a:pt x="20160" y="10927"/>
                    <a:pt x="21600" y="13468"/>
                    <a:pt x="19920" y="15692"/>
                  </a:cubicBezTo>
                  <a:cubicBezTo>
                    <a:pt x="18240" y="17915"/>
                    <a:pt x="13440" y="19821"/>
                    <a:pt x="9840" y="20711"/>
                  </a:cubicBezTo>
                  <a:cubicBezTo>
                    <a:pt x="6240" y="21600"/>
                    <a:pt x="3840" y="21473"/>
                    <a:pt x="1440" y="213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10198998" y="135948"/>
              <a:ext cx="121468" cy="53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01" fill="norm" stroke="1" extrusionOk="0">
                  <a:moveTo>
                    <a:pt x="0" y="0"/>
                  </a:moveTo>
                  <a:cubicBezTo>
                    <a:pt x="4950" y="1033"/>
                    <a:pt x="9900" y="2067"/>
                    <a:pt x="13950" y="4134"/>
                  </a:cubicBezTo>
                  <a:cubicBezTo>
                    <a:pt x="18000" y="6201"/>
                    <a:pt x="21150" y="9301"/>
                    <a:pt x="21375" y="12092"/>
                  </a:cubicBezTo>
                  <a:cubicBezTo>
                    <a:pt x="21600" y="14882"/>
                    <a:pt x="18900" y="17363"/>
                    <a:pt x="16650" y="18861"/>
                  </a:cubicBezTo>
                  <a:cubicBezTo>
                    <a:pt x="14400" y="20360"/>
                    <a:pt x="12600" y="20877"/>
                    <a:pt x="10575" y="21187"/>
                  </a:cubicBezTo>
                  <a:cubicBezTo>
                    <a:pt x="8550" y="21497"/>
                    <a:pt x="6300" y="21600"/>
                    <a:pt x="4950" y="21393"/>
                  </a:cubicBezTo>
                  <a:cubicBezTo>
                    <a:pt x="3600" y="21187"/>
                    <a:pt x="3150" y="20670"/>
                    <a:pt x="2700" y="20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10360001" y="0"/>
              <a:ext cx="268341" cy="19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1439"/>
                  </a:moveTo>
                  <a:cubicBezTo>
                    <a:pt x="823" y="608"/>
                    <a:pt x="1646" y="-223"/>
                    <a:pt x="3189" y="54"/>
                  </a:cubicBezTo>
                  <a:cubicBezTo>
                    <a:pt x="4731" y="331"/>
                    <a:pt x="6994" y="1715"/>
                    <a:pt x="8126" y="3100"/>
                  </a:cubicBezTo>
                  <a:cubicBezTo>
                    <a:pt x="9257" y="4485"/>
                    <a:pt x="9257" y="5869"/>
                    <a:pt x="8331" y="7669"/>
                  </a:cubicBezTo>
                  <a:cubicBezTo>
                    <a:pt x="7406" y="9469"/>
                    <a:pt x="5554" y="11685"/>
                    <a:pt x="4320" y="13623"/>
                  </a:cubicBezTo>
                  <a:cubicBezTo>
                    <a:pt x="3086" y="15562"/>
                    <a:pt x="2469" y="17223"/>
                    <a:pt x="2777" y="18192"/>
                  </a:cubicBezTo>
                  <a:cubicBezTo>
                    <a:pt x="3086" y="19162"/>
                    <a:pt x="4320" y="19439"/>
                    <a:pt x="7611" y="19854"/>
                  </a:cubicBezTo>
                  <a:cubicBezTo>
                    <a:pt x="10903" y="20269"/>
                    <a:pt x="16251" y="20823"/>
                    <a:pt x="21600" y="21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105856" y="865307"/>
              <a:ext cx="582541" cy="131650"/>
            </a:xfrm>
            <a:prstGeom prst="rect">
              <a:avLst/>
            </a:prstGeom>
            <a:effectLst/>
          </p:spPr>
        </p:pic>
        <p:pic>
          <p:nvPicPr>
            <p:cNvPr id="43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934204" y="772530"/>
              <a:ext cx="444209" cy="122202"/>
            </a:xfrm>
            <a:prstGeom prst="rect">
              <a:avLst/>
            </a:prstGeom>
            <a:effectLst/>
          </p:spPr>
        </p:pic>
        <p:sp>
          <p:nvSpPr>
            <p:cNvPr id="440" name="Line"/>
            <p:cNvSpPr/>
            <p:nvPr/>
          </p:nvSpPr>
          <p:spPr>
            <a:xfrm>
              <a:off x="-1" y="1325409"/>
              <a:ext cx="5082662" cy="2659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91" fill="norm" stroke="1" extrusionOk="0">
                  <a:moveTo>
                    <a:pt x="74" y="240"/>
                  </a:moveTo>
                  <a:cubicBezTo>
                    <a:pt x="30" y="157"/>
                    <a:pt x="-13" y="74"/>
                    <a:pt x="3" y="32"/>
                  </a:cubicBezTo>
                  <a:cubicBezTo>
                    <a:pt x="20" y="-9"/>
                    <a:pt x="96" y="-9"/>
                    <a:pt x="302" y="22"/>
                  </a:cubicBezTo>
                  <a:cubicBezTo>
                    <a:pt x="508" y="53"/>
                    <a:pt x="844" y="115"/>
                    <a:pt x="1230" y="157"/>
                  </a:cubicBezTo>
                  <a:cubicBezTo>
                    <a:pt x="1615" y="198"/>
                    <a:pt x="2049" y="219"/>
                    <a:pt x="2467" y="230"/>
                  </a:cubicBezTo>
                  <a:cubicBezTo>
                    <a:pt x="2885" y="240"/>
                    <a:pt x="3287" y="240"/>
                    <a:pt x="3677" y="240"/>
                  </a:cubicBezTo>
                  <a:cubicBezTo>
                    <a:pt x="4068" y="240"/>
                    <a:pt x="4448" y="240"/>
                    <a:pt x="4850" y="240"/>
                  </a:cubicBezTo>
                  <a:cubicBezTo>
                    <a:pt x="5251" y="240"/>
                    <a:pt x="5675" y="240"/>
                    <a:pt x="6109" y="261"/>
                  </a:cubicBezTo>
                  <a:cubicBezTo>
                    <a:pt x="6543" y="281"/>
                    <a:pt x="6988" y="323"/>
                    <a:pt x="7444" y="375"/>
                  </a:cubicBezTo>
                  <a:cubicBezTo>
                    <a:pt x="7900" y="427"/>
                    <a:pt x="8366" y="489"/>
                    <a:pt x="8790" y="551"/>
                  </a:cubicBezTo>
                  <a:cubicBezTo>
                    <a:pt x="9213" y="613"/>
                    <a:pt x="9593" y="676"/>
                    <a:pt x="9973" y="728"/>
                  </a:cubicBezTo>
                  <a:cubicBezTo>
                    <a:pt x="10353" y="779"/>
                    <a:pt x="10733" y="821"/>
                    <a:pt x="11113" y="852"/>
                  </a:cubicBezTo>
                  <a:cubicBezTo>
                    <a:pt x="11493" y="883"/>
                    <a:pt x="11872" y="904"/>
                    <a:pt x="12301" y="935"/>
                  </a:cubicBezTo>
                  <a:cubicBezTo>
                    <a:pt x="12730" y="966"/>
                    <a:pt x="13208" y="1008"/>
                    <a:pt x="13669" y="1039"/>
                  </a:cubicBezTo>
                  <a:cubicBezTo>
                    <a:pt x="14130" y="1070"/>
                    <a:pt x="14575" y="1091"/>
                    <a:pt x="14993" y="1122"/>
                  </a:cubicBezTo>
                  <a:cubicBezTo>
                    <a:pt x="15411" y="1153"/>
                    <a:pt x="15802" y="1194"/>
                    <a:pt x="16214" y="1236"/>
                  </a:cubicBezTo>
                  <a:cubicBezTo>
                    <a:pt x="16627" y="1277"/>
                    <a:pt x="17061" y="1319"/>
                    <a:pt x="17490" y="1360"/>
                  </a:cubicBezTo>
                  <a:cubicBezTo>
                    <a:pt x="17918" y="1402"/>
                    <a:pt x="18342" y="1443"/>
                    <a:pt x="18759" y="1464"/>
                  </a:cubicBezTo>
                  <a:cubicBezTo>
                    <a:pt x="19177" y="1485"/>
                    <a:pt x="19590" y="1485"/>
                    <a:pt x="19899" y="1495"/>
                  </a:cubicBezTo>
                  <a:cubicBezTo>
                    <a:pt x="20209" y="1506"/>
                    <a:pt x="20415" y="1526"/>
                    <a:pt x="20616" y="1703"/>
                  </a:cubicBezTo>
                  <a:cubicBezTo>
                    <a:pt x="20816" y="1879"/>
                    <a:pt x="21012" y="2211"/>
                    <a:pt x="21169" y="2688"/>
                  </a:cubicBezTo>
                  <a:cubicBezTo>
                    <a:pt x="21326" y="3166"/>
                    <a:pt x="21446" y="3788"/>
                    <a:pt x="21511" y="4473"/>
                  </a:cubicBezTo>
                  <a:cubicBezTo>
                    <a:pt x="21576" y="5158"/>
                    <a:pt x="21587" y="5905"/>
                    <a:pt x="21587" y="6652"/>
                  </a:cubicBezTo>
                  <a:cubicBezTo>
                    <a:pt x="21587" y="7398"/>
                    <a:pt x="21576" y="8145"/>
                    <a:pt x="21565" y="8934"/>
                  </a:cubicBezTo>
                  <a:cubicBezTo>
                    <a:pt x="21554" y="9722"/>
                    <a:pt x="21544" y="10552"/>
                    <a:pt x="21533" y="11393"/>
                  </a:cubicBezTo>
                  <a:cubicBezTo>
                    <a:pt x="21522" y="12233"/>
                    <a:pt x="21511" y="13084"/>
                    <a:pt x="21484" y="13893"/>
                  </a:cubicBezTo>
                  <a:cubicBezTo>
                    <a:pt x="21457" y="14702"/>
                    <a:pt x="21413" y="15470"/>
                    <a:pt x="21343" y="16165"/>
                  </a:cubicBezTo>
                  <a:cubicBezTo>
                    <a:pt x="21272" y="16860"/>
                    <a:pt x="21175" y="17483"/>
                    <a:pt x="21061" y="18095"/>
                  </a:cubicBezTo>
                  <a:cubicBezTo>
                    <a:pt x="20947" y="18707"/>
                    <a:pt x="20816" y="19309"/>
                    <a:pt x="20681" y="19744"/>
                  </a:cubicBezTo>
                  <a:cubicBezTo>
                    <a:pt x="20545" y="20180"/>
                    <a:pt x="20404" y="20450"/>
                    <a:pt x="20160" y="20637"/>
                  </a:cubicBezTo>
                  <a:cubicBezTo>
                    <a:pt x="19915" y="20823"/>
                    <a:pt x="19568" y="20927"/>
                    <a:pt x="19204" y="21000"/>
                  </a:cubicBezTo>
                  <a:cubicBezTo>
                    <a:pt x="18841" y="21072"/>
                    <a:pt x="18461" y="21114"/>
                    <a:pt x="18049" y="21155"/>
                  </a:cubicBezTo>
                  <a:cubicBezTo>
                    <a:pt x="17636" y="21197"/>
                    <a:pt x="17191" y="21238"/>
                    <a:pt x="16768" y="21269"/>
                  </a:cubicBezTo>
                  <a:cubicBezTo>
                    <a:pt x="16344" y="21301"/>
                    <a:pt x="15943" y="21321"/>
                    <a:pt x="15503" y="21342"/>
                  </a:cubicBezTo>
                  <a:cubicBezTo>
                    <a:pt x="15064" y="21363"/>
                    <a:pt x="14586" y="21384"/>
                    <a:pt x="14163" y="21404"/>
                  </a:cubicBezTo>
                  <a:cubicBezTo>
                    <a:pt x="13739" y="21425"/>
                    <a:pt x="13370" y="21446"/>
                    <a:pt x="13012" y="21467"/>
                  </a:cubicBezTo>
                  <a:cubicBezTo>
                    <a:pt x="12654" y="21487"/>
                    <a:pt x="12307" y="21508"/>
                    <a:pt x="11921" y="21529"/>
                  </a:cubicBezTo>
                  <a:cubicBezTo>
                    <a:pt x="11536" y="21550"/>
                    <a:pt x="11113" y="21570"/>
                    <a:pt x="10700" y="21581"/>
                  </a:cubicBezTo>
                  <a:cubicBezTo>
                    <a:pt x="10288" y="21591"/>
                    <a:pt x="9886" y="21591"/>
                    <a:pt x="9490" y="21591"/>
                  </a:cubicBezTo>
                  <a:cubicBezTo>
                    <a:pt x="9094" y="21591"/>
                    <a:pt x="8703" y="21591"/>
                    <a:pt x="8318" y="21591"/>
                  </a:cubicBezTo>
                  <a:cubicBezTo>
                    <a:pt x="7932" y="21591"/>
                    <a:pt x="7552" y="21591"/>
                    <a:pt x="7102" y="21560"/>
                  </a:cubicBezTo>
                  <a:cubicBezTo>
                    <a:pt x="6652" y="21529"/>
                    <a:pt x="6131" y="21467"/>
                    <a:pt x="5631" y="21425"/>
                  </a:cubicBezTo>
                  <a:cubicBezTo>
                    <a:pt x="5132" y="21384"/>
                    <a:pt x="4654" y="21363"/>
                    <a:pt x="4139" y="21363"/>
                  </a:cubicBezTo>
                  <a:cubicBezTo>
                    <a:pt x="3623" y="21363"/>
                    <a:pt x="3070" y="21384"/>
                    <a:pt x="2695" y="21425"/>
                  </a:cubicBezTo>
                  <a:cubicBezTo>
                    <a:pt x="2321" y="21467"/>
                    <a:pt x="2125" y="21529"/>
                    <a:pt x="1930" y="21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4648206" y="3800697"/>
              <a:ext cx="7797176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428"/>
                  </a:moveTo>
                  <a:cubicBezTo>
                    <a:pt x="241" y="9683"/>
                    <a:pt x="481" y="8938"/>
                    <a:pt x="719" y="8317"/>
                  </a:cubicBezTo>
                  <a:cubicBezTo>
                    <a:pt x="956" y="7697"/>
                    <a:pt x="1189" y="7200"/>
                    <a:pt x="1437" y="6579"/>
                  </a:cubicBezTo>
                  <a:cubicBezTo>
                    <a:pt x="1685" y="5959"/>
                    <a:pt x="1947" y="5214"/>
                    <a:pt x="2216" y="4717"/>
                  </a:cubicBezTo>
                  <a:cubicBezTo>
                    <a:pt x="2485" y="4221"/>
                    <a:pt x="2761" y="3972"/>
                    <a:pt x="3034" y="3600"/>
                  </a:cubicBezTo>
                  <a:cubicBezTo>
                    <a:pt x="3306" y="3228"/>
                    <a:pt x="3575" y="2731"/>
                    <a:pt x="3858" y="2359"/>
                  </a:cubicBezTo>
                  <a:cubicBezTo>
                    <a:pt x="4142" y="1986"/>
                    <a:pt x="4439" y="1738"/>
                    <a:pt x="4712" y="1366"/>
                  </a:cubicBezTo>
                  <a:cubicBezTo>
                    <a:pt x="4984" y="993"/>
                    <a:pt x="5232" y="497"/>
                    <a:pt x="5487" y="248"/>
                  </a:cubicBezTo>
                  <a:cubicBezTo>
                    <a:pt x="5742" y="0"/>
                    <a:pt x="6004" y="0"/>
                    <a:pt x="6280" y="0"/>
                  </a:cubicBezTo>
                  <a:cubicBezTo>
                    <a:pt x="6556" y="0"/>
                    <a:pt x="6846" y="0"/>
                    <a:pt x="7140" y="0"/>
                  </a:cubicBezTo>
                  <a:cubicBezTo>
                    <a:pt x="7434" y="0"/>
                    <a:pt x="7731" y="0"/>
                    <a:pt x="8028" y="0"/>
                  </a:cubicBezTo>
                  <a:cubicBezTo>
                    <a:pt x="8326" y="0"/>
                    <a:pt x="8623" y="0"/>
                    <a:pt x="8924" y="0"/>
                  </a:cubicBezTo>
                  <a:cubicBezTo>
                    <a:pt x="9225" y="0"/>
                    <a:pt x="9529" y="0"/>
                    <a:pt x="9834" y="124"/>
                  </a:cubicBezTo>
                  <a:cubicBezTo>
                    <a:pt x="10138" y="248"/>
                    <a:pt x="10442" y="497"/>
                    <a:pt x="10701" y="745"/>
                  </a:cubicBezTo>
                  <a:cubicBezTo>
                    <a:pt x="10959" y="993"/>
                    <a:pt x="11172" y="1241"/>
                    <a:pt x="11441" y="1490"/>
                  </a:cubicBezTo>
                  <a:cubicBezTo>
                    <a:pt x="11710" y="1738"/>
                    <a:pt x="12035" y="1986"/>
                    <a:pt x="12301" y="2234"/>
                  </a:cubicBezTo>
                  <a:cubicBezTo>
                    <a:pt x="12566" y="2483"/>
                    <a:pt x="12772" y="2731"/>
                    <a:pt x="12984" y="2979"/>
                  </a:cubicBezTo>
                  <a:cubicBezTo>
                    <a:pt x="13196" y="3228"/>
                    <a:pt x="13416" y="3476"/>
                    <a:pt x="13688" y="3724"/>
                  </a:cubicBezTo>
                  <a:cubicBezTo>
                    <a:pt x="13961" y="3972"/>
                    <a:pt x="14287" y="4221"/>
                    <a:pt x="14563" y="4469"/>
                  </a:cubicBezTo>
                  <a:cubicBezTo>
                    <a:pt x="14839" y="4717"/>
                    <a:pt x="15065" y="4966"/>
                    <a:pt x="15285" y="5090"/>
                  </a:cubicBezTo>
                  <a:cubicBezTo>
                    <a:pt x="15504" y="5214"/>
                    <a:pt x="15717" y="5214"/>
                    <a:pt x="15979" y="5338"/>
                  </a:cubicBezTo>
                  <a:cubicBezTo>
                    <a:pt x="16241" y="5462"/>
                    <a:pt x="16552" y="5710"/>
                    <a:pt x="16853" y="5959"/>
                  </a:cubicBezTo>
                  <a:cubicBezTo>
                    <a:pt x="17154" y="6207"/>
                    <a:pt x="17444" y="6455"/>
                    <a:pt x="17724" y="6828"/>
                  </a:cubicBezTo>
                  <a:cubicBezTo>
                    <a:pt x="18004" y="7200"/>
                    <a:pt x="18273" y="7697"/>
                    <a:pt x="18531" y="8193"/>
                  </a:cubicBezTo>
                  <a:cubicBezTo>
                    <a:pt x="18789" y="8690"/>
                    <a:pt x="19037" y="9186"/>
                    <a:pt x="19317" y="10055"/>
                  </a:cubicBezTo>
                  <a:cubicBezTo>
                    <a:pt x="19596" y="10924"/>
                    <a:pt x="19908" y="12166"/>
                    <a:pt x="20202" y="13531"/>
                  </a:cubicBezTo>
                  <a:cubicBezTo>
                    <a:pt x="20496" y="14897"/>
                    <a:pt x="20772" y="16386"/>
                    <a:pt x="21002" y="17752"/>
                  </a:cubicBezTo>
                  <a:cubicBezTo>
                    <a:pt x="21232" y="19117"/>
                    <a:pt x="21416" y="2035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1213462" y="4488304"/>
              <a:ext cx="191672" cy="38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0" fill="norm" stroke="1" extrusionOk="0">
                  <a:moveTo>
                    <a:pt x="21600" y="11494"/>
                  </a:moveTo>
                  <a:cubicBezTo>
                    <a:pt x="20736" y="10933"/>
                    <a:pt x="19872" y="10371"/>
                    <a:pt x="18000" y="10231"/>
                  </a:cubicBezTo>
                  <a:cubicBezTo>
                    <a:pt x="16128" y="10091"/>
                    <a:pt x="13248" y="10371"/>
                    <a:pt x="10944" y="11634"/>
                  </a:cubicBezTo>
                  <a:cubicBezTo>
                    <a:pt x="8640" y="12896"/>
                    <a:pt x="6912" y="15140"/>
                    <a:pt x="6480" y="16894"/>
                  </a:cubicBezTo>
                  <a:cubicBezTo>
                    <a:pt x="6048" y="18647"/>
                    <a:pt x="6912" y="19909"/>
                    <a:pt x="8064" y="20610"/>
                  </a:cubicBezTo>
                  <a:cubicBezTo>
                    <a:pt x="9216" y="21312"/>
                    <a:pt x="10656" y="21452"/>
                    <a:pt x="12528" y="20540"/>
                  </a:cubicBezTo>
                  <a:cubicBezTo>
                    <a:pt x="14400" y="19629"/>
                    <a:pt x="16704" y="17665"/>
                    <a:pt x="18144" y="15561"/>
                  </a:cubicBezTo>
                  <a:cubicBezTo>
                    <a:pt x="19584" y="13457"/>
                    <a:pt x="20160" y="11213"/>
                    <a:pt x="18720" y="8758"/>
                  </a:cubicBezTo>
                  <a:cubicBezTo>
                    <a:pt x="17280" y="6304"/>
                    <a:pt x="13824" y="3639"/>
                    <a:pt x="11376" y="2166"/>
                  </a:cubicBezTo>
                  <a:cubicBezTo>
                    <a:pt x="8928" y="694"/>
                    <a:pt x="7488" y="413"/>
                    <a:pt x="5904" y="203"/>
                  </a:cubicBezTo>
                  <a:cubicBezTo>
                    <a:pt x="4320" y="-8"/>
                    <a:pt x="2592" y="-148"/>
                    <a:pt x="1584" y="273"/>
                  </a:cubicBezTo>
                  <a:cubicBezTo>
                    <a:pt x="576" y="694"/>
                    <a:pt x="288" y="1675"/>
                    <a:pt x="0" y="26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1512469" y="4457007"/>
              <a:ext cx="143573" cy="35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75" fill="norm" stroke="1" extrusionOk="0">
                  <a:moveTo>
                    <a:pt x="18189" y="2498"/>
                  </a:moveTo>
                  <a:cubicBezTo>
                    <a:pt x="18189" y="1726"/>
                    <a:pt x="18189" y="955"/>
                    <a:pt x="17242" y="492"/>
                  </a:cubicBezTo>
                  <a:cubicBezTo>
                    <a:pt x="16295" y="29"/>
                    <a:pt x="14400" y="-125"/>
                    <a:pt x="11747" y="106"/>
                  </a:cubicBezTo>
                  <a:cubicBezTo>
                    <a:pt x="9095" y="338"/>
                    <a:pt x="5684" y="955"/>
                    <a:pt x="3600" y="1649"/>
                  </a:cubicBezTo>
                  <a:cubicBezTo>
                    <a:pt x="1516" y="2344"/>
                    <a:pt x="758" y="3115"/>
                    <a:pt x="2274" y="4349"/>
                  </a:cubicBezTo>
                  <a:cubicBezTo>
                    <a:pt x="3789" y="5584"/>
                    <a:pt x="7579" y="7281"/>
                    <a:pt x="11179" y="8669"/>
                  </a:cubicBezTo>
                  <a:cubicBezTo>
                    <a:pt x="14779" y="10058"/>
                    <a:pt x="18189" y="11138"/>
                    <a:pt x="19895" y="12141"/>
                  </a:cubicBezTo>
                  <a:cubicBezTo>
                    <a:pt x="21600" y="13144"/>
                    <a:pt x="21600" y="14069"/>
                    <a:pt x="20653" y="14764"/>
                  </a:cubicBezTo>
                  <a:cubicBezTo>
                    <a:pt x="19705" y="15458"/>
                    <a:pt x="17811" y="15921"/>
                    <a:pt x="14589" y="16615"/>
                  </a:cubicBezTo>
                  <a:cubicBezTo>
                    <a:pt x="11368" y="17309"/>
                    <a:pt x="6821" y="18235"/>
                    <a:pt x="4168" y="19084"/>
                  </a:cubicBezTo>
                  <a:cubicBezTo>
                    <a:pt x="1516" y="19932"/>
                    <a:pt x="758" y="20704"/>
                    <a:pt x="0" y="21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1198128" y="4932157"/>
              <a:ext cx="559681" cy="4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20806"/>
                  </a:moveTo>
                  <a:cubicBezTo>
                    <a:pt x="1775" y="17566"/>
                    <a:pt x="3551" y="14326"/>
                    <a:pt x="5918" y="10546"/>
                  </a:cubicBezTo>
                  <a:cubicBezTo>
                    <a:pt x="8285" y="6766"/>
                    <a:pt x="11244" y="2446"/>
                    <a:pt x="13956" y="826"/>
                  </a:cubicBezTo>
                  <a:cubicBezTo>
                    <a:pt x="16668" y="-794"/>
                    <a:pt x="19134" y="286"/>
                    <a:pt x="21600" y="1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1208824" y="5141214"/>
              <a:ext cx="188106" cy="380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0905" fill="norm" stroke="1" extrusionOk="0">
                  <a:moveTo>
                    <a:pt x="18780" y="13529"/>
                  </a:moveTo>
                  <a:cubicBezTo>
                    <a:pt x="17949" y="12968"/>
                    <a:pt x="17118" y="12407"/>
                    <a:pt x="15180" y="12267"/>
                  </a:cubicBezTo>
                  <a:cubicBezTo>
                    <a:pt x="13241" y="12127"/>
                    <a:pt x="10195" y="12407"/>
                    <a:pt x="7426" y="13459"/>
                  </a:cubicBezTo>
                  <a:cubicBezTo>
                    <a:pt x="4657" y="14511"/>
                    <a:pt x="2164" y="16335"/>
                    <a:pt x="918" y="17597"/>
                  </a:cubicBezTo>
                  <a:cubicBezTo>
                    <a:pt x="-328" y="18859"/>
                    <a:pt x="-328" y="19561"/>
                    <a:pt x="1057" y="20192"/>
                  </a:cubicBezTo>
                  <a:cubicBezTo>
                    <a:pt x="2441" y="20823"/>
                    <a:pt x="5210" y="21384"/>
                    <a:pt x="8949" y="20262"/>
                  </a:cubicBezTo>
                  <a:cubicBezTo>
                    <a:pt x="12687" y="19140"/>
                    <a:pt x="17395" y="16335"/>
                    <a:pt x="19334" y="13319"/>
                  </a:cubicBezTo>
                  <a:cubicBezTo>
                    <a:pt x="21272" y="10303"/>
                    <a:pt x="20441" y="7078"/>
                    <a:pt x="17534" y="4763"/>
                  </a:cubicBezTo>
                  <a:cubicBezTo>
                    <a:pt x="14626" y="2449"/>
                    <a:pt x="9641" y="1046"/>
                    <a:pt x="6457" y="415"/>
                  </a:cubicBezTo>
                  <a:cubicBezTo>
                    <a:pt x="3272" y="-216"/>
                    <a:pt x="1887" y="-76"/>
                    <a:pt x="1195" y="485"/>
                  </a:cubicBezTo>
                  <a:cubicBezTo>
                    <a:pt x="503" y="1046"/>
                    <a:pt x="503" y="2028"/>
                    <a:pt x="1472" y="3010"/>
                  </a:cubicBezTo>
                  <a:cubicBezTo>
                    <a:pt x="2441" y="3992"/>
                    <a:pt x="4380" y="4974"/>
                    <a:pt x="6318" y="59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1531332" y="5212613"/>
              <a:ext cx="195809" cy="559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07" fill="norm" stroke="1" extrusionOk="0">
                  <a:moveTo>
                    <a:pt x="5503" y="4960"/>
                  </a:moveTo>
                  <a:cubicBezTo>
                    <a:pt x="4381" y="7218"/>
                    <a:pt x="3259" y="9477"/>
                    <a:pt x="2698" y="12029"/>
                  </a:cubicBezTo>
                  <a:cubicBezTo>
                    <a:pt x="2137" y="14582"/>
                    <a:pt x="2137" y="17429"/>
                    <a:pt x="1997" y="19148"/>
                  </a:cubicBezTo>
                  <a:cubicBezTo>
                    <a:pt x="1857" y="20866"/>
                    <a:pt x="1576" y="21455"/>
                    <a:pt x="1436" y="21504"/>
                  </a:cubicBezTo>
                  <a:cubicBezTo>
                    <a:pt x="1296" y="21553"/>
                    <a:pt x="1296" y="21062"/>
                    <a:pt x="1015" y="19442"/>
                  </a:cubicBezTo>
                  <a:cubicBezTo>
                    <a:pt x="735" y="17822"/>
                    <a:pt x="174" y="15073"/>
                    <a:pt x="33" y="12569"/>
                  </a:cubicBezTo>
                  <a:cubicBezTo>
                    <a:pt x="-107" y="10066"/>
                    <a:pt x="174" y="7808"/>
                    <a:pt x="1296" y="5893"/>
                  </a:cubicBezTo>
                  <a:cubicBezTo>
                    <a:pt x="2418" y="3978"/>
                    <a:pt x="4381" y="2408"/>
                    <a:pt x="5924" y="1475"/>
                  </a:cubicBezTo>
                  <a:cubicBezTo>
                    <a:pt x="7467" y="542"/>
                    <a:pt x="8589" y="248"/>
                    <a:pt x="9851" y="100"/>
                  </a:cubicBezTo>
                  <a:cubicBezTo>
                    <a:pt x="11114" y="-47"/>
                    <a:pt x="12516" y="-47"/>
                    <a:pt x="13498" y="198"/>
                  </a:cubicBezTo>
                  <a:cubicBezTo>
                    <a:pt x="14480" y="444"/>
                    <a:pt x="15041" y="935"/>
                    <a:pt x="15462" y="1426"/>
                  </a:cubicBezTo>
                  <a:cubicBezTo>
                    <a:pt x="15883" y="1917"/>
                    <a:pt x="16163" y="2408"/>
                    <a:pt x="16023" y="2898"/>
                  </a:cubicBezTo>
                  <a:cubicBezTo>
                    <a:pt x="15883" y="3389"/>
                    <a:pt x="15322" y="3880"/>
                    <a:pt x="14620" y="4322"/>
                  </a:cubicBezTo>
                  <a:cubicBezTo>
                    <a:pt x="13919" y="4764"/>
                    <a:pt x="13077" y="5157"/>
                    <a:pt x="13358" y="5353"/>
                  </a:cubicBezTo>
                  <a:cubicBezTo>
                    <a:pt x="13638" y="5549"/>
                    <a:pt x="15041" y="5549"/>
                    <a:pt x="16303" y="5697"/>
                  </a:cubicBezTo>
                  <a:cubicBezTo>
                    <a:pt x="17566" y="5844"/>
                    <a:pt x="18688" y="6138"/>
                    <a:pt x="19670" y="6482"/>
                  </a:cubicBezTo>
                  <a:cubicBezTo>
                    <a:pt x="20651" y="6826"/>
                    <a:pt x="21493" y="7218"/>
                    <a:pt x="21493" y="7660"/>
                  </a:cubicBezTo>
                  <a:cubicBezTo>
                    <a:pt x="21493" y="8102"/>
                    <a:pt x="20651" y="8593"/>
                    <a:pt x="18548" y="8937"/>
                  </a:cubicBezTo>
                  <a:cubicBezTo>
                    <a:pt x="16444" y="9280"/>
                    <a:pt x="13077" y="9477"/>
                    <a:pt x="9711" y="9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1796142" y="5364733"/>
              <a:ext cx="121852" cy="159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119" fill="norm" stroke="1" extrusionOk="0">
                  <a:moveTo>
                    <a:pt x="10800" y="9113"/>
                  </a:moveTo>
                  <a:cubicBezTo>
                    <a:pt x="8550" y="10125"/>
                    <a:pt x="6300" y="11138"/>
                    <a:pt x="4950" y="12994"/>
                  </a:cubicBezTo>
                  <a:cubicBezTo>
                    <a:pt x="3600" y="14850"/>
                    <a:pt x="3150" y="17550"/>
                    <a:pt x="4050" y="19238"/>
                  </a:cubicBezTo>
                  <a:cubicBezTo>
                    <a:pt x="4950" y="20925"/>
                    <a:pt x="7200" y="21600"/>
                    <a:pt x="10125" y="20756"/>
                  </a:cubicBezTo>
                  <a:cubicBezTo>
                    <a:pt x="13050" y="19913"/>
                    <a:pt x="16650" y="17550"/>
                    <a:pt x="18675" y="15525"/>
                  </a:cubicBezTo>
                  <a:cubicBezTo>
                    <a:pt x="20700" y="13500"/>
                    <a:pt x="21150" y="11812"/>
                    <a:pt x="21375" y="9956"/>
                  </a:cubicBezTo>
                  <a:cubicBezTo>
                    <a:pt x="21600" y="8100"/>
                    <a:pt x="21600" y="6075"/>
                    <a:pt x="18000" y="4387"/>
                  </a:cubicBezTo>
                  <a:cubicBezTo>
                    <a:pt x="14400" y="2700"/>
                    <a:pt x="7200" y="135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1577317" y="5004494"/>
              <a:ext cx="165158" cy="14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213" fill="norm" stroke="1" extrusionOk="0">
                  <a:moveTo>
                    <a:pt x="3530" y="10041"/>
                  </a:moveTo>
                  <a:cubicBezTo>
                    <a:pt x="2866" y="11903"/>
                    <a:pt x="2201" y="13765"/>
                    <a:pt x="1537" y="15813"/>
                  </a:cubicBezTo>
                  <a:cubicBezTo>
                    <a:pt x="872" y="17861"/>
                    <a:pt x="207" y="20096"/>
                    <a:pt x="41" y="20096"/>
                  </a:cubicBezTo>
                  <a:cubicBezTo>
                    <a:pt x="-125" y="20096"/>
                    <a:pt x="207" y="17861"/>
                    <a:pt x="1038" y="14882"/>
                  </a:cubicBezTo>
                  <a:cubicBezTo>
                    <a:pt x="1869" y="11903"/>
                    <a:pt x="3198" y="8179"/>
                    <a:pt x="4361" y="5385"/>
                  </a:cubicBezTo>
                  <a:cubicBezTo>
                    <a:pt x="5524" y="2592"/>
                    <a:pt x="6521" y="730"/>
                    <a:pt x="7850" y="172"/>
                  </a:cubicBezTo>
                  <a:cubicBezTo>
                    <a:pt x="9180" y="-387"/>
                    <a:pt x="10841" y="358"/>
                    <a:pt x="12503" y="3337"/>
                  </a:cubicBezTo>
                  <a:cubicBezTo>
                    <a:pt x="14164" y="6316"/>
                    <a:pt x="15826" y="11530"/>
                    <a:pt x="17321" y="14882"/>
                  </a:cubicBezTo>
                  <a:cubicBezTo>
                    <a:pt x="18817" y="18234"/>
                    <a:pt x="20146" y="19723"/>
                    <a:pt x="21475" y="212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2337312" y="4839206"/>
              <a:ext cx="294516" cy="4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138" fill="norm" stroke="1" extrusionOk="0">
                  <a:moveTo>
                    <a:pt x="784" y="21138"/>
                  </a:moveTo>
                  <a:cubicBezTo>
                    <a:pt x="230" y="14785"/>
                    <a:pt x="-324" y="8432"/>
                    <a:pt x="230" y="5256"/>
                  </a:cubicBezTo>
                  <a:cubicBezTo>
                    <a:pt x="784" y="2079"/>
                    <a:pt x="2445" y="2079"/>
                    <a:pt x="5676" y="1444"/>
                  </a:cubicBezTo>
                  <a:cubicBezTo>
                    <a:pt x="8907" y="809"/>
                    <a:pt x="13707" y="-462"/>
                    <a:pt x="16568" y="173"/>
                  </a:cubicBezTo>
                  <a:cubicBezTo>
                    <a:pt x="19430" y="809"/>
                    <a:pt x="20353" y="3350"/>
                    <a:pt x="21276" y="5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2355821" y="5012058"/>
              <a:ext cx="214673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1029" y="16200"/>
                    <a:pt x="2057" y="21600"/>
                    <a:pt x="5657" y="19800"/>
                  </a:cubicBezTo>
                  <a:cubicBezTo>
                    <a:pt x="9257" y="18000"/>
                    <a:pt x="15429" y="9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2805222" y="4754154"/>
              <a:ext cx="267730" cy="321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082" fill="norm" stroke="1" extrusionOk="0">
                  <a:moveTo>
                    <a:pt x="15685" y="3335"/>
                  </a:moveTo>
                  <a:cubicBezTo>
                    <a:pt x="14496" y="2163"/>
                    <a:pt x="13307" y="991"/>
                    <a:pt x="12019" y="405"/>
                  </a:cubicBezTo>
                  <a:cubicBezTo>
                    <a:pt x="10731" y="-181"/>
                    <a:pt x="9344" y="-181"/>
                    <a:pt x="7560" y="740"/>
                  </a:cubicBezTo>
                  <a:cubicBezTo>
                    <a:pt x="5777" y="1661"/>
                    <a:pt x="3597" y="3503"/>
                    <a:pt x="2111" y="6182"/>
                  </a:cubicBezTo>
                  <a:cubicBezTo>
                    <a:pt x="625" y="8861"/>
                    <a:pt x="-168" y="12377"/>
                    <a:pt x="30" y="14889"/>
                  </a:cubicBezTo>
                  <a:cubicBezTo>
                    <a:pt x="228" y="17400"/>
                    <a:pt x="1417" y="18907"/>
                    <a:pt x="3696" y="19912"/>
                  </a:cubicBezTo>
                  <a:cubicBezTo>
                    <a:pt x="5975" y="20917"/>
                    <a:pt x="9344" y="21419"/>
                    <a:pt x="12217" y="20833"/>
                  </a:cubicBezTo>
                  <a:cubicBezTo>
                    <a:pt x="15091" y="20247"/>
                    <a:pt x="17469" y="18572"/>
                    <a:pt x="19054" y="16061"/>
                  </a:cubicBezTo>
                  <a:cubicBezTo>
                    <a:pt x="20639" y="13549"/>
                    <a:pt x="21432" y="10200"/>
                    <a:pt x="20045" y="7438"/>
                  </a:cubicBezTo>
                  <a:cubicBezTo>
                    <a:pt x="18658" y="4675"/>
                    <a:pt x="15091" y="2498"/>
                    <a:pt x="11524" y="3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3712852" y="4920056"/>
              <a:ext cx="23000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3682184" y="5096394"/>
              <a:ext cx="176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22" y="7200"/>
                    <a:pt x="10643" y="14400"/>
                    <a:pt x="14243" y="18000"/>
                  </a:cubicBezTo>
                  <a:cubicBezTo>
                    <a:pt x="17843" y="21600"/>
                    <a:pt x="19722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4466283" y="4798558"/>
              <a:ext cx="526932" cy="53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51" fill="norm" stroke="1" extrusionOk="0">
                  <a:moveTo>
                    <a:pt x="19637" y="1796"/>
                  </a:moveTo>
                  <a:cubicBezTo>
                    <a:pt x="20263" y="1079"/>
                    <a:pt x="20889" y="363"/>
                    <a:pt x="20941" y="107"/>
                  </a:cubicBezTo>
                  <a:cubicBezTo>
                    <a:pt x="20993" y="-149"/>
                    <a:pt x="20472" y="56"/>
                    <a:pt x="18802" y="721"/>
                  </a:cubicBezTo>
                  <a:cubicBezTo>
                    <a:pt x="17132" y="1387"/>
                    <a:pt x="14315" y="2513"/>
                    <a:pt x="12072" y="3485"/>
                  </a:cubicBezTo>
                  <a:cubicBezTo>
                    <a:pt x="9828" y="4458"/>
                    <a:pt x="8158" y="5277"/>
                    <a:pt x="7115" y="5840"/>
                  </a:cubicBezTo>
                  <a:cubicBezTo>
                    <a:pt x="6072" y="6403"/>
                    <a:pt x="5654" y="6710"/>
                    <a:pt x="5341" y="7119"/>
                  </a:cubicBezTo>
                  <a:cubicBezTo>
                    <a:pt x="5028" y="7529"/>
                    <a:pt x="4819" y="8041"/>
                    <a:pt x="4924" y="8450"/>
                  </a:cubicBezTo>
                  <a:cubicBezTo>
                    <a:pt x="5028" y="8860"/>
                    <a:pt x="5445" y="9167"/>
                    <a:pt x="6541" y="9371"/>
                  </a:cubicBezTo>
                  <a:cubicBezTo>
                    <a:pt x="7637" y="9576"/>
                    <a:pt x="9411" y="9678"/>
                    <a:pt x="10558" y="9781"/>
                  </a:cubicBezTo>
                  <a:cubicBezTo>
                    <a:pt x="11706" y="9883"/>
                    <a:pt x="12228" y="9986"/>
                    <a:pt x="12593" y="10293"/>
                  </a:cubicBezTo>
                  <a:cubicBezTo>
                    <a:pt x="12958" y="10600"/>
                    <a:pt x="13167" y="11112"/>
                    <a:pt x="13115" y="11572"/>
                  </a:cubicBezTo>
                  <a:cubicBezTo>
                    <a:pt x="13063" y="12033"/>
                    <a:pt x="12750" y="12442"/>
                    <a:pt x="11289" y="13364"/>
                  </a:cubicBezTo>
                  <a:cubicBezTo>
                    <a:pt x="9828" y="14285"/>
                    <a:pt x="7219" y="15718"/>
                    <a:pt x="5237" y="16793"/>
                  </a:cubicBezTo>
                  <a:cubicBezTo>
                    <a:pt x="3254" y="17868"/>
                    <a:pt x="1898" y="18585"/>
                    <a:pt x="1063" y="19199"/>
                  </a:cubicBezTo>
                  <a:cubicBezTo>
                    <a:pt x="228" y="19813"/>
                    <a:pt x="-85" y="20325"/>
                    <a:pt x="19" y="20632"/>
                  </a:cubicBezTo>
                  <a:cubicBezTo>
                    <a:pt x="124" y="20939"/>
                    <a:pt x="645" y="21042"/>
                    <a:pt x="2732" y="21042"/>
                  </a:cubicBezTo>
                  <a:cubicBezTo>
                    <a:pt x="4819" y="21042"/>
                    <a:pt x="8472" y="20939"/>
                    <a:pt x="11706" y="20786"/>
                  </a:cubicBezTo>
                  <a:cubicBezTo>
                    <a:pt x="14941" y="20632"/>
                    <a:pt x="17758" y="20427"/>
                    <a:pt x="19324" y="20530"/>
                  </a:cubicBezTo>
                  <a:cubicBezTo>
                    <a:pt x="20889" y="20632"/>
                    <a:pt x="21202" y="21042"/>
                    <a:pt x="21515" y="21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4594538" y="5648406"/>
              <a:ext cx="15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4593172" y="5518070"/>
              <a:ext cx="3970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12872" y="7200"/>
                  </a:moveTo>
                  <a:cubicBezTo>
                    <a:pt x="6122" y="7200"/>
                    <a:pt x="-628" y="7200"/>
                    <a:pt x="47" y="5400"/>
                  </a:cubicBezTo>
                  <a:cubicBezTo>
                    <a:pt x="722" y="3600"/>
                    <a:pt x="8822" y="0"/>
                    <a:pt x="10172" y="0"/>
                  </a:cubicBezTo>
                  <a:cubicBezTo>
                    <a:pt x="11522" y="0"/>
                    <a:pt x="6122" y="3600"/>
                    <a:pt x="6797" y="7800"/>
                  </a:cubicBezTo>
                  <a:cubicBezTo>
                    <a:pt x="7472" y="12000"/>
                    <a:pt x="14222" y="16800"/>
                    <a:pt x="2097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4671207" y="5648406"/>
              <a:ext cx="115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4694207" y="5702074"/>
              <a:ext cx="13800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4924212" y="5617738"/>
              <a:ext cx="766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4667025" y="4474119"/>
              <a:ext cx="180520" cy="210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13" fill="norm" stroke="1" extrusionOk="0">
                  <a:moveTo>
                    <a:pt x="1410" y="6299"/>
                  </a:moveTo>
                  <a:cubicBezTo>
                    <a:pt x="1106" y="10413"/>
                    <a:pt x="802" y="14527"/>
                    <a:pt x="650" y="17227"/>
                  </a:cubicBezTo>
                  <a:cubicBezTo>
                    <a:pt x="497" y="19927"/>
                    <a:pt x="497" y="21213"/>
                    <a:pt x="345" y="21213"/>
                  </a:cubicBezTo>
                  <a:cubicBezTo>
                    <a:pt x="193" y="21213"/>
                    <a:pt x="-111" y="19927"/>
                    <a:pt x="41" y="16970"/>
                  </a:cubicBezTo>
                  <a:cubicBezTo>
                    <a:pt x="193" y="14013"/>
                    <a:pt x="802" y="9384"/>
                    <a:pt x="2019" y="6042"/>
                  </a:cubicBezTo>
                  <a:cubicBezTo>
                    <a:pt x="3235" y="2699"/>
                    <a:pt x="5061" y="642"/>
                    <a:pt x="7799" y="127"/>
                  </a:cubicBezTo>
                  <a:cubicBezTo>
                    <a:pt x="10537" y="-387"/>
                    <a:pt x="14188" y="642"/>
                    <a:pt x="16621" y="3599"/>
                  </a:cubicBezTo>
                  <a:cubicBezTo>
                    <a:pt x="19055" y="6556"/>
                    <a:pt x="20272" y="11442"/>
                    <a:pt x="21489" y="16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6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83165" y="1094072"/>
              <a:ext cx="3750218" cy="193064"/>
            </a:xfrm>
            <a:prstGeom prst="rect">
              <a:avLst/>
            </a:prstGeom>
            <a:effectLst/>
          </p:spPr>
        </p:pic>
        <p:sp>
          <p:nvSpPr>
            <p:cNvPr id="463" name="Line"/>
            <p:cNvSpPr/>
            <p:nvPr/>
          </p:nvSpPr>
          <p:spPr>
            <a:xfrm>
              <a:off x="5422557" y="4813393"/>
              <a:ext cx="260673" cy="424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1906" y="4622"/>
                  </a:moveTo>
                  <a:cubicBezTo>
                    <a:pt x="1694" y="3976"/>
                    <a:pt x="1482" y="3329"/>
                    <a:pt x="2224" y="2553"/>
                  </a:cubicBezTo>
                  <a:cubicBezTo>
                    <a:pt x="2965" y="1777"/>
                    <a:pt x="4659" y="871"/>
                    <a:pt x="6035" y="419"/>
                  </a:cubicBezTo>
                  <a:cubicBezTo>
                    <a:pt x="7412" y="-34"/>
                    <a:pt x="8471" y="-34"/>
                    <a:pt x="9529" y="31"/>
                  </a:cubicBezTo>
                  <a:cubicBezTo>
                    <a:pt x="10588" y="95"/>
                    <a:pt x="11647" y="225"/>
                    <a:pt x="12388" y="677"/>
                  </a:cubicBezTo>
                  <a:cubicBezTo>
                    <a:pt x="13129" y="1130"/>
                    <a:pt x="13553" y="1906"/>
                    <a:pt x="12918" y="3846"/>
                  </a:cubicBezTo>
                  <a:cubicBezTo>
                    <a:pt x="12282" y="5786"/>
                    <a:pt x="10588" y="8891"/>
                    <a:pt x="8471" y="11542"/>
                  </a:cubicBezTo>
                  <a:cubicBezTo>
                    <a:pt x="6353" y="14194"/>
                    <a:pt x="3812" y="16392"/>
                    <a:pt x="2224" y="17750"/>
                  </a:cubicBezTo>
                  <a:cubicBezTo>
                    <a:pt x="635" y="19109"/>
                    <a:pt x="0" y="19626"/>
                    <a:pt x="0" y="20143"/>
                  </a:cubicBezTo>
                  <a:cubicBezTo>
                    <a:pt x="0" y="20661"/>
                    <a:pt x="635" y="21178"/>
                    <a:pt x="1482" y="21372"/>
                  </a:cubicBezTo>
                  <a:cubicBezTo>
                    <a:pt x="2329" y="21566"/>
                    <a:pt x="3388" y="21437"/>
                    <a:pt x="6776" y="21178"/>
                  </a:cubicBezTo>
                  <a:cubicBezTo>
                    <a:pt x="10165" y="20919"/>
                    <a:pt x="15882" y="20531"/>
                    <a:pt x="21600" y="201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6087473" y="4769079"/>
              <a:ext cx="193771" cy="396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72" fill="norm" stroke="1" extrusionOk="0">
                  <a:moveTo>
                    <a:pt x="15182" y="1949"/>
                  </a:moveTo>
                  <a:cubicBezTo>
                    <a:pt x="14628" y="1257"/>
                    <a:pt x="14074" y="564"/>
                    <a:pt x="12966" y="218"/>
                  </a:cubicBezTo>
                  <a:cubicBezTo>
                    <a:pt x="11859" y="-128"/>
                    <a:pt x="10197" y="-128"/>
                    <a:pt x="8120" y="703"/>
                  </a:cubicBezTo>
                  <a:cubicBezTo>
                    <a:pt x="6043" y="1534"/>
                    <a:pt x="3551" y="3195"/>
                    <a:pt x="1889" y="5895"/>
                  </a:cubicBezTo>
                  <a:cubicBezTo>
                    <a:pt x="228" y="8595"/>
                    <a:pt x="-603" y="12334"/>
                    <a:pt x="505" y="15103"/>
                  </a:cubicBezTo>
                  <a:cubicBezTo>
                    <a:pt x="1612" y="17872"/>
                    <a:pt x="4659" y="19672"/>
                    <a:pt x="8397" y="20572"/>
                  </a:cubicBezTo>
                  <a:cubicBezTo>
                    <a:pt x="12135" y="21472"/>
                    <a:pt x="16566" y="21472"/>
                    <a:pt x="20997" y="21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6469963" y="4768810"/>
              <a:ext cx="194623" cy="18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55" fill="norm" stroke="1" extrusionOk="0">
                  <a:moveTo>
                    <a:pt x="324" y="3355"/>
                  </a:moveTo>
                  <a:cubicBezTo>
                    <a:pt x="44" y="1855"/>
                    <a:pt x="-237" y="355"/>
                    <a:pt x="324" y="55"/>
                  </a:cubicBezTo>
                  <a:cubicBezTo>
                    <a:pt x="885" y="-245"/>
                    <a:pt x="2288" y="655"/>
                    <a:pt x="4812" y="3655"/>
                  </a:cubicBezTo>
                  <a:cubicBezTo>
                    <a:pt x="7337" y="6655"/>
                    <a:pt x="10984" y="11755"/>
                    <a:pt x="13929" y="15055"/>
                  </a:cubicBezTo>
                  <a:cubicBezTo>
                    <a:pt x="16875" y="18355"/>
                    <a:pt x="19119" y="19855"/>
                    <a:pt x="21363" y="21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6633918" y="4794436"/>
              <a:ext cx="84336" cy="42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21600" y="150"/>
                  </a:moveTo>
                  <a:cubicBezTo>
                    <a:pt x="18327" y="20"/>
                    <a:pt x="15055" y="-109"/>
                    <a:pt x="13091" y="150"/>
                  </a:cubicBezTo>
                  <a:cubicBezTo>
                    <a:pt x="11127" y="408"/>
                    <a:pt x="10473" y="1055"/>
                    <a:pt x="8836" y="3383"/>
                  </a:cubicBezTo>
                  <a:cubicBezTo>
                    <a:pt x="7200" y="5711"/>
                    <a:pt x="4582" y="9721"/>
                    <a:pt x="2945" y="13019"/>
                  </a:cubicBezTo>
                  <a:cubicBezTo>
                    <a:pt x="1309" y="16317"/>
                    <a:pt x="655" y="18904"/>
                    <a:pt x="0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6764864" y="5173062"/>
              <a:ext cx="3772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3976" y="0"/>
                  </a:moveTo>
                  <a:cubicBezTo>
                    <a:pt x="2536" y="3000"/>
                    <a:pt x="1096" y="6000"/>
                    <a:pt x="376" y="9000"/>
                  </a:cubicBezTo>
                  <a:cubicBezTo>
                    <a:pt x="-344" y="12000"/>
                    <a:pt x="-344" y="15000"/>
                    <a:pt x="3256" y="17100"/>
                  </a:cubicBezTo>
                  <a:cubicBezTo>
                    <a:pt x="6856" y="19200"/>
                    <a:pt x="14056" y="20400"/>
                    <a:pt x="2125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6741253" y="4992583"/>
              <a:ext cx="71662" cy="57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0357" fill="norm" stroke="1" extrusionOk="0">
                  <a:moveTo>
                    <a:pt x="15641" y="12259"/>
                  </a:moveTo>
                  <a:cubicBezTo>
                    <a:pt x="11917" y="11359"/>
                    <a:pt x="8193" y="10459"/>
                    <a:pt x="7076" y="12259"/>
                  </a:cubicBezTo>
                  <a:cubicBezTo>
                    <a:pt x="5959" y="14059"/>
                    <a:pt x="7448" y="18559"/>
                    <a:pt x="10055" y="19909"/>
                  </a:cubicBezTo>
                  <a:cubicBezTo>
                    <a:pt x="12662" y="21259"/>
                    <a:pt x="16386" y="19459"/>
                    <a:pt x="18621" y="15859"/>
                  </a:cubicBezTo>
                  <a:cubicBezTo>
                    <a:pt x="20855" y="12259"/>
                    <a:pt x="21600" y="6859"/>
                    <a:pt x="20110" y="3709"/>
                  </a:cubicBezTo>
                  <a:cubicBezTo>
                    <a:pt x="18621" y="559"/>
                    <a:pt x="14897" y="-341"/>
                    <a:pt x="11172" y="109"/>
                  </a:cubicBezTo>
                  <a:cubicBezTo>
                    <a:pt x="7448" y="559"/>
                    <a:pt x="3724" y="2359"/>
                    <a:pt x="0" y="4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7201264" y="5027392"/>
              <a:ext cx="268340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7648969" y="4791804"/>
              <a:ext cx="134975" cy="373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80" fill="norm" stroke="1" extrusionOk="0">
                  <a:moveTo>
                    <a:pt x="21126" y="1643"/>
                  </a:moveTo>
                  <a:cubicBezTo>
                    <a:pt x="19526" y="909"/>
                    <a:pt x="17926" y="174"/>
                    <a:pt x="16126" y="27"/>
                  </a:cubicBezTo>
                  <a:cubicBezTo>
                    <a:pt x="14326" y="-120"/>
                    <a:pt x="12326" y="321"/>
                    <a:pt x="9526" y="1570"/>
                  </a:cubicBezTo>
                  <a:cubicBezTo>
                    <a:pt x="6726" y="2819"/>
                    <a:pt x="3126" y="4876"/>
                    <a:pt x="1326" y="7374"/>
                  </a:cubicBezTo>
                  <a:cubicBezTo>
                    <a:pt x="-474" y="9872"/>
                    <a:pt x="-474" y="12811"/>
                    <a:pt x="1526" y="15088"/>
                  </a:cubicBezTo>
                  <a:cubicBezTo>
                    <a:pt x="3526" y="17366"/>
                    <a:pt x="7526" y="18982"/>
                    <a:pt x="10726" y="19937"/>
                  </a:cubicBezTo>
                  <a:cubicBezTo>
                    <a:pt x="13926" y="20892"/>
                    <a:pt x="16326" y="21186"/>
                    <a:pt x="18726" y="21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7919391" y="4809301"/>
              <a:ext cx="194228" cy="55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284" y="10100"/>
                  </a:moveTo>
                  <a:cubicBezTo>
                    <a:pt x="284" y="12543"/>
                    <a:pt x="284" y="14987"/>
                    <a:pt x="426" y="17235"/>
                  </a:cubicBezTo>
                  <a:cubicBezTo>
                    <a:pt x="568" y="19483"/>
                    <a:pt x="853" y="21535"/>
                    <a:pt x="710" y="20949"/>
                  </a:cubicBezTo>
                  <a:cubicBezTo>
                    <a:pt x="568" y="20362"/>
                    <a:pt x="0" y="17137"/>
                    <a:pt x="0" y="13765"/>
                  </a:cubicBezTo>
                  <a:cubicBezTo>
                    <a:pt x="0" y="10393"/>
                    <a:pt x="568" y="6874"/>
                    <a:pt x="1989" y="4578"/>
                  </a:cubicBezTo>
                  <a:cubicBezTo>
                    <a:pt x="3411" y="2281"/>
                    <a:pt x="5684" y="1206"/>
                    <a:pt x="7532" y="619"/>
                  </a:cubicBezTo>
                  <a:cubicBezTo>
                    <a:pt x="9379" y="33"/>
                    <a:pt x="10800" y="-65"/>
                    <a:pt x="12221" y="33"/>
                  </a:cubicBezTo>
                  <a:cubicBezTo>
                    <a:pt x="13642" y="130"/>
                    <a:pt x="15063" y="424"/>
                    <a:pt x="16058" y="1059"/>
                  </a:cubicBezTo>
                  <a:cubicBezTo>
                    <a:pt x="17053" y="1694"/>
                    <a:pt x="17621" y="2672"/>
                    <a:pt x="17479" y="3405"/>
                  </a:cubicBezTo>
                  <a:cubicBezTo>
                    <a:pt x="17337" y="4138"/>
                    <a:pt x="16484" y="4626"/>
                    <a:pt x="15489" y="5017"/>
                  </a:cubicBezTo>
                  <a:cubicBezTo>
                    <a:pt x="14495" y="5408"/>
                    <a:pt x="13358" y="5702"/>
                    <a:pt x="13500" y="5848"/>
                  </a:cubicBezTo>
                  <a:cubicBezTo>
                    <a:pt x="13642" y="5995"/>
                    <a:pt x="15063" y="5995"/>
                    <a:pt x="16342" y="6141"/>
                  </a:cubicBezTo>
                  <a:cubicBezTo>
                    <a:pt x="17621" y="6288"/>
                    <a:pt x="18758" y="6581"/>
                    <a:pt x="19753" y="6972"/>
                  </a:cubicBezTo>
                  <a:cubicBezTo>
                    <a:pt x="20747" y="7363"/>
                    <a:pt x="21600" y="7852"/>
                    <a:pt x="21600" y="8536"/>
                  </a:cubicBezTo>
                  <a:cubicBezTo>
                    <a:pt x="21600" y="9220"/>
                    <a:pt x="20747" y="10100"/>
                    <a:pt x="19468" y="10588"/>
                  </a:cubicBezTo>
                  <a:cubicBezTo>
                    <a:pt x="18189" y="11077"/>
                    <a:pt x="16484" y="11175"/>
                    <a:pt x="15205" y="11028"/>
                  </a:cubicBezTo>
                  <a:cubicBezTo>
                    <a:pt x="13926" y="10882"/>
                    <a:pt x="13074" y="10491"/>
                    <a:pt x="12221" y="10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8153828" y="5004391"/>
              <a:ext cx="90127" cy="120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21159" y="12409"/>
                  </a:moveTo>
                  <a:cubicBezTo>
                    <a:pt x="18159" y="11949"/>
                    <a:pt x="15159" y="11489"/>
                    <a:pt x="11559" y="11489"/>
                  </a:cubicBezTo>
                  <a:cubicBezTo>
                    <a:pt x="7959" y="11489"/>
                    <a:pt x="3759" y="11949"/>
                    <a:pt x="1659" y="13557"/>
                  </a:cubicBezTo>
                  <a:cubicBezTo>
                    <a:pt x="-441" y="15166"/>
                    <a:pt x="-441" y="17923"/>
                    <a:pt x="1059" y="19532"/>
                  </a:cubicBezTo>
                  <a:cubicBezTo>
                    <a:pt x="2559" y="21140"/>
                    <a:pt x="5559" y="21600"/>
                    <a:pt x="8559" y="21600"/>
                  </a:cubicBezTo>
                  <a:cubicBezTo>
                    <a:pt x="11559" y="21600"/>
                    <a:pt x="14559" y="21140"/>
                    <a:pt x="16959" y="19991"/>
                  </a:cubicBezTo>
                  <a:cubicBezTo>
                    <a:pt x="19359" y="18843"/>
                    <a:pt x="21159" y="17004"/>
                    <a:pt x="20559" y="13557"/>
                  </a:cubicBezTo>
                  <a:cubicBezTo>
                    <a:pt x="19959" y="10111"/>
                    <a:pt x="16959" y="5055"/>
                    <a:pt x="1395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7940774" y="4550755"/>
              <a:ext cx="149844" cy="123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0955" fill="norm" stroke="1" extrusionOk="0">
                  <a:moveTo>
                    <a:pt x="598" y="11883"/>
                  </a:moveTo>
                  <a:cubicBezTo>
                    <a:pt x="232" y="14043"/>
                    <a:pt x="-134" y="16203"/>
                    <a:pt x="49" y="15987"/>
                  </a:cubicBezTo>
                  <a:cubicBezTo>
                    <a:pt x="232" y="15771"/>
                    <a:pt x="964" y="13179"/>
                    <a:pt x="2063" y="10155"/>
                  </a:cubicBezTo>
                  <a:cubicBezTo>
                    <a:pt x="3161" y="7131"/>
                    <a:pt x="4625" y="3675"/>
                    <a:pt x="6273" y="1731"/>
                  </a:cubicBezTo>
                  <a:cubicBezTo>
                    <a:pt x="7920" y="-213"/>
                    <a:pt x="9751" y="-645"/>
                    <a:pt x="11764" y="1083"/>
                  </a:cubicBezTo>
                  <a:cubicBezTo>
                    <a:pt x="13778" y="2811"/>
                    <a:pt x="15974" y="6699"/>
                    <a:pt x="17622" y="10371"/>
                  </a:cubicBezTo>
                  <a:cubicBezTo>
                    <a:pt x="19269" y="14043"/>
                    <a:pt x="20368" y="17499"/>
                    <a:pt x="21466" y="209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8527627" y="4996724"/>
              <a:ext cx="184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8634962" y="4912389"/>
              <a:ext cx="30669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600"/>
                    <a:pt x="0" y="7200"/>
                    <a:pt x="3600" y="10800"/>
                  </a:cubicBezTo>
                  <a:cubicBezTo>
                    <a:pt x="7200" y="14400"/>
                    <a:pt x="1440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8719298" y="4764164"/>
              <a:ext cx="236456" cy="69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0" y="21600"/>
                  </a:moveTo>
                  <a:cubicBezTo>
                    <a:pt x="697" y="19528"/>
                    <a:pt x="1394" y="17455"/>
                    <a:pt x="2439" y="14865"/>
                  </a:cubicBezTo>
                  <a:cubicBezTo>
                    <a:pt x="3484" y="12275"/>
                    <a:pt x="4877" y="9166"/>
                    <a:pt x="6271" y="6934"/>
                  </a:cubicBezTo>
                  <a:cubicBezTo>
                    <a:pt x="7665" y="4703"/>
                    <a:pt x="9058" y="3348"/>
                    <a:pt x="10452" y="2391"/>
                  </a:cubicBezTo>
                  <a:cubicBezTo>
                    <a:pt x="11845" y="1435"/>
                    <a:pt x="13239" y="877"/>
                    <a:pt x="14516" y="518"/>
                  </a:cubicBezTo>
                  <a:cubicBezTo>
                    <a:pt x="15794" y="159"/>
                    <a:pt x="16955" y="0"/>
                    <a:pt x="18116" y="0"/>
                  </a:cubicBezTo>
                  <a:cubicBezTo>
                    <a:pt x="19277" y="0"/>
                    <a:pt x="20439" y="159"/>
                    <a:pt x="21019" y="438"/>
                  </a:cubicBezTo>
                  <a:cubicBezTo>
                    <a:pt x="21600" y="717"/>
                    <a:pt x="21600" y="1116"/>
                    <a:pt x="21252" y="1754"/>
                  </a:cubicBezTo>
                  <a:cubicBezTo>
                    <a:pt x="20903" y="2391"/>
                    <a:pt x="20206" y="3268"/>
                    <a:pt x="19510" y="3906"/>
                  </a:cubicBezTo>
                  <a:cubicBezTo>
                    <a:pt x="18813" y="4543"/>
                    <a:pt x="18116" y="4942"/>
                    <a:pt x="17303" y="5261"/>
                  </a:cubicBezTo>
                  <a:cubicBezTo>
                    <a:pt x="16490" y="5579"/>
                    <a:pt x="15561" y="5818"/>
                    <a:pt x="15677" y="6018"/>
                  </a:cubicBezTo>
                  <a:cubicBezTo>
                    <a:pt x="15794" y="6217"/>
                    <a:pt x="16955" y="6376"/>
                    <a:pt x="17884" y="6615"/>
                  </a:cubicBezTo>
                  <a:cubicBezTo>
                    <a:pt x="18813" y="6855"/>
                    <a:pt x="19510" y="7173"/>
                    <a:pt x="20090" y="7612"/>
                  </a:cubicBezTo>
                  <a:cubicBezTo>
                    <a:pt x="20671" y="8050"/>
                    <a:pt x="21135" y="8608"/>
                    <a:pt x="20903" y="9007"/>
                  </a:cubicBezTo>
                  <a:cubicBezTo>
                    <a:pt x="20671" y="9405"/>
                    <a:pt x="19742" y="9644"/>
                    <a:pt x="18465" y="9804"/>
                  </a:cubicBezTo>
                  <a:cubicBezTo>
                    <a:pt x="17187" y="9963"/>
                    <a:pt x="15561" y="10043"/>
                    <a:pt x="14632" y="9883"/>
                  </a:cubicBezTo>
                  <a:cubicBezTo>
                    <a:pt x="13703" y="9724"/>
                    <a:pt x="13471" y="9325"/>
                    <a:pt x="13239" y="89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9033638" y="5027392"/>
              <a:ext cx="23682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4950"/>
                    <a:pt x="21600" y="9900"/>
                    <a:pt x="19440" y="13500"/>
                  </a:cubicBezTo>
                  <a:cubicBezTo>
                    <a:pt x="17280" y="17100"/>
                    <a:pt x="8640" y="193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8864968" y="4568360"/>
              <a:ext cx="115003" cy="12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6" fill="norm" stroke="1" extrusionOk="0">
                  <a:moveTo>
                    <a:pt x="2880" y="6072"/>
                  </a:moveTo>
                  <a:cubicBezTo>
                    <a:pt x="1440" y="8149"/>
                    <a:pt x="0" y="10226"/>
                    <a:pt x="0" y="10434"/>
                  </a:cubicBezTo>
                  <a:cubicBezTo>
                    <a:pt x="0" y="10641"/>
                    <a:pt x="1440" y="8980"/>
                    <a:pt x="2880" y="7111"/>
                  </a:cubicBezTo>
                  <a:cubicBezTo>
                    <a:pt x="4320" y="5241"/>
                    <a:pt x="5760" y="3164"/>
                    <a:pt x="7680" y="1711"/>
                  </a:cubicBezTo>
                  <a:cubicBezTo>
                    <a:pt x="9600" y="257"/>
                    <a:pt x="12000" y="-574"/>
                    <a:pt x="13680" y="464"/>
                  </a:cubicBezTo>
                  <a:cubicBezTo>
                    <a:pt x="15360" y="1503"/>
                    <a:pt x="16320" y="4411"/>
                    <a:pt x="17520" y="8149"/>
                  </a:cubicBezTo>
                  <a:cubicBezTo>
                    <a:pt x="18720" y="11888"/>
                    <a:pt x="20160" y="16457"/>
                    <a:pt x="21600" y="210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9301978" y="4833968"/>
              <a:ext cx="184005" cy="31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119"/>
                  </a:moveTo>
                  <a:cubicBezTo>
                    <a:pt x="1500" y="-54"/>
                    <a:pt x="3000" y="-227"/>
                    <a:pt x="5550" y="1069"/>
                  </a:cubicBezTo>
                  <a:cubicBezTo>
                    <a:pt x="8100" y="2365"/>
                    <a:pt x="11700" y="5130"/>
                    <a:pt x="14550" y="8759"/>
                  </a:cubicBezTo>
                  <a:cubicBezTo>
                    <a:pt x="17400" y="12387"/>
                    <a:pt x="19500" y="16880"/>
                    <a:pt x="21600" y="213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9315850" y="4828054"/>
              <a:ext cx="246801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21505" y="0"/>
                  </a:moveTo>
                  <a:cubicBezTo>
                    <a:pt x="20392" y="129"/>
                    <a:pt x="19278" y="257"/>
                    <a:pt x="17385" y="1479"/>
                  </a:cubicBezTo>
                  <a:cubicBezTo>
                    <a:pt x="15493" y="2700"/>
                    <a:pt x="12820" y="5014"/>
                    <a:pt x="9926" y="7907"/>
                  </a:cubicBezTo>
                  <a:cubicBezTo>
                    <a:pt x="7031" y="10800"/>
                    <a:pt x="3913" y="14271"/>
                    <a:pt x="2132" y="16393"/>
                  </a:cubicBezTo>
                  <a:cubicBezTo>
                    <a:pt x="350" y="18514"/>
                    <a:pt x="-95" y="19286"/>
                    <a:pt x="16" y="19929"/>
                  </a:cubicBezTo>
                  <a:cubicBezTo>
                    <a:pt x="128" y="20571"/>
                    <a:pt x="796" y="21086"/>
                    <a:pt x="14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9600984" y="5150061"/>
              <a:ext cx="7668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9605699" y="5042725"/>
              <a:ext cx="33621" cy="1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297" fill="norm" stroke="1" extrusionOk="0">
                  <a:moveTo>
                    <a:pt x="11040" y="0"/>
                  </a:moveTo>
                  <a:cubicBezTo>
                    <a:pt x="4868" y="9257"/>
                    <a:pt x="-1303" y="18514"/>
                    <a:pt x="240" y="20057"/>
                  </a:cubicBezTo>
                  <a:cubicBezTo>
                    <a:pt x="1783" y="21600"/>
                    <a:pt x="11040" y="15429"/>
                    <a:pt x="20297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9800322" y="4812721"/>
              <a:ext cx="70919" cy="425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1397" fill="norm" stroke="1" extrusionOk="0">
                  <a:moveTo>
                    <a:pt x="2235" y="0"/>
                  </a:moveTo>
                  <a:cubicBezTo>
                    <a:pt x="8938" y="3343"/>
                    <a:pt x="15641" y="6686"/>
                    <a:pt x="18621" y="9900"/>
                  </a:cubicBezTo>
                  <a:cubicBezTo>
                    <a:pt x="21600" y="13114"/>
                    <a:pt x="20855" y="16200"/>
                    <a:pt x="19366" y="18000"/>
                  </a:cubicBezTo>
                  <a:cubicBezTo>
                    <a:pt x="17876" y="19800"/>
                    <a:pt x="15641" y="20314"/>
                    <a:pt x="12662" y="20764"/>
                  </a:cubicBezTo>
                  <a:cubicBezTo>
                    <a:pt x="9683" y="21214"/>
                    <a:pt x="5959" y="21600"/>
                    <a:pt x="3724" y="21279"/>
                  </a:cubicBezTo>
                  <a:cubicBezTo>
                    <a:pt x="1490" y="20957"/>
                    <a:pt x="745" y="19929"/>
                    <a:pt x="0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9938326" y="4667050"/>
              <a:ext cx="109192" cy="5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8" h="21600" fill="norm" stroke="1" extrusionOk="0">
                  <a:moveTo>
                    <a:pt x="10080" y="0"/>
                  </a:moveTo>
                  <a:cubicBezTo>
                    <a:pt x="12960" y="1496"/>
                    <a:pt x="15840" y="2992"/>
                    <a:pt x="18000" y="5143"/>
                  </a:cubicBezTo>
                  <a:cubicBezTo>
                    <a:pt x="20160" y="7294"/>
                    <a:pt x="21600" y="10099"/>
                    <a:pt x="19440" y="12810"/>
                  </a:cubicBezTo>
                  <a:cubicBezTo>
                    <a:pt x="17280" y="15522"/>
                    <a:pt x="11520" y="18140"/>
                    <a:pt x="7680" y="19590"/>
                  </a:cubicBezTo>
                  <a:cubicBezTo>
                    <a:pt x="3840" y="21039"/>
                    <a:pt x="1920" y="2131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10168331" y="5234397"/>
              <a:ext cx="7667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8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538199" y="5368683"/>
              <a:ext cx="3319509" cy="122437"/>
            </a:xfrm>
            <a:prstGeom prst="rect">
              <a:avLst/>
            </a:prstGeom>
            <a:effectLst/>
          </p:spPr>
        </p:pic>
        <p:pic>
          <p:nvPicPr>
            <p:cNvPr id="48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438530" y="5382546"/>
              <a:ext cx="488947" cy="128073"/>
            </a:xfrm>
            <a:prstGeom prst="rect">
              <a:avLst/>
            </a:prstGeom>
            <a:effectLst/>
          </p:spPr>
        </p:pic>
        <p:pic>
          <p:nvPicPr>
            <p:cNvPr id="49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634557" y="5471872"/>
              <a:ext cx="482778" cy="137864"/>
            </a:xfrm>
            <a:prstGeom prst="rect">
              <a:avLst/>
            </a:prstGeom>
            <a:effectLst/>
          </p:spPr>
        </p:pic>
        <p:pic>
          <p:nvPicPr>
            <p:cNvPr id="49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646580" y="5545898"/>
              <a:ext cx="369138" cy="98558"/>
            </a:xfrm>
            <a:prstGeom prst="rect">
              <a:avLst/>
            </a:prstGeom>
            <a:effectLst/>
          </p:spPr>
        </p:pic>
        <p:pic>
          <p:nvPicPr>
            <p:cNvPr id="49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281563" y="5514963"/>
              <a:ext cx="384473" cy="75825"/>
            </a:xfrm>
            <a:prstGeom prst="rect">
              <a:avLst/>
            </a:prstGeom>
            <a:effectLst/>
          </p:spPr>
        </p:pic>
        <p:sp>
          <p:nvSpPr>
            <p:cNvPr id="496" name="Line"/>
            <p:cNvSpPr/>
            <p:nvPr/>
          </p:nvSpPr>
          <p:spPr>
            <a:xfrm>
              <a:off x="10509352" y="4826680"/>
              <a:ext cx="205939" cy="40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222" fill="norm" stroke="1" extrusionOk="0">
                  <a:moveTo>
                    <a:pt x="19143" y="4500"/>
                  </a:moveTo>
                  <a:cubicBezTo>
                    <a:pt x="19664" y="3829"/>
                    <a:pt x="20184" y="3158"/>
                    <a:pt x="20574" y="2353"/>
                  </a:cubicBezTo>
                  <a:cubicBezTo>
                    <a:pt x="20965" y="1548"/>
                    <a:pt x="21225" y="609"/>
                    <a:pt x="20574" y="206"/>
                  </a:cubicBezTo>
                  <a:cubicBezTo>
                    <a:pt x="19924" y="-196"/>
                    <a:pt x="18362" y="-62"/>
                    <a:pt x="15760" y="1079"/>
                  </a:cubicBezTo>
                  <a:cubicBezTo>
                    <a:pt x="13158" y="2219"/>
                    <a:pt x="9514" y="4366"/>
                    <a:pt x="6652" y="7183"/>
                  </a:cubicBezTo>
                  <a:cubicBezTo>
                    <a:pt x="3789" y="10000"/>
                    <a:pt x="1707" y="13488"/>
                    <a:pt x="666" y="15568"/>
                  </a:cubicBezTo>
                  <a:cubicBezTo>
                    <a:pt x="-375" y="17647"/>
                    <a:pt x="-375" y="18318"/>
                    <a:pt x="1967" y="19123"/>
                  </a:cubicBezTo>
                  <a:cubicBezTo>
                    <a:pt x="4309" y="19928"/>
                    <a:pt x="8994" y="20867"/>
                    <a:pt x="11986" y="21136"/>
                  </a:cubicBezTo>
                  <a:cubicBezTo>
                    <a:pt x="14979" y="21404"/>
                    <a:pt x="16280" y="21002"/>
                    <a:pt x="17582" y="205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10766344" y="5081060"/>
              <a:ext cx="184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11205909" y="4920056"/>
              <a:ext cx="35780" cy="23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3086" y="0"/>
                  </a:moveTo>
                  <a:cubicBezTo>
                    <a:pt x="1543" y="6271"/>
                    <a:pt x="0" y="12542"/>
                    <a:pt x="0" y="16258"/>
                  </a:cubicBezTo>
                  <a:cubicBezTo>
                    <a:pt x="0" y="19974"/>
                    <a:pt x="1543" y="21135"/>
                    <a:pt x="5400" y="21368"/>
                  </a:cubicBezTo>
                  <a:cubicBezTo>
                    <a:pt x="9257" y="21600"/>
                    <a:pt x="15429" y="20903"/>
                    <a:pt x="21600" y="202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11356691" y="4866388"/>
              <a:ext cx="182305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600" fill="norm" stroke="1" extrusionOk="0">
                  <a:moveTo>
                    <a:pt x="11384" y="0"/>
                  </a:moveTo>
                  <a:cubicBezTo>
                    <a:pt x="14595" y="1394"/>
                    <a:pt x="17805" y="2787"/>
                    <a:pt x="19557" y="4819"/>
                  </a:cubicBezTo>
                  <a:cubicBezTo>
                    <a:pt x="21308" y="6852"/>
                    <a:pt x="21600" y="9523"/>
                    <a:pt x="18097" y="12426"/>
                  </a:cubicBezTo>
                  <a:cubicBezTo>
                    <a:pt x="14595" y="15329"/>
                    <a:pt x="7297" y="184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4924212" y="1523646"/>
              <a:ext cx="7544172" cy="180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20079"/>
                  </a:moveTo>
                  <a:cubicBezTo>
                    <a:pt x="146" y="20079"/>
                    <a:pt x="293" y="20079"/>
                    <a:pt x="509" y="20383"/>
                  </a:cubicBezTo>
                  <a:cubicBezTo>
                    <a:pt x="724" y="20687"/>
                    <a:pt x="1010" y="21296"/>
                    <a:pt x="1299" y="21448"/>
                  </a:cubicBezTo>
                  <a:cubicBezTo>
                    <a:pt x="1588" y="21600"/>
                    <a:pt x="1880" y="21296"/>
                    <a:pt x="2173" y="20839"/>
                  </a:cubicBezTo>
                  <a:cubicBezTo>
                    <a:pt x="2466" y="20383"/>
                    <a:pt x="2759" y="19775"/>
                    <a:pt x="3022" y="19318"/>
                  </a:cubicBezTo>
                  <a:cubicBezTo>
                    <a:pt x="3285" y="18862"/>
                    <a:pt x="3520" y="18558"/>
                    <a:pt x="3765" y="18254"/>
                  </a:cubicBezTo>
                  <a:cubicBezTo>
                    <a:pt x="4010" y="17949"/>
                    <a:pt x="4266" y="17645"/>
                    <a:pt x="4522" y="17341"/>
                  </a:cubicBezTo>
                  <a:cubicBezTo>
                    <a:pt x="4778" y="17037"/>
                    <a:pt x="5034" y="16732"/>
                    <a:pt x="5316" y="16428"/>
                  </a:cubicBezTo>
                  <a:cubicBezTo>
                    <a:pt x="5598" y="16124"/>
                    <a:pt x="5905" y="15820"/>
                    <a:pt x="6216" y="15668"/>
                  </a:cubicBezTo>
                  <a:cubicBezTo>
                    <a:pt x="6527" y="15515"/>
                    <a:pt x="6841" y="15515"/>
                    <a:pt x="7105" y="15363"/>
                  </a:cubicBezTo>
                  <a:cubicBezTo>
                    <a:pt x="7368" y="15211"/>
                    <a:pt x="7580" y="14907"/>
                    <a:pt x="7804" y="14603"/>
                  </a:cubicBezTo>
                  <a:cubicBezTo>
                    <a:pt x="8027" y="14299"/>
                    <a:pt x="8261" y="13994"/>
                    <a:pt x="8572" y="13386"/>
                  </a:cubicBezTo>
                  <a:cubicBezTo>
                    <a:pt x="8883" y="12777"/>
                    <a:pt x="9271" y="11865"/>
                    <a:pt x="9596" y="11256"/>
                  </a:cubicBezTo>
                  <a:cubicBezTo>
                    <a:pt x="9922" y="10648"/>
                    <a:pt x="10185" y="10344"/>
                    <a:pt x="10456" y="9887"/>
                  </a:cubicBezTo>
                  <a:cubicBezTo>
                    <a:pt x="10727" y="9431"/>
                    <a:pt x="11005" y="8823"/>
                    <a:pt x="11290" y="8062"/>
                  </a:cubicBezTo>
                  <a:cubicBezTo>
                    <a:pt x="11576" y="7301"/>
                    <a:pt x="11868" y="6389"/>
                    <a:pt x="12157" y="5628"/>
                  </a:cubicBezTo>
                  <a:cubicBezTo>
                    <a:pt x="12446" y="4868"/>
                    <a:pt x="12732" y="4259"/>
                    <a:pt x="13024" y="3651"/>
                  </a:cubicBezTo>
                  <a:cubicBezTo>
                    <a:pt x="13317" y="3042"/>
                    <a:pt x="13617" y="2434"/>
                    <a:pt x="13913" y="1977"/>
                  </a:cubicBezTo>
                  <a:cubicBezTo>
                    <a:pt x="14210" y="1521"/>
                    <a:pt x="14502" y="1217"/>
                    <a:pt x="14791" y="913"/>
                  </a:cubicBezTo>
                  <a:cubicBezTo>
                    <a:pt x="15080" y="608"/>
                    <a:pt x="15366" y="304"/>
                    <a:pt x="15648" y="152"/>
                  </a:cubicBezTo>
                  <a:cubicBezTo>
                    <a:pt x="15929" y="0"/>
                    <a:pt x="16207" y="0"/>
                    <a:pt x="16482" y="0"/>
                  </a:cubicBezTo>
                  <a:cubicBezTo>
                    <a:pt x="16756" y="0"/>
                    <a:pt x="17027" y="0"/>
                    <a:pt x="17287" y="304"/>
                  </a:cubicBezTo>
                  <a:cubicBezTo>
                    <a:pt x="17546" y="608"/>
                    <a:pt x="17795" y="1217"/>
                    <a:pt x="18084" y="1977"/>
                  </a:cubicBezTo>
                  <a:cubicBezTo>
                    <a:pt x="18373" y="2738"/>
                    <a:pt x="18702" y="3651"/>
                    <a:pt x="19028" y="4563"/>
                  </a:cubicBezTo>
                  <a:cubicBezTo>
                    <a:pt x="19354" y="5476"/>
                    <a:pt x="19676" y="6389"/>
                    <a:pt x="20020" y="7454"/>
                  </a:cubicBezTo>
                  <a:cubicBezTo>
                    <a:pt x="20363" y="8518"/>
                    <a:pt x="20729" y="9735"/>
                    <a:pt x="20996" y="10496"/>
                  </a:cubicBezTo>
                  <a:cubicBezTo>
                    <a:pt x="21263" y="11256"/>
                    <a:pt x="21432" y="11561"/>
                    <a:pt x="21600" y="11865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5338100" y="1842278"/>
              <a:ext cx="177189" cy="39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5" h="21238" fill="norm" stroke="1" extrusionOk="0">
                  <a:moveTo>
                    <a:pt x="14" y="7108"/>
                  </a:moveTo>
                  <a:cubicBezTo>
                    <a:pt x="14" y="10912"/>
                    <a:pt x="14" y="14715"/>
                    <a:pt x="606" y="14172"/>
                  </a:cubicBezTo>
                  <a:cubicBezTo>
                    <a:pt x="1197" y="13629"/>
                    <a:pt x="2381" y="8738"/>
                    <a:pt x="3860" y="5614"/>
                  </a:cubicBezTo>
                  <a:cubicBezTo>
                    <a:pt x="5340" y="2489"/>
                    <a:pt x="7115" y="1130"/>
                    <a:pt x="8743" y="451"/>
                  </a:cubicBezTo>
                  <a:cubicBezTo>
                    <a:pt x="10370" y="-228"/>
                    <a:pt x="11849" y="-228"/>
                    <a:pt x="13921" y="1063"/>
                  </a:cubicBezTo>
                  <a:cubicBezTo>
                    <a:pt x="15992" y="2353"/>
                    <a:pt x="18655" y="4934"/>
                    <a:pt x="19838" y="7923"/>
                  </a:cubicBezTo>
                  <a:cubicBezTo>
                    <a:pt x="21022" y="10912"/>
                    <a:pt x="20726" y="14308"/>
                    <a:pt x="18359" y="16617"/>
                  </a:cubicBezTo>
                  <a:cubicBezTo>
                    <a:pt x="15992" y="18927"/>
                    <a:pt x="11554" y="20149"/>
                    <a:pt x="7855" y="20761"/>
                  </a:cubicBezTo>
                  <a:cubicBezTo>
                    <a:pt x="4156" y="21372"/>
                    <a:pt x="1197" y="21372"/>
                    <a:pt x="310" y="20897"/>
                  </a:cubicBezTo>
                  <a:cubicBezTo>
                    <a:pt x="-578" y="20421"/>
                    <a:pt x="606" y="19470"/>
                    <a:pt x="1789" y="1851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5354514" y="2052329"/>
              <a:ext cx="22043" cy="16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319" fill="norm" stroke="1" extrusionOk="0">
                  <a:moveTo>
                    <a:pt x="20700" y="2943"/>
                  </a:moveTo>
                  <a:cubicBezTo>
                    <a:pt x="20700" y="1331"/>
                    <a:pt x="20700" y="-281"/>
                    <a:pt x="17100" y="41"/>
                  </a:cubicBezTo>
                  <a:cubicBezTo>
                    <a:pt x="13500" y="364"/>
                    <a:pt x="6300" y="2620"/>
                    <a:pt x="2700" y="5844"/>
                  </a:cubicBezTo>
                  <a:cubicBezTo>
                    <a:pt x="-900" y="9068"/>
                    <a:pt x="-900" y="13259"/>
                    <a:pt x="2700" y="16000"/>
                  </a:cubicBezTo>
                  <a:cubicBezTo>
                    <a:pt x="6300" y="18740"/>
                    <a:pt x="13500" y="20029"/>
                    <a:pt x="20700" y="2131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5581005" y="2016421"/>
              <a:ext cx="148227" cy="15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1490" y="9120"/>
                  </a:moveTo>
                  <a:cubicBezTo>
                    <a:pt x="3352" y="9469"/>
                    <a:pt x="5214" y="9817"/>
                    <a:pt x="7076" y="9120"/>
                  </a:cubicBezTo>
                  <a:cubicBezTo>
                    <a:pt x="8938" y="8424"/>
                    <a:pt x="10800" y="6682"/>
                    <a:pt x="11917" y="4940"/>
                  </a:cubicBezTo>
                  <a:cubicBezTo>
                    <a:pt x="13034" y="3198"/>
                    <a:pt x="13407" y="1456"/>
                    <a:pt x="12662" y="585"/>
                  </a:cubicBezTo>
                  <a:cubicBezTo>
                    <a:pt x="11917" y="-286"/>
                    <a:pt x="10055" y="-286"/>
                    <a:pt x="8007" y="1282"/>
                  </a:cubicBezTo>
                  <a:cubicBezTo>
                    <a:pt x="5959" y="2849"/>
                    <a:pt x="3724" y="5985"/>
                    <a:pt x="2234" y="8946"/>
                  </a:cubicBezTo>
                  <a:cubicBezTo>
                    <a:pt x="745" y="11908"/>
                    <a:pt x="0" y="14695"/>
                    <a:pt x="0" y="16959"/>
                  </a:cubicBezTo>
                  <a:cubicBezTo>
                    <a:pt x="0" y="19224"/>
                    <a:pt x="745" y="20966"/>
                    <a:pt x="3352" y="21140"/>
                  </a:cubicBezTo>
                  <a:cubicBezTo>
                    <a:pt x="5959" y="21314"/>
                    <a:pt x="10428" y="19920"/>
                    <a:pt x="13779" y="18004"/>
                  </a:cubicBezTo>
                  <a:cubicBezTo>
                    <a:pt x="17131" y="16088"/>
                    <a:pt x="19366" y="13649"/>
                    <a:pt x="21600" y="1121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5765392" y="1853320"/>
              <a:ext cx="86509" cy="30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452" fill="norm" stroke="1" extrusionOk="0">
                  <a:moveTo>
                    <a:pt x="11633" y="0"/>
                  </a:moveTo>
                  <a:cubicBezTo>
                    <a:pt x="7313" y="2125"/>
                    <a:pt x="2993" y="4249"/>
                    <a:pt x="1141" y="7170"/>
                  </a:cubicBezTo>
                  <a:cubicBezTo>
                    <a:pt x="-710" y="10092"/>
                    <a:pt x="-93" y="13810"/>
                    <a:pt x="1450" y="16289"/>
                  </a:cubicBezTo>
                  <a:cubicBezTo>
                    <a:pt x="2993" y="18767"/>
                    <a:pt x="5461" y="20007"/>
                    <a:pt x="8239" y="20715"/>
                  </a:cubicBezTo>
                  <a:cubicBezTo>
                    <a:pt x="11016" y="21423"/>
                    <a:pt x="14101" y="21600"/>
                    <a:pt x="16570" y="21334"/>
                  </a:cubicBezTo>
                  <a:cubicBezTo>
                    <a:pt x="19039" y="21069"/>
                    <a:pt x="20890" y="20361"/>
                    <a:pt x="20890" y="19033"/>
                  </a:cubicBezTo>
                  <a:cubicBezTo>
                    <a:pt x="20890" y="17705"/>
                    <a:pt x="19039" y="15757"/>
                    <a:pt x="17187" y="1381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5744245" y="2007171"/>
              <a:ext cx="226243" cy="10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165" fill="norm" stroke="1" extrusionOk="0">
                  <a:moveTo>
                    <a:pt x="3630" y="4635"/>
                  </a:moveTo>
                  <a:cubicBezTo>
                    <a:pt x="1950" y="4635"/>
                    <a:pt x="270" y="4635"/>
                    <a:pt x="30" y="4109"/>
                  </a:cubicBezTo>
                  <a:cubicBezTo>
                    <a:pt x="-210" y="3582"/>
                    <a:pt x="990" y="2528"/>
                    <a:pt x="3750" y="1738"/>
                  </a:cubicBezTo>
                  <a:cubicBezTo>
                    <a:pt x="6510" y="948"/>
                    <a:pt x="10830" y="421"/>
                    <a:pt x="13710" y="157"/>
                  </a:cubicBezTo>
                  <a:cubicBezTo>
                    <a:pt x="16590" y="-106"/>
                    <a:pt x="18030" y="-106"/>
                    <a:pt x="18270" y="684"/>
                  </a:cubicBezTo>
                  <a:cubicBezTo>
                    <a:pt x="18510" y="1474"/>
                    <a:pt x="17550" y="3055"/>
                    <a:pt x="16590" y="4635"/>
                  </a:cubicBezTo>
                  <a:cubicBezTo>
                    <a:pt x="15630" y="6216"/>
                    <a:pt x="14670" y="7796"/>
                    <a:pt x="14070" y="9904"/>
                  </a:cubicBezTo>
                  <a:cubicBezTo>
                    <a:pt x="13470" y="12011"/>
                    <a:pt x="13230" y="14645"/>
                    <a:pt x="13590" y="16753"/>
                  </a:cubicBezTo>
                  <a:cubicBezTo>
                    <a:pt x="13950" y="18860"/>
                    <a:pt x="14910" y="20440"/>
                    <a:pt x="15990" y="20967"/>
                  </a:cubicBezTo>
                  <a:cubicBezTo>
                    <a:pt x="17070" y="21494"/>
                    <a:pt x="18270" y="20967"/>
                    <a:pt x="19230" y="19387"/>
                  </a:cubicBezTo>
                  <a:cubicBezTo>
                    <a:pt x="20190" y="17806"/>
                    <a:pt x="20910" y="15172"/>
                    <a:pt x="21150" y="12538"/>
                  </a:cubicBezTo>
                  <a:cubicBezTo>
                    <a:pt x="21390" y="9904"/>
                    <a:pt x="21150" y="7270"/>
                    <a:pt x="20790" y="6216"/>
                  </a:cubicBezTo>
                  <a:cubicBezTo>
                    <a:pt x="20430" y="5162"/>
                    <a:pt x="19950" y="5689"/>
                    <a:pt x="19470" y="6216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6013514" y="1998990"/>
              <a:ext cx="122060" cy="107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084" fill="norm" stroke="1" extrusionOk="0">
                  <a:moveTo>
                    <a:pt x="1243" y="0"/>
                  </a:moveTo>
                  <a:cubicBezTo>
                    <a:pt x="793" y="5023"/>
                    <a:pt x="343" y="10047"/>
                    <a:pt x="118" y="13814"/>
                  </a:cubicBezTo>
                  <a:cubicBezTo>
                    <a:pt x="-107" y="17581"/>
                    <a:pt x="-107" y="20093"/>
                    <a:pt x="1018" y="20847"/>
                  </a:cubicBezTo>
                  <a:cubicBezTo>
                    <a:pt x="2143" y="21600"/>
                    <a:pt x="4393" y="20595"/>
                    <a:pt x="6193" y="17330"/>
                  </a:cubicBezTo>
                  <a:cubicBezTo>
                    <a:pt x="7993" y="14065"/>
                    <a:pt x="9343" y="8540"/>
                    <a:pt x="10018" y="7033"/>
                  </a:cubicBezTo>
                  <a:cubicBezTo>
                    <a:pt x="10693" y="5526"/>
                    <a:pt x="10693" y="8037"/>
                    <a:pt x="11818" y="11051"/>
                  </a:cubicBezTo>
                  <a:cubicBezTo>
                    <a:pt x="12943" y="14065"/>
                    <a:pt x="15193" y="17581"/>
                    <a:pt x="16993" y="18084"/>
                  </a:cubicBezTo>
                  <a:cubicBezTo>
                    <a:pt x="18793" y="18586"/>
                    <a:pt x="20143" y="16074"/>
                    <a:pt x="21493" y="1356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6143240" y="1975990"/>
              <a:ext cx="130337" cy="12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5184"/>
                  </a:moveTo>
                  <a:cubicBezTo>
                    <a:pt x="847" y="3024"/>
                    <a:pt x="1694" y="864"/>
                    <a:pt x="2965" y="432"/>
                  </a:cubicBezTo>
                  <a:cubicBezTo>
                    <a:pt x="4235" y="0"/>
                    <a:pt x="5929" y="1296"/>
                    <a:pt x="7624" y="4320"/>
                  </a:cubicBezTo>
                  <a:cubicBezTo>
                    <a:pt x="9318" y="7344"/>
                    <a:pt x="11012" y="12096"/>
                    <a:pt x="11435" y="15552"/>
                  </a:cubicBezTo>
                  <a:cubicBezTo>
                    <a:pt x="11859" y="19008"/>
                    <a:pt x="11012" y="21168"/>
                    <a:pt x="9953" y="21384"/>
                  </a:cubicBezTo>
                  <a:cubicBezTo>
                    <a:pt x="8894" y="21600"/>
                    <a:pt x="7624" y="19872"/>
                    <a:pt x="8259" y="16416"/>
                  </a:cubicBezTo>
                  <a:cubicBezTo>
                    <a:pt x="8894" y="12960"/>
                    <a:pt x="11435" y="7776"/>
                    <a:pt x="13976" y="4752"/>
                  </a:cubicBezTo>
                  <a:cubicBezTo>
                    <a:pt x="16518" y="1728"/>
                    <a:pt x="19059" y="8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5345888" y="2259663"/>
              <a:ext cx="582681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84" y="18000"/>
                    <a:pt x="4168" y="14400"/>
                    <a:pt x="6916" y="11700"/>
                  </a:cubicBezTo>
                  <a:cubicBezTo>
                    <a:pt x="9663" y="9000"/>
                    <a:pt x="13074" y="7200"/>
                    <a:pt x="15632" y="5400"/>
                  </a:cubicBezTo>
                  <a:cubicBezTo>
                    <a:pt x="18189" y="3600"/>
                    <a:pt x="19895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5620531" y="2267330"/>
              <a:ext cx="369373" cy="9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44" fill="norm" stroke="1" extrusionOk="0">
                  <a:moveTo>
                    <a:pt x="1868" y="19938"/>
                  </a:moveTo>
                  <a:cubicBezTo>
                    <a:pt x="974" y="20492"/>
                    <a:pt x="80" y="21046"/>
                    <a:pt x="5" y="21323"/>
                  </a:cubicBezTo>
                  <a:cubicBezTo>
                    <a:pt x="-69" y="21600"/>
                    <a:pt x="676" y="21600"/>
                    <a:pt x="3283" y="19108"/>
                  </a:cubicBezTo>
                  <a:cubicBezTo>
                    <a:pt x="5890" y="16615"/>
                    <a:pt x="10359" y="11631"/>
                    <a:pt x="13710" y="8031"/>
                  </a:cubicBezTo>
                  <a:cubicBezTo>
                    <a:pt x="17062" y="4431"/>
                    <a:pt x="19297" y="2215"/>
                    <a:pt x="21531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6403912" y="1991323"/>
              <a:ext cx="23002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6426913" y="2129327"/>
              <a:ext cx="15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7138564" y="2007798"/>
              <a:ext cx="252317" cy="27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512" fill="norm" stroke="1" extrusionOk="0">
                  <a:moveTo>
                    <a:pt x="20203" y="1695"/>
                  </a:moveTo>
                  <a:cubicBezTo>
                    <a:pt x="20851" y="903"/>
                    <a:pt x="21499" y="110"/>
                    <a:pt x="21283" y="11"/>
                  </a:cubicBezTo>
                  <a:cubicBezTo>
                    <a:pt x="21067" y="-88"/>
                    <a:pt x="19987" y="506"/>
                    <a:pt x="17395" y="1795"/>
                  </a:cubicBezTo>
                  <a:cubicBezTo>
                    <a:pt x="14803" y="3083"/>
                    <a:pt x="10699" y="5064"/>
                    <a:pt x="8323" y="6451"/>
                  </a:cubicBezTo>
                  <a:cubicBezTo>
                    <a:pt x="5947" y="7839"/>
                    <a:pt x="5299" y="8631"/>
                    <a:pt x="5623" y="9226"/>
                  </a:cubicBezTo>
                  <a:cubicBezTo>
                    <a:pt x="5947" y="9820"/>
                    <a:pt x="7243" y="10217"/>
                    <a:pt x="8539" y="10415"/>
                  </a:cubicBezTo>
                  <a:cubicBezTo>
                    <a:pt x="9835" y="10613"/>
                    <a:pt x="11131" y="10613"/>
                    <a:pt x="12103" y="11009"/>
                  </a:cubicBezTo>
                  <a:cubicBezTo>
                    <a:pt x="13075" y="11406"/>
                    <a:pt x="13723" y="12198"/>
                    <a:pt x="13615" y="12892"/>
                  </a:cubicBezTo>
                  <a:cubicBezTo>
                    <a:pt x="13507" y="13585"/>
                    <a:pt x="12643" y="14180"/>
                    <a:pt x="10591" y="15270"/>
                  </a:cubicBezTo>
                  <a:cubicBezTo>
                    <a:pt x="8539" y="16360"/>
                    <a:pt x="5299" y="17945"/>
                    <a:pt x="3139" y="18936"/>
                  </a:cubicBezTo>
                  <a:cubicBezTo>
                    <a:pt x="979" y="19927"/>
                    <a:pt x="-101" y="20323"/>
                    <a:pt x="7" y="20719"/>
                  </a:cubicBezTo>
                  <a:cubicBezTo>
                    <a:pt x="115" y="21116"/>
                    <a:pt x="1411" y="21512"/>
                    <a:pt x="4435" y="21512"/>
                  </a:cubicBezTo>
                  <a:cubicBezTo>
                    <a:pt x="7459" y="21512"/>
                    <a:pt x="12211" y="21116"/>
                    <a:pt x="16963" y="2071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7178263" y="2443667"/>
              <a:ext cx="15335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7178263" y="2374665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7262598" y="2420667"/>
              <a:ext cx="4600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7247265" y="2474334"/>
              <a:ext cx="9966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7415935" y="2420667"/>
              <a:ext cx="15334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7216597" y="1806991"/>
              <a:ext cx="122671" cy="130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2700" y="6284"/>
                  </a:moveTo>
                  <a:cubicBezTo>
                    <a:pt x="1800" y="8776"/>
                    <a:pt x="900" y="11269"/>
                    <a:pt x="450" y="13553"/>
                  </a:cubicBezTo>
                  <a:cubicBezTo>
                    <a:pt x="0" y="15838"/>
                    <a:pt x="0" y="17915"/>
                    <a:pt x="0" y="17500"/>
                  </a:cubicBezTo>
                  <a:cubicBezTo>
                    <a:pt x="0" y="17084"/>
                    <a:pt x="0" y="14176"/>
                    <a:pt x="900" y="11476"/>
                  </a:cubicBezTo>
                  <a:cubicBezTo>
                    <a:pt x="1800" y="8776"/>
                    <a:pt x="3600" y="6284"/>
                    <a:pt x="5400" y="4000"/>
                  </a:cubicBezTo>
                  <a:cubicBezTo>
                    <a:pt x="7200" y="1715"/>
                    <a:pt x="9000" y="-362"/>
                    <a:pt x="11475" y="53"/>
                  </a:cubicBezTo>
                  <a:cubicBezTo>
                    <a:pt x="13950" y="469"/>
                    <a:pt x="17100" y="3376"/>
                    <a:pt x="18900" y="7323"/>
                  </a:cubicBezTo>
                  <a:cubicBezTo>
                    <a:pt x="20700" y="11269"/>
                    <a:pt x="21150" y="16253"/>
                    <a:pt x="21600" y="2123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7661274" y="1944665"/>
              <a:ext cx="118517" cy="38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94" fill="norm" stroke="1" extrusionOk="0">
                  <a:moveTo>
                    <a:pt x="17923" y="4328"/>
                  </a:moveTo>
                  <a:cubicBezTo>
                    <a:pt x="19302" y="3756"/>
                    <a:pt x="20681" y="3184"/>
                    <a:pt x="21140" y="2540"/>
                  </a:cubicBezTo>
                  <a:cubicBezTo>
                    <a:pt x="21600" y="1897"/>
                    <a:pt x="21140" y="1181"/>
                    <a:pt x="19762" y="681"/>
                  </a:cubicBezTo>
                  <a:cubicBezTo>
                    <a:pt x="18383" y="180"/>
                    <a:pt x="16085" y="-106"/>
                    <a:pt x="13098" y="37"/>
                  </a:cubicBezTo>
                  <a:cubicBezTo>
                    <a:pt x="10111" y="180"/>
                    <a:pt x="6434" y="752"/>
                    <a:pt x="4136" y="2683"/>
                  </a:cubicBezTo>
                  <a:cubicBezTo>
                    <a:pt x="1838" y="4615"/>
                    <a:pt x="919" y="7905"/>
                    <a:pt x="689" y="10837"/>
                  </a:cubicBezTo>
                  <a:cubicBezTo>
                    <a:pt x="460" y="13770"/>
                    <a:pt x="919" y="16344"/>
                    <a:pt x="1379" y="17989"/>
                  </a:cubicBezTo>
                  <a:cubicBezTo>
                    <a:pt x="1838" y="19634"/>
                    <a:pt x="2298" y="20350"/>
                    <a:pt x="2068" y="20779"/>
                  </a:cubicBezTo>
                  <a:cubicBezTo>
                    <a:pt x="1838" y="21208"/>
                    <a:pt x="919" y="21351"/>
                    <a:pt x="0" y="2149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7597384" y="2190661"/>
              <a:ext cx="194227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280" y="21600"/>
                  </a:moveTo>
                  <a:cubicBezTo>
                    <a:pt x="0" y="18600"/>
                    <a:pt x="-281" y="15600"/>
                    <a:pt x="561" y="13200"/>
                  </a:cubicBezTo>
                  <a:cubicBezTo>
                    <a:pt x="1402" y="10800"/>
                    <a:pt x="3366" y="9000"/>
                    <a:pt x="7013" y="6900"/>
                  </a:cubicBezTo>
                  <a:cubicBezTo>
                    <a:pt x="10659" y="4800"/>
                    <a:pt x="15989" y="2400"/>
                    <a:pt x="21319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7886331" y="2005532"/>
              <a:ext cx="142952" cy="34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172" fill="norm" stroke="1" extrusionOk="0">
                  <a:moveTo>
                    <a:pt x="21197" y="2417"/>
                  </a:moveTo>
                  <a:cubicBezTo>
                    <a:pt x="20818" y="1634"/>
                    <a:pt x="20439" y="852"/>
                    <a:pt x="19302" y="382"/>
                  </a:cubicBezTo>
                  <a:cubicBezTo>
                    <a:pt x="18165" y="-87"/>
                    <a:pt x="16271" y="-244"/>
                    <a:pt x="13997" y="617"/>
                  </a:cubicBezTo>
                  <a:cubicBezTo>
                    <a:pt x="11723" y="1478"/>
                    <a:pt x="9071" y="3356"/>
                    <a:pt x="6608" y="5391"/>
                  </a:cubicBezTo>
                  <a:cubicBezTo>
                    <a:pt x="4144" y="7426"/>
                    <a:pt x="1871" y="9617"/>
                    <a:pt x="734" y="11886"/>
                  </a:cubicBezTo>
                  <a:cubicBezTo>
                    <a:pt x="-403" y="14156"/>
                    <a:pt x="-403" y="16504"/>
                    <a:pt x="2060" y="18147"/>
                  </a:cubicBezTo>
                  <a:cubicBezTo>
                    <a:pt x="4523" y="19791"/>
                    <a:pt x="9450" y="20730"/>
                    <a:pt x="13050" y="21043"/>
                  </a:cubicBezTo>
                  <a:cubicBezTo>
                    <a:pt x="16650" y="21356"/>
                    <a:pt x="18923" y="21043"/>
                    <a:pt x="21197" y="2073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6636473" y="1861616"/>
              <a:ext cx="163561" cy="44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17887" y="15260"/>
                  </a:moveTo>
                  <a:cubicBezTo>
                    <a:pt x="16875" y="14775"/>
                    <a:pt x="15862" y="14289"/>
                    <a:pt x="14512" y="14107"/>
                  </a:cubicBezTo>
                  <a:cubicBezTo>
                    <a:pt x="13162" y="13925"/>
                    <a:pt x="11475" y="14047"/>
                    <a:pt x="9113" y="14653"/>
                  </a:cubicBezTo>
                  <a:cubicBezTo>
                    <a:pt x="6750" y="15260"/>
                    <a:pt x="3713" y="16352"/>
                    <a:pt x="2025" y="17262"/>
                  </a:cubicBezTo>
                  <a:cubicBezTo>
                    <a:pt x="338" y="18173"/>
                    <a:pt x="0" y="18901"/>
                    <a:pt x="0" y="19629"/>
                  </a:cubicBezTo>
                  <a:cubicBezTo>
                    <a:pt x="0" y="20357"/>
                    <a:pt x="338" y="21085"/>
                    <a:pt x="2362" y="21267"/>
                  </a:cubicBezTo>
                  <a:cubicBezTo>
                    <a:pt x="4387" y="21449"/>
                    <a:pt x="8100" y="21085"/>
                    <a:pt x="11475" y="19204"/>
                  </a:cubicBezTo>
                  <a:cubicBezTo>
                    <a:pt x="14850" y="17323"/>
                    <a:pt x="17887" y="13925"/>
                    <a:pt x="19575" y="10649"/>
                  </a:cubicBezTo>
                  <a:cubicBezTo>
                    <a:pt x="21262" y="7373"/>
                    <a:pt x="21600" y="4218"/>
                    <a:pt x="21600" y="2337"/>
                  </a:cubicBezTo>
                  <a:cubicBezTo>
                    <a:pt x="21600" y="456"/>
                    <a:pt x="21262" y="-151"/>
                    <a:pt x="20587" y="31"/>
                  </a:cubicBezTo>
                  <a:cubicBezTo>
                    <a:pt x="19912" y="213"/>
                    <a:pt x="18900" y="1184"/>
                    <a:pt x="18394" y="3793"/>
                  </a:cubicBezTo>
                  <a:cubicBezTo>
                    <a:pt x="17887" y="6402"/>
                    <a:pt x="17887" y="10649"/>
                    <a:pt x="18225" y="13501"/>
                  </a:cubicBezTo>
                  <a:cubicBezTo>
                    <a:pt x="18562" y="16352"/>
                    <a:pt x="19237" y="17809"/>
                    <a:pt x="19912" y="19265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6580250" y="2474334"/>
              <a:ext cx="26067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24" y="14400"/>
                    <a:pt x="8047" y="7200"/>
                    <a:pt x="11647" y="3600"/>
                  </a:cubicBezTo>
                  <a:cubicBezTo>
                    <a:pt x="15247" y="0"/>
                    <a:pt x="1842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6460429" y="2574605"/>
              <a:ext cx="188823" cy="392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127" fill="norm" stroke="1" extrusionOk="0">
                  <a:moveTo>
                    <a:pt x="18687" y="15652"/>
                  </a:moveTo>
                  <a:cubicBezTo>
                    <a:pt x="15231" y="14964"/>
                    <a:pt x="11775" y="14276"/>
                    <a:pt x="8607" y="14620"/>
                  </a:cubicBezTo>
                  <a:cubicBezTo>
                    <a:pt x="5439" y="14964"/>
                    <a:pt x="2559" y="16340"/>
                    <a:pt x="1119" y="17371"/>
                  </a:cubicBezTo>
                  <a:cubicBezTo>
                    <a:pt x="-321" y="18403"/>
                    <a:pt x="-321" y="19091"/>
                    <a:pt x="831" y="19848"/>
                  </a:cubicBezTo>
                  <a:cubicBezTo>
                    <a:pt x="1983" y="20605"/>
                    <a:pt x="4287" y="21430"/>
                    <a:pt x="6735" y="21017"/>
                  </a:cubicBezTo>
                  <a:cubicBezTo>
                    <a:pt x="9183" y="20605"/>
                    <a:pt x="11775" y="18954"/>
                    <a:pt x="13791" y="16271"/>
                  </a:cubicBezTo>
                  <a:cubicBezTo>
                    <a:pt x="15807" y="13588"/>
                    <a:pt x="17247" y="9873"/>
                    <a:pt x="17967" y="7191"/>
                  </a:cubicBezTo>
                  <a:cubicBezTo>
                    <a:pt x="18687" y="4508"/>
                    <a:pt x="18687" y="2857"/>
                    <a:pt x="18543" y="1687"/>
                  </a:cubicBezTo>
                  <a:cubicBezTo>
                    <a:pt x="18399" y="518"/>
                    <a:pt x="18111" y="-170"/>
                    <a:pt x="17679" y="36"/>
                  </a:cubicBezTo>
                  <a:cubicBezTo>
                    <a:pt x="17247" y="243"/>
                    <a:pt x="16671" y="1343"/>
                    <a:pt x="16671" y="4095"/>
                  </a:cubicBezTo>
                  <a:cubicBezTo>
                    <a:pt x="16671" y="6847"/>
                    <a:pt x="17247" y="11249"/>
                    <a:pt x="18111" y="14207"/>
                  </a:cubicBezTo>
                  <a:cubicBezTo>
                    <a:pt x="18975" y="17165"/>
                    <a:pt x="20127" y="18678"/>
                    <a:pt x="21279" y="2019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6713142" y="2706418"/>
              <a:ext cx="115982" cy="45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501" fill="norm" stroke="1" extrusionOk="0">
                  <a:moveTo>
                    <a:pt x="2348" y="10884"/>
                  </a:moveTo>
                  <a:cubicBezTo>
                    <a:pt x="1878" y="13935"/>
                    <a:pt x="1409" y="16986"/>
                    <a:pt x="1174" y="18877"/>
                  </a:cubicBezTo>
                  <a:cubicBezTo>
                    <a:pt x="939" y="20769"/>
                    <a:pt x="939" y="21501"/>
                    <a:pt x="939" y="21501"/>
                  </a:cubicBezTo>
                  <a:cubicBezTo>
                    <a:pt x="939" y="21501"/>
                    <a:pt x="939" y="20769"/>
                    <a:pt x="704" y="17901"/>
                  </a:cubicBezTo>
                  <a:cubicBezTo>
                    <a:pt x="470" y="15033"/>
                    <a:pt x="0" y="10030"/>
                    <a:pt x="0" y="6918"/>
                  </a:cubicBezTo>
                  <a:cubicBezTo>
                    <a:pt x="0" y="3806"/>
                    <a:pt x="470" y="2586"/>
                    <a:pt x="3052" y="1670"/>
                  </a:cubicBezTo>
                  <a:cubicBezTo>
                    <a:pt x="5635" y="755"/>
                    <a:pt x="10330" y="145"/>
                    <a:pt x="13617" y="23"/>
                  </a:cubicBezTo>
                  <a:cubicBezTo>
                    <a:pt x="16904" y="-99"/>
                    <a:pt x="18783" y="267"/>
                    <a:pt x="19957" y="1182"/>
                  </a:cubicBezTo>
                  <a:cubicBezTo>
                    <a:pt x="21130" y="2098"/>
                    <a:pt x="21600" y="3562"/>
                    <a:pt x="21130" y="4538"/>
                  </a:cubicBezTo>
                  <a:cubicBezTo>
                    <a:pt x="20661" y="5515"/>
                    <a:pt x="19252" y="6003"/>
                    <a:pt x="19487" y="6674"/>
                  </a:cubicBezTo>
                  <a:cubicBezTo>
                    <a:pt x="19722" y="7345"/>
                    <a:pt x="21600" y="8199"/>
                    <a:pt x="20191" y="8932"/>
                  </a:cubicBezTo>
                  <a:cubicBezTo>
                    <a:pt x="18783" y="9664"/>
                    <a:pt x="14087" y="10274"/>
                    <a:pt x="9391" y="1088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6846077" y="2842343"/>
              <a:ext cx="70237" cy="12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0" h="21398" fill="norm" stroke="1" extrusionOk="0">
                  <a:moveTo>
                    <a:pt x="18608" y="10165"/>
                  </a:moveTo>
                  <a:cubicBezTo>
                    <a:pt x="14884" y="10165"/>
                    <a:pt x="11160" y="10165"/>
                    <a:pt x="8181" y="11012"/>
                  </a:cubicBezTo>
                  <a:cubicBezTo>
                    <a:pt x="5202" y="11859"/>
                    <a:pt x="2967" y="13553"/>
                    <a:pt x="1477" y="15459"/>
                  </a:cubicBezTo>
                  <a:cubicBezTo>
                    <a:pt x="-12" y="17365"/>
                    <a:pt x="-757" y="19482"/>
                    <a:pt x="1105" y="20541"/>
                  </a:cubicBezTo>
                  <a:cubicBezTo>
                    <a:pt x="2967" y="21600"/>
                    <a:pt x="7436" y="21600"/>
                    <a:pt x="11160" y="20965"/>
                  </a:cubicBezTo>
                  <a:cubicBezTo>
                    <a:pt x="14884" y="20329"/>
                    <a:pt x="17864" y="19059"/>
                    <a:pt x="19353" y="16306"/>
                  </a:cubicBezTo>
                  <a:cubicBezTo>
                    <a:pt x="20843" y="13553"/>
                    <a:pt x="20843" y="9318"/>
                    <a:pt x="19353" y="6353"/>
                  </a:cubicBezTo>
                  <a:cubicBezTo>
                    <a:pt x="17864" y="3388"/>
                    <a:pt x="14884" y="1694"/>
                    <a:pt x="11905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6776029" y="2550993"/>
              <a:ext cx="103228" cy="7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0906" fill="norm" stroke="1" extrusionOk="0">
                  <a:moveTo>
                    <a:pt x="3895" y="14635"/>
                  </a:moveTo>
                  <a:cubicBezTo>
                    <a:pt x="2314" y="17422"/>
                    <a:pt x="734" y="20209"/>
                    <a:pt x="207" y="19861"/>
                  </a:cubicBezTo>
                  <a:cubicBezTo>
                    <a:pt x="-320" y="19512"/>
                    <a:pt x="207" y="16029"/>
                    <a:pt x="1261" y="12545"/>
                  </a:cubicBezTo>
                  <a:cubicBezTo>
                    <a:pt x="2314" y="9061"/>
                    <a:pt x="3895" y="5577"/>
                    <a:pt x="6002" y="3138"/>
                  </a:cubicBezTo>
                  <a:cubicBezTo>
                    <a:pt x="8109" y="700"/>
                    <a:pt x="10743" y="-694"/>
                    <a:pt x="12587" y="351"/>
                  </a:cubicBezTo>
                  <a:cubicBezTo>
                    <a:pt x="14431" y="1396"/>
                    <a:pt x="15485" y="4880"/>
                    <a:pt x="16275" y="8364"/>
                  </a:cubicBezTo>
                  <a:cubicBezTo>
                    <a:pt x="17065" y="11848"/>
                    <a:pt x="17592" y="15332"/>
                    <a:pt x="18382" y="17422"/>
                  </a:cubicBezTo>
                  <a:cubicBezTo>
                    <a:pt x="19173" y="19512"/>
                    <a:pt x="20226" y="20209"/>
                    <a:pt x="21280" y="20906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8887969" y="2230133"/>
              <a:ext cx="168671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1309" y="6132"/>
                    <a:pt x="2618" y="-1068"/>
                    <a:pt x="6218" y="132"/>
                  </a:cubicBezTo>
                  <a:cubicBezTo>
                    <a:pt x="9818" y="1332"/>
                    <a:pt x="15709" y="10932"/>
                    <a:pt x="21600" y="2053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8895635" y="2366999"/>
              <a:ext cx="19167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9452759" y="2151705"/>
              <a:ext cx="297838" cy="314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68" fill="norm" stroke="1" extrusionOk="0">
                  <a:moveTo>
                    <a:pt x="20123" y="1610"/>
                  </a:moveTo>
                  <a:cubicBezTo>
                    <a:pt x="20862" y="913"/>
                    <a:pt x="21600" y="216"/>
                    <a:pt x="21508" y="42"/>
                  </a:cubicBezTo>
                  <a:cubicBezTo>
                    <a:pt x="21415" y="-132"/>
                    <a:pt x="20492" y="216"/>
                    <a:pt x="17723" y="1349"/>
                  </a:cubicBezTo>
                  <a:cubicBezTo>
                    <a:pt x="14954" y="2481"/>
                    <a:pt x="10338" y="4397"/>
                    <a:pt x="7754" y="5703"/>
                  </a:cubicBezTo>
                  <a:cubicBezTo>
                    <a:pt x="5169" y="7010"/>
                    <a:pt x="4615" y="7707"/>
                    <a:pt x="4800" y="8229"/>
                  </a:cubicBezTo>
                  <a:cubicBezTo>
                    <a:pt x="4985" y="8752"/>
                    <a:pt x="5908" y="9100"/>
                    <a:pt x="6831" y="9274"/>
                  </a:cubicBezTo>
                  <a:cubicBezTo>
                    <a:pt x="7754" y="9449"/>
                    <a:pt x="8677" y="9449"/>
                    <a:pt x="9600" y="9536"/>
                  </a:cubicBezTo>
                  <a:cubicBezTo>
                    <a:pt x="10523" y="9623"/>
                    <a:pt x="11446" y="9797"/>
                    <a:pt x="11631" y="10320"/>
                  </a:cubicBezTo>
                  <a:cubicBezTo>
                    <a:pt x="11815" y="10842"/>
                    <a:pt x="11262" y="11713"/>
                    <a:pt x="9508" y="13020"/>
                  </a:cubicBezTo>
                  <a:cubicBezTo>
                    <a:pt x="7754" y="14326"/>
                    <a:pt x="4800" y="16068"/>
                    <a:pt x="2862" y="17462"/>
                  </a:cubicBezTo>
                  <a:cubicBezTo>
                    <a:pt x="923" y="18855"/>
                    <a:pt x="0" y="19900"/>
                    <a:pt x="0" y="20510"/>
                  </a:cubicBezTo>
                  <a:cubicBezTo>
                    <a:pt x="0" y="21120"/>
                    <a:pt x="923" y="21294"/>
                    <a:pt x="3046" y="21033"/>
                  </a:cubicBezTo>
                  <a:cubicBezTo>
                    <a:pt x="5169" y="20771"/>
                    <a:pt x="8492" y="20074"/>
                    <a:pt x="10708" y="19639"/>
                  </a:cubicBezTo>
                  <a:cubicBezTo>
                    <a:pt x="12923" y="19203"/>
                    <a:pt x="14031" y="19029"/>
                    <a:pt x="14769" y="19378"/>
                  </a:cubicBezTo>
                  <a:cubicBezTo>
                    <a:pt x="15508" y="19726"/>
                    <a:pt x="15877" y="20597"/>
                    <a:pt x="16246" y="2146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9470648" y="2597004"/>
              <a:ext cx="1533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9470648" y="2543336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9524316" y="2603194"/>
              <a:ext cx="84336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582" y="4868"/>
                    <a:pt x="9164" y="-1303"/>
                    <a:pt x="12764" y="240"/>
                  </a:cubicBezTo>
                  <a:cubicBezTo>
                    <a:pt x="16364" y="1783"/>
                    <a:pt x="18982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9539650" y="2650672"/>
              <a:ext cx="9200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9662319" y="2604671"/>
              <a:ext cx="1533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9520702" y="1967552"/>
              <a:ext cx="87950" cy="12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0866" fill="norm" stroke="1" extrusionOk="0">
                  <a:moveTo>
                    <a:pt x="2724" y="6610"/>
                  </a:moveTo>
                  <a:cubicBezTo>
                    <a:pt x="2724" y="8770"/>
                    <a:pt x="2724" y="10930"/>
                    <a:pt x="2415" y="13090"/>
                  </a:cubicBezTo>
                  <a:cubicBezTo>
                    <a:pt x="2107" y="15250"/>
                    <a:pt x="1489" y="17410"/>
                    <a:pt x="872" y="17194"/>
                  </a:cubicBezTo>
                  <a:cubicBezTo>
                    <a:pt x="255" y="16978"/>
                    <a:pt x="-362" y="14386"/>
                    <a:pt x="255" y="12010"/>
                  </a:cubicBezTo>
                  <a:cubicBezTo>
                    <a:pt x="872" y="9634"/>
                    <a:pt x="2724" y="7474"/>
                    <a:pt x="4575" y="5530"/>
                  </a:cubicBezTo>
                  <a:cubicBezTo>
                    <a:pt x="6427" y="3586"/>
                    <a:pt x="8278" y="1858"/>
                    <a:pt x="10747" y="778"/>
                  </a:cubicBezTo>
                  <a:cubicBezTo>
                    <a:pt x="13215" y="-302"/>
                    <a:pt x="16301" y="-734"/>
                    <a:pt x="18152" y="2722"/>
                  </a:cubicBezTo>
                  <a:cubicBezTo>
                    <a:pt x="20004" y="6178"/>
                    <a:pt x="20621" y="13522"/>
                    <a:pt x="21238" y="20866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10043106" y="1955088"/>
              <a:ext cx="148226" cy="38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312" fill="norm" stroke="1" extrusionOk="0">
                  <a:moveTo>
                    <a:pt x="16841" y="16509"/>
                  </a:moveTo>
                  <a:cubicBezTo>
                    <a:pt x="15742" y="15799"/>
                    <a:pt x="14644" y="15088"/>
                    <a:pt x="13180" y="14804"/>
                  </a:cubicBezTo>
                  <a:cubicBezTo>
                    <a:pt x="11715" y="14520"/>
                    <a:pt x="9885" y="14662"/>
                    <a:pt x="7688" y="15444"/>
                  </a:cubicBezTo>
                  <a:cubicBezTo>
                    <a:pt x="5492" y="16225"/>
                    <a:pt x="2929" y="17646"/>
                    <a:pt x="1464" y="18783"/>
                  </a:cubicBezTo>
                  <a:cubicBezTo>
                    <a:pt x="0" y="19920"/>
                    <a:pt x="-366" y="20772"/>
                    <a:pt x="366" y="21128"/>
                  </a:cubicBezTo>
                  <a:cubicBezTo>
                    <a:pt x="1098" y="21483"/>
                    <a:pt x="2929" y="21341"/>
                    <a:pt x="5492" y="20559"/>
                  </a:cubicBezTo>
                  <a:cubicBezTo>
                    <a:pt x="8054" y="19778"/>
                    <a:pt x="11349" y="18357"/>
                    <a:pt x="14095" y="15515"/>
                  </a:cubicBezTo>
                  <a:cubicBezTo>
                    <a:pt x="16841" y="12672"/>
                    <a:pt x="19037" y="8409"/>
                    <a:pt x="20136" y="5851"/>
                  </a:cubicBezTo>
                  <a:cubicBezTo>
                    <a:pt x="21234" y="3294"/>
                    <a:pt x="21234" y="2441"/>
                    <a:pt x="21234" y="1659"/>
                  </a:cubicBezTo>
                  <a:cubicBezTo>
                    <a:pt x="21234" y="878"/>
                    <a:pt x="21234" y="167"/>
                    <a:pt x="20319" y="25"/>
                  </a:cubicBezTo>
                  <a:cubicBezTo>
                    <a:pt x="19403" y="-117"/>
                    <a:pt x="17573" y="309"/>
                    <a:pt x="16109" y="2015"/>
                  </a:cubicBezTo>
                  <a:cubicBezTo>
                    <a:pt x="14644" y="3720"/>
                    <a:pt x="13546" y="6704"/>
                    <a:pt x="14095" y="10115"/>
                  </a:cubicBezTo>
                  <a:cubicBezTo>
                    <a:pt x="14644" y="13525"/>
                    <a:pt x="16841" y="17362"/>
                    <a:pt x="19037" y="2119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9938326" y="2436000"/>
              <a:ext cx="406343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91" y="14400"/>
                    <a:pt x="9781" y="7200"/>
                    <a:pt x="13381" y="3600"/>
                  </a:cubicBezTo>
                  <a:cubicBezTo>
                    <a:pt x="16981" y="0"/>
                    <a:pt x="1929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9920022" y="2478653"/>
              <a:ext cx="175176" cy="393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304" fill="norm" stroke="1" extrusionOk="0">
                  <a:moveTo>
                    <a:pt x="14244" y="17212"/>
                  </a:moveTo>
                  <a:cubicBezTo>
                    <a:pt x="13318" y="16658"/>
                    <a:pt x="12392" y="16104"/>
                    <a:pt x="11158" y="15620"/>
                  </a:cubicBezTo>
                  <a:cubicBezTo>
                    <a:pt x="9924" y="15135"/>
                    <a:pt x="8381" y="14720"/>
                    <a:pt x="6530" y="15135"/>
                  </a:cubicBezTo>
                  <a:cubicBezTo>
                    <a:pt x="4678" y="15551"/>
                    <a:pt x="2518" y="16797"/>
                    <a:pt x="1284" y="17766"/>
                  </a:cubicBezTo>
                  <a:cubicBezTo>
                    <a:pt x="50" y="18735"/>
                    <a:pt x="-259" y="19428"/>
                    <a:pt x="204" y="20051"/>
                  </a:cubicBezTo>
                  <a:cubicBezTo>
                    <a:pt x="667" y="20674"/>
                    <a:pt x="1901" y="21228"/>
                    <a:pt x="3290" y="21297"/>
                  </a:cubicBezTo>
                  <a:cubicBezTo>
                    <a:pt x="4678" y="21366"/>
                    <a:pt x="6221" y="20951"/>
                    <a:pt x="8844" y="19081"/>
                  </a:cubicBezTo>
                  <a:cubicBezTo>
                    <a:pt x="11467" y="17212"/>
                    <a:pt x="15170" y="13889"/>
                    <a:pt x="17484" y="10912"/>
                  </a:cubicBezTo>
                  <a:cubicBezTo>
                    <a:pt x="19798" y="7935"/>
                    <a:pt x="20724" y="5304"/>
                    <a:pt x="21032" y="3435"/>
                  </a:cubicBezTo>
                  <a:cubicBezTo>
                    <a:pt x="21341" y="1566"/>
                    <a:pt x="21032" y="458"/>
                    <a:pt x="20261" y="112"/>
                  </a:cubicBezTo>
                  <a:cubicBezTo>
                    <a:pt x="19490" y="-234"/>
                    <a:pt x="18255" y="181"/>
                    <a:pt x="17021" y="1912"/>
                  </a:cubicBezTo>
                  <a:cubicBezTo>
                    <a:pt x="15787" y="3643"/>
                    <a:pt x="14552" y="6689"/>
                    <a:pt x="14707" y="10012"/>
                  </a:cubicBezTo>
                  <a:cubicBezTo>
                    <a:pt x="14861" y="13335"/>
                    <a:pt x="16404" y="16935"/>
                    <a:pt x="17947" y="20535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10138621" y="2642995"/>
              <a:ext cx="178218" cy="492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37" fill="norm" stroke="1" extrusionOk="0">
                  <a:moveTo>
                    <a:pt x="2624" y="20376"/>
                  </a:moveTo>
                  <a:cubicBezTo>
                    <a:pt x="1711" y="20932"/>
                    <a:pt x="799" y="21489"/>
                    <a:pt x="342" y="21433"/>
                  </a:cubicBezTo>
                  <a:cubicBezTo>
                    <a:pt x="-114" y="21378"/>
                    <a:pt x="-114" y="20710"/>
                    <a:pt x="342" y="18538"/>
                  </a:cubicBezTo>
                  <a:cubicBezTo>
                    <a:pt x="799" y="16367"/>
                    <a:pt x="1711" y="12693"/>
                    <a:pt x="2776" y="9687"/>
                  </a:cubicBezTo>
                  <a:cubicBezTo>
                    <a:pt x="3841" y="6681"/>
                    <a:pt x="5058" y="4343"/>
                    <a:pt x="5971" y="2895"/>
                  </a:cubicBezTo>
                  <a:cubicBezTo>
                    <a:pt x="6883" y="1448"/>
                    <a:pt x="7492" y="891"/>
                    <a:pt x="8556" y="501"/>
                  </a:cubicBezTo>
                  <a:cubicBezTo>
                    <a:pt x="9621" y="112"/>
                    <a:pt x="11142" y="-111"/>
                    <a:pt x="12359" y="56"/>
                  </a:cubicBezTo>
                  <a:cubicBezTo>
                    <a:pt x="13576" y="223"/>
                    <a:pt x="14489" y="780"/>
                    <a:pt x="14945" y="1559"/>
                  </a:cubicBezTo>
                  <a:cubicBezTo>
                    <a:pt x="15401" y="2338"/>
                    <a:pt x="15401" y="3341"/>
                    <a:pt x="15858" y="4064"/>
                  </a:cubicBezTo>
                  <a:cubicBezTo>
                    <a:pt x="16314" y="4788"/>
                    <a:pt x="17227" y="5233"/>
                    <a:pt x="18292" y="5623"/>
                  </a:cubicBezTo>
                  <a:cubicBezTo>
                    <a:pt x="19356" y="6013"/>
                    <a:pt x="20573" y="6347"/>
                    <a:pt x="21030" y="6792"/>
                  </a:cubicBezTo>
                  <a:cubicBezTo>
                    <a:pt x="21486" y="7237"/>
                    <a:pt x="21182" y="7794"/>
                    <a:pt x="19204" y="8017"/>
                  </a:cubicBezTo>
                  <a:cubicBezTo>
                    <a:pt x="17227" y="8240"/>
                    <a:pt x="13576" y="8128"/>
                    <a:pt x="9925" y="801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10334282" y="2773341"/>
              <a:ext cx="71721" cy="113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333" fill="norm" stroke="1" extrusionOk="0">
                  <a:moveTo>
                    <a:pt x="20903" y="12960"/>
                  </a:moveTo>
                  <a:cubicBezTo>
                    <a:pt x="17179" y="12000"/>
                    <a:pt x="13455" y="11040"/>
                    <a:pt x="10103" y="11280"/>
                  </a:cubicBezTo>
                  <a:cubicBezTo>
                    <a:pt x="6751" y="11520"/>
                    <a:pt x="3772" y="12960"/>
                    <a:pt x="1910" y="14880"/>
                  </a:cubicBezTo>
                  <a:cubicBezTo>
                    <a:pt x="48" y="16800"/>
                    <a:pt x="-697" y="19200"/>
                    <a:pt x="793" y="20400"/>
                  </a:cubicBezTo>
                  <a:cubicBezTo>
                    <a:pt x="2282" y="21600"/>
                    <a:pt x="6006" y="21600"/>
                    <a:pt x="9358" y="20640"/>
                  </a:cubicBezTo>
                  <a:cubicBezTo>
                    <a:pt x="12710" y="19680"/>
                    <a:pt x="15689" y="17760"/>
                    <a:pt x="16062" y="14160"/>
                  </a:cubicBezTo>
                  <a:cubicBezTo>
                    <a:pt x="16434" y="10560"/>
                    <a:pt x="14200" y="5280"/>
                    <a:pt x="11965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10253803" y="2492904"/>
              <a:ext cx="98532" cy="7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480" fill="norm" stroke="1" extrusionOk="0">
                  <a:moveTo>
                    <a:pt x="3076" y="14880"/>
                  </a:moveTo>
                  <a:cubicBezTo>
                    <a:pt x="1415" y="17498"/>
                    <a:pt x="-247" y="20116"/>
                    <a:pt x="30" y="20444"/>
                  </a:cubicBezTo>
                  <a:cubicBezTo>
                    <a:pt x="307" y="20771"/>
                    <a:pt x="2522" y="18807"/>
                    <a:pt x="4184" y="16189"/>
                  </a:cubicBezTo>
                  <a:cubicBezTo>
                    <a:pt x="5845" y="13571"/>
                    <a:pt x="6953" y="10298"/>
                    <a:pt x="8892" y="6698"/>
                  </a:cubicBezTo>
                  <a:cubicBezTo>
                    <a:pt x="10830" y="3098"/>
                    <a:pt x="13599" y="-829"/>
                    <a:pt x="15815" y="153"/>
                  </a:cubicBezTo>
                  <a:cubicBezTo>
                    <a:pt x="18030" y="1135"/>
                    <a:pt x="19691" y="7026"/>
                    <a:pt x="21353" y="12916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10758677" y="2075692"/>
              <a:ext cx="145671" cy="367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21600" y="4020"/>
                  </a:moveTo>
                  <a:cubicBezTo>
                    <a:pt x="21221" y="2828"/>
                    <a:pt x="20842" y="1637"/>
                    <a:pt x="19705" y="892"/>
                  </a:cubicBezTo>
                  <a:cubicBezTo>
                    <a:pt x="18568" y="147"/>
                    <a:pt x="16674" y="-151"/>
                    <a:pt x="14021" y="72"/>
                  </a:cubicBezTo>
                  <a:cubicBezTo>
                    <a:pt x="11368" y="296"/>
                    <a:pt x="7958" y="1041"/>
                    <a:pt x="5684" y="3350"/>
                  </a:cubicBezTo>
                  <a:cubicBezTo>
                    <a:pt x="3411" y="5659"/>
                    <a:pt x="2274" y="9532"/>
                    <a:pt x="1516" y="12809"/>
                  </a:cubicBezTo>
                  <a:cubicBezTo>
                    <a:pt x="758" y="16086"/>
                    <a:pt x="379" y="18768"/>
                    <a:pt x="0" y="2144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10682009" y="2282663"/>
              <a:ext cx="260673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529" y="11600"/>
                  </a:cubicBezTo>
                  <a:cubicBezTo>
                    <a:pt x="1059" y="9600"/>
                    <a:pt x="2118" y="9600"/>
                    <a:pt x="5718" y="8000"/>
                  </a:cubicBezTo>
                  <a:cubicBezTo>
                    <a:pt x="9318" y="6400"/>
                    <a:pt x="15459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11009538" y="2146315"/>
              <a:ext cx="140149" cy="35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499" fill="norm" stroke="1" extrusionOk="0">
                  <a:moveTo>
                    <a:pt x="21152" y="1308"/>
                  </a:moveTo>
                  <a:cubicBezTo>
                    <a:pt x="19609" y="838"/>
                    <a:pt x="18066" y="369"/>
                    <a:pt x="16138" y="134"/>
                  </a:cubicBezTo>
                  <a:cubicBezTo>
                    <a:pt x="14209" y="-101"/>
                    <a:pt x="11895" y="-101"/>
                    <a:pt x="9195" y="760"/>
                  </a:cubicBezTo>
                  <a:cubicBezTo>
                    <a:pt x="6495" y="1621"/>
                    <a:pt x="3409" y="3342"/>
                    <a:pt x="1673" y="5534"/>
                  </a:cubicBezTo>
                  <a:cubicBezTo>
                    <a:pt x="-62" y="7725"/>
                    <a:pt x="-448" y="10386"/>
                    <a:pt x="516" y="13125"/>
                  </a:cubicBezTo>
                  <a:cubicBezTo>
                    <a:pt x="1481" y="15864"/>
                    <a:pt x="3795" y="18682"/>
                    <a:pt x="6109" y="2149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11103685" y="2123852"/>
              <a:ext cx="194184" cy="626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525" fill="norm" stroke="1" extrusionOk="0">
                  <a:moveTo>
                    <a:pt x="0" y="21525"/>
                  </a:moveTo>
                  <a:cubicBezTo>
                    <a:pt x="842" y="18013"/>
                    <a:pt x="1683" y="14501"/>
                    <a:pt x="3086" y="11340"/>
                  </a:cubicBezTo>
                  <a:cubicBezTo>
                    <a:pt x="4488" y="8179"/>
                    <a:pt x="6452" y="5369"/>
                    <a:pt x="8416" y="3525"/>
                  </a:cubicBezTo>
                  <a:cubicBezTo>
                    <a:pt x="10379" y="1681"/>
                    <a:pt x="12343" y="803"/>
                    <a:pt x="14026" y="364"/>
                  </a:cubicBezTo>
                  <a:cubicBezTo>
                    <a:pt x="15709" y="-75"/>
                    <a:pt x="17112" y="-75"/>
                    <a:pt x="18094" y="145"/>
                  </a:cubicBezTo>
                  <a:cubicBezTo>
                    <a:pt x="19075" y="364"/>
                    <a:pt x="19636" y="803"/>
                    <a:pt x="19777" y="1462"/>
                  </a:cubicBezTo>
                  <a:cubicBezTo>
                    <a:pt x="19917" y="2120"/>
                    <a:pt x="19636" y="2998"/>
                    <a:pt x="18935" y="3613"/>
                  </a:cubicBezTo>
                  <a:cubicBezTo>
                    <a:pt x="18234" y="4227"/>
                    <a:pt x="17112" y="4579"/>
                    <a:pt x="16971" y="4930"/>
                  </a:cubicBezTo>
                  <a:cubicBezTo>
                    <a:pt x="16831" y="5281"/>
                    <a:pt x="17673" y="5632"/>
                    <a:pt x="18514" y="6027"/>
                  </a:cubicBezTo>
                  <a:cubicBezTo>
                    <a:pt x="19356" y="6423"/>
                    <a:pt x="20197" y="6862"/>
                    <a:pt x="20758" y="7388"/>
                  </a:cubicBezTo>
                  <a:cubicBezTo>
                    <a:pt x="21319" y="7915"/>
                    <a:pt x="21600" y="8530"/>
                    <a:pt x="20899" y="8837"/>
                  </a:cubicBezTo>
                  <a:cubicBezTo>
                    <a:pt x="20197" y="9145"/>
                    <a:pt x="18514" y="9145"/>
                    <a:pt x="16831" y="9145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11356691" y="2297997"/>
              <a:ext cx="52011" cy="120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9257" y="13787"/>
                  </a:moveTo>
                  <a:cubicBezTo>
                    <a:pt x="5143" y="15166"/>
                    <a:pt x="1028" y="16545"/>
                    <a:pt x="1028" y="18153"/>
                  </a:cubicBezTo>
                  <a:cubicBezTo>
                    <a:pt x="1028" y="19762"/>
                    <a:pt x="5143" y="21600"/>
                    <a:pt x="9257" y="21600"/>
                  </a:cubicBezTo>
                  <a:cubicBezTo>
                    <a:pt x="13371" y="21600"/>
                    <a:pt x="17486" y="19762"/>
                    <a:pt x="19543" y="16545"/>
                  </a:cubicBezTo>
                  <a:cubicBezTo>
                    <a:pt x="21600" y="13328"/>
                    <a:pt x="21600" y="8732"/>
                    <a:pt x="18000" y="5745"/>
                  </a:cubicBezTo>
                  <a:cubicBezTo>
                    <a:pt x="14400" y="2757"/>
                    <a:pt x="7200" y="1379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11246569" y="2001059"/>
              <a:ext cx="102456" cy="10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184" fill="norm" stroke="1" extrusionOk="0">
                  <a:moveTo>
                    <a:pt x="5316" y="1127"/>
                  </a:moveTo>
                  <a:cubicBezTo>
                    <a:pt x="3736" y="3184"/>
                    <a:pt x="2155" y="5241"/>
                    <a:pt x="1102" y="7555"/>
                  </a:cubicBezTo>
                  <a:cubicBezTo>
                    <a:pt x="48" y="9870"/>
                    <a:pt x="-479" y="12441"/>
                    <a:pt x="575" y="11670"/>
                  </a:cubicBezTo>
                  <a:cubicBezTo>
                    <a:pt x="1628" y="10898"/>
                    <a:pt x="4262" y="6784"/>
                    <a:pt x="6633" y="3955"/>
                  </a:cubicBezTo>
                  <a:cubicBezTo>
                    <a:pt x="9004" y="1127"/>
                    <a:pt x="11111" y="-416"/>
                    <a:pt x="12692" y="98"/>
                  </a:cubicBezTo>
                  <a:cubicBezTo>
                    <a:pt x="14272" y="613"/>
                    <a:pt x="15326" y="3184"/>
                    <a:pt x="16643" y="7041"/>
                  </a:cubicBezTo>
                  <a:cubicBezTo>
                    <a:pt x="17960" y="10898"/>
                    <a:pt x="19540" y="16041"/>
                    <a:pt x="21121" y="2118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11418025" y="2075659"/>
              <a:ext cx="127446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9969" y="0"/>
                  </a:moveTo>
                  <a:cubicBezTo>
                    <a:pt x="14538" y="3659"/>
                    <a:pt x="19108" y="7318"/>
                    <a:pt x="20354" y="10328"/>
                  </a:cubicBezTo>
                  <a:cubicBezTo>
                    <a:pt x="21600" y="13338"/>
                    <a:pt x="19523" y="15698"/>
                    <a:pt x="15577" y="17469"/>
                  </a:cubicBezTo>
                  <a:cubicBezTo>
                    <a:pt x="11631" y="19239"/>
                    <a:pt x="5815" y="204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7584606" y="3310020"/>
              <a:ext cx="184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7576939" y="3463357"/>
              <a:ext cx="17633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8029340" y="3179753"/>
              <a:ext cx="232900" cy="29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337" fill="norm" stroke="1" extrusionOk="0">
                  <a:moveTo>
                    <a:pt x="20897" y="2249"/>
                  </a:moveTo>
                  <a:cubicBezTo>
                    <a:pt x="21130" y="1310"/>
                    <a:pt x="21362" y="370"/>
                    <a:pt x="20897" y="89"/>
                  </a:cubicBezTo>
                  <a:cubicBezTo>
                    <a:pt x="20433" y="-193"/>
                    <a:pt x="19272" y="183"/>
                    <a:pt x="17065" y="1404"/>
                  </a:cubicBezTo>
                  <a:cubicBezTo>
                    <a:pt x="14859" y="2624"/>
                    <a:pt x="11607" y="4690"/>
                    <a:pt x="9517" y="6099"/>
                  </a:cubicBezTo>
                  <a:cubicBezTo>
                    <a:pt x="7427" y="7508"/>
                    <a:pt x="6497" y="8259"/>
                    <a:pt x="6381" y="9010"/>
                  </a:cubicBezTo>
                  <a:cubicBezTo>
                    <a:pt x="6265" y="9762"/>
                    <a:pt x="6962" y="10513"/>
                    <a:pt x="7891" y="10889"/>
                  </a:cubicBezTo>
                  <a:cubicBezTo>
                    <a:pt x="8820" y="11264"/>
                    <a:pt x="9981" y="11264"/>
                    <a:pt x="9981" y="11640"/>
                  </a:cubicBezTo>
                  <a:cubicBezTo>
                    <a:pt x="9981" y="12016"/>
                    <a:pt x="8820" y="12767"/>
                    <a:pt x="7078" y="13988"/>
                  </a:cubicBezTo>
                  <a:cubicBezTo>
                    <a:pt x="5336" y="15209"/>
                    <a:pt x="3014" y="16899"/>
                    <a:pt x="1620" y="18214"/>
                  </a:cubicBezTo>
                  <a:cubicBezTo>
                    <a:pt x="227" y="19529"/>
                    <a:pt x="-238" y="20468"/>
                    <a:pt x="110" y="20937"/>
                  </a:cubicBezTo>
                  <a:cubicBezTo>
                    <a:pt x="459" y="21407"/>
                    <a:pt x="1620" y="21407"/>
                    <a:pt x="4523" y="21219"/>
                  </a:cubicBezTo>
                  <a:cubicBezTo>
                    <a:pt x="7427" y="21031"/>
                    <a:pt x="12072" y="20656"/>
                    <a:pt x="16717" y="2028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7998615" y="3609027"/>
              <a:ext cx="15334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8021615" y="3570692"/>
              <a:ext cx="30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8096918" y="3601299"/>
              <a:ext cx="101036" cy="6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0384" fill="norm" stroke="1" extrusionOk="0">
                  <a:moveTo>
                    <a:pt x="1909" y="2612"/>
                  </a:moveTo>
                  <a:cubicBezTo>
                    <a:pt x="4609" y="884"/>
                    <a:pt x="7309" y="-844"/>
                    <a:pt x="7849" y="452"/>
                  </a:cubicBezTo>
                  <a:cubicBezTo>
                    <a:pt x="8389" y="1748"/>
                    <a:pt x="6769" y="6068"/>
                    <a:pt x="4609" y="9956"/>
                  </a:cubicBezTo>
                  <a:cubicBezTo>
                    <a:pt x="2449" y="13844"/>
                    <a:pt x="-251" y="17300"/>
                    <a:pt x="19" y="19028"/>
                  </a:cubicBezTo>
                  <a:cubicBezTo>
                    <a:pt x="289" y="20756"/>
                    <a:pt x="3529" y="20756"/>
                    <a:pt x="7579" y="19460"/>
                  </a:cubicBezTo>
                  <a:cubicBezTo>
                    <a:pt x="11629" y="18164"/>
                    <a:pt x="16489" y="15572"/>
                    <a:pt x="21349" y="1298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8243954" y="3578359"/>
              <a:ext cx="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8085506" y="2888003"/>
              <a:ext cx="120115" cy="123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4" fill="norm" stroke="1" extrusionOk="0">
                  <a:moveTo>
                    <a:pt x="919" y="11722"/>
                  </a:moveTo>
                  <a:cubicBezTo>
                    <a:pt x="460" y="13882"/>
                    <a:pt x="0" y="16042"/>
                    <a:pt x="0" y="16042"/>
                  </a:cubicBezTo>
                  <a:cubicBezTo>
                    <a:pt x="0" y="16042"/>
                    <a:pt x="460" y="13882"/>
                    <a:pt x="2068" y="10858"/>
                  </a:cubicBezTo>
                  <a:cubicBezTo>
                    <a:pt x="3677" y="7834"/>
                    <a:pt x="6434" y="3946"/>
                    <a:pt x="8962" y="1786"/>
                  </a:cubicBezTo>
                  <a:cubicBezTo>
                    <a:pt x="11489" y="-374"/>
                    <a:pt x="13787" y="-806"/>
                    <a:pt x="15855" y="1786"/>
                  </a:cubicBezTo>
                  <a:cubicBezTo>
                    <a:pt x="17923" y="4378"/>
                    <a:pt x="19762" y="9994"/>
                    <a:pt x="20681" y="13666"/>
                  </a:cubicBezTo>
                  <a:cubicBezTo>
                    <a:pt x="21600" y="17338"/>
                    <a:pt x="21600" y="19066"/>
                    <a:pt x="21600" y="2079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8062505" y="1977694"/>
              <a:ext cx="135449" cy="481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6928" y="10497"/>
                  </a:moveTo>
                  <a:cubicBezTo>
                    <a:pt x="5298" y="13566"/>
                    <a:pt x="3668" y="16636"/>
                    <a:pt x="2649" y="18568"/>
                  </a:cubicBezTo>
                  <a:cubicBezTo>
                    <a:pt x="1630" y="20501"/>
                    <a:pt x="1223" y="21297"/>
                    <a:pt x="815" y="21410"/>
                  </a:cubicBezTo>
                  <a:cubicBezTo>
                    <a:pt x="408" y="21524"/>
                    <a:pt x="0" y="20956"/>
                    <a:pt x="0" y="18625"/>
                  </a:cubicBezTo>
                  <a:cubicBezTo>
                    <a:pt x="0" y="16295"/>
                    <a:pt x="408" y="12202"/>
                    <a:pt x="1834" y="8962"/>
                  </a:cubicBezTo>
                  <a:cubicBezTo>
                    <a:pt x="3260" y="5722"/>
                    <a:pt x="5706" y="3335"/>
                    <a:pt x="7743" y="1970"/>
                  </a:cubicBezTo>
                  <a:cubicBezTo>
                    <a:pt x="9781" y="606"/>
                    <a:pt x="11411" y="265"/>
                    <a:pt x="13245" y="95"/>
                  </a:cubicBezTo>
                  <a:cubicBezTo>
                    <a:pt x="15079" y="-76"/>
                    <a:pt x="17117" y="-76"/>
                    <a:pt x="18543" y="606"/>
                  </a:cubicBezTo>
                  <a:cubicBezTo>
                    <a:pt x="19970" y="1288"/>
                    <a:pt x="20785" y="2652"/>
                    <a:pt x="20581" y="3676"/>
                  </a:cubicBezTo>
                  <a:cubicBezTo>
                    <a:pt x="20377" y="4699"/>
                    <a:pt x="19155" y="5381"/>
                    <a:pt x="17728" y="5949"/>
                  </a:cubicBezTo>
                  <a:cubicBezTo>
                    <a:pt x="16302" y="6518"/>
                    <a:pt x="14672" y="6972"/>
                    <a:pt x="14875" y="7313"/>
                  </a:cubicBezTo>
                  <a:cubicBezTo>
                    <a:pt x="15079" y="7655"/>
                    <a:pt x="17117" y="7882"/>
                    <a:pt x="18747" y="8393"/>
                  </a:cubicBezTo>
                  <a:cubicBezTo>
                    <a:pt x="20377" y="8905"/>
                    <a:pt x="21600" y="9701"/>
                    <a:pt x="21600" y="10326"/>
                  </a:cubicBezTo>
                  <a:cubicBezTo>
                    <a:pt x="21600" y="10951"/>
                    <a:pt x="20377" y="11406"/>
                    <a:pt x="18340" y="11577"/>
                  </a:cubicBezTo>
                  <a:cubicBezTo>
                    <a:pt x="16302" y="11747"/>
                    <a:pt x="13449" y="11633"/>
                    <a:pt x="10596" y="1152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8245092" y="2179380"/>
              <a:ext cx="55610" cy="8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5" h="21205" fill="norm" stroke="1" extrusionOk="0">
                  <a:moveTo>
                    <a:pt x="19304" y="11080"/>
                  </a:moveTo>
                  <a:cubicBezTo>
                    <a:pt x="14608" y="10405"/>
                    <a:pt x="9912" y="9730"/>
                    <a:pt x="6156" y="10742"/>
                  </a:cubicBezTo>
                  <a:cubicBezTo>
                    <a:pt x="2399" y="11755"/>
                    <a:pt x="-418" y="14455"/>
                    <a:pt x="52" y="16817"/>
                  </a:cubicBezTo>
                  <a:cubicBezTo>
                    <a:pt x="521" y="19180"/>
                    <a:pt x="4278" y="21205"/>
                    <a:pt x="8034" y="21205"/>
                  </a:cubicBezTo>
                  <a:cubicBezTo>
                    <a:pt x="11791" y="21205"/>
                    <a:pt x="15547" y="19180"/>
                    <a:pt x="17895" y="16143"/>
                  </a:cubicBezTo>
                  <a:cubicBezTo>
                    <a:pt x="20243" y="13105"/>
                    <a:pt x="21182" y="9055"/>
                    <a:pt x="19773" y="6018"/>
                  </a:cubicBezTo>
                  <a:cubicBezTo>
                    <a:pt x="18365" y="2980"/>
                    <a:pt x="14608" y="955"/>
                    <a:pt x="12260" y="280"/>
                  </a:cubicBezTo>
                  <a:cubicBezTo>
                    <a:pt x="9912" y="-395"/>
                    <a:pt x="8973" y="280"/>
                    <a:pt x="8034" y="955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8190286" y="1874961"/>
              <a:ext cx="99670" cy="7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9" fill="norm" stroke="1" extrusionOk="0">
                  <a:moveTo>
                    <a:pt x="3323" y="4409"/>
                  </a:moveTo>
                  <a:cubicBezTo>
                    <a:pt x="1662" y="7109"/>
                    <a:pt x="0" y="9809"/>
                    <a:pt x="0" y="9809"/>
                  </a:cubicBezTo>
                  <a:cubicBezTo>
                    <a:pt x="0" y="9809"/>
                    <a:pt x="1662" y="7109"/>
                    <a:pt x="4154" y="4409"/>
                  </a:cubicBezTo>
                  <a:cubicBezTo>
                    <a:pt x="6646" y="1709"/>
                    <a:pt x="9969" y="-991"/>
                    <a:pt x="12185" y="359"/>
                  </a:cubicBezTo>
                  <a:cubicBezTo>
                    <a:pt x="14400" y="1709"/>
                    <a:pt x="15508" y="7109"/>
                    <a:pt x="16892" y="11159"/>
                  </a:cubicBezTo>
                  <a:cubicBezTo>
                    <a:pt x="18277" y="15209"/>
                    <a:pt x="19938" y="17909"/>
                    <a:pt x="21600" y="2060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8389624" y="1973580"/>
              <a:ext cx="74615" cy="31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417" fill="norm" stroke="1" extrusionOk="0">
                  <a:moveTo>
                    <a:pt x="0" y="163"/>
                  </a:moveTo>
                  <a:cubicBezTo>
                    <a:pt x="3600" y="-10"/>
                    <a:pt x="7200" y="-183"/>
                    <a:pt x="10080" y="422"/>
                  </a:cubicBezTo>
                  <a:cubicBezTo>
                    <a:pt x="12960" y="1027"/>
                    <a:pt x="15120" y="2409"/>
                    <a:pt x="17280" y="5087"/>
                  </a:cubicBezTo>
                  <a:cubicBezTo>
                    <a:pt x="19440" y="7766"/>
                    <a:pt x="21600" y="11740"/>
                    <a:pt x="20880" y="14678"/>
                  </a:cubicBezTo>
                  <a:cubicBezTo>
                    <a:pt x="20160" y="17615"/>
                    <a:pt x="16560" y="19516"/>
                    <a:pt x="12600" y="20467"/>
                  </a:cubicBezTo>
                  <a:cubicBezTo>
                    <a:pt x="8640" y="21417"/>
                    <a:pt x="4320" y="21417"/>
                    <a:pt x="0" y="2141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7504039" y="1837987"/>
              <a:ext cx="180237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5980" y="0"/>
                  </a:moveTo>
                  <a:cubicBezTo>
                    <a:pt x="14459" y="0"/>
                    <a:pt x="12938" y="0"/>
                    <a:pt x="10960" y="493"/>
                  </a:cubicBezTo>
                  <a:cubicBezTo>
                    <a:pt x="8983" y="986"/>
                    <a:pt x="6549" y="1973"/>
                    <a:pt x="4267" y="3847"/>
                  </a:cubicBezTo>
                  <a:cubicBezTo>
                    <a:pt x="1986" y="5721"/>
                    <a:pt x="-144" y="8482"/>
                    <a:pt x="8" y="11145"/>
                  </a:cubicBezTo>
                  <a:cubicBezTo>
                    <a:pt x="160" y="13808"/>
                    <a:pt x="2594" y="16373"/>
                    <a:pt x="6549" y="18099"/>
                  </a:cubicBezTo>
                  <a:cubicBezTo>
                    <a:pt x="10504" y="19825"/>
                    <a:pt x="15980" y="20712"/>
                    <a:pt x="21456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8504626" y="1863042"/>
              <a:ext cx="75530" cy="39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89" fill="norm" stroke="1" extrusionOk="0">
                  <a:moveTo>
                    <a:pt x="0" y="720"/>
                  </a:moveTo>
                  <a:cubicBezTo>
                    <a:pt x="2880" y="304"/>
                    <a:pt x="5760" y="-111"/>
                    <a:pt x="8280" y="27"/>
                  </a:cubicBezTo>
                  <a:cubicBezTo>
                    <a:pt x="10800" y="166"/>
                    <a:pt x="12960" y="858"/>
                    <a:pt x="15480" y="3004"/>
                  </a:cubicBezTo>
                  <a:cubicBezTo>
                    <a:pt x="18000" y="5151"/>
                    <a:pt x="20880" y="8751"/>
                    <a:pt x="21240" y="11589"/>
                  </a:cubicBezTo>
                  <a:cubicBezTo>
                    <a:pt x="21600" y="14427"/>
                    <a:pt x="19440" y="16504"/>
                    <a:pt x="15480" y="18027"/>
                  </a:cubicBezTo>
                  <a:cubicBezTo>
                    <a:pt x="11520" y="19551"/>
                    <a:pt x="5760" y="20520"/>
                    <a:pt x="0" y="2148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8619629" y="1735762"/>
              <a:ext cx="214673" cy="136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1600"/>
                  </a:moveTo>
                  <a:cubicBezTo>
                    <a:pt x="3086" y="800"/>
                    <a:pt x="6171" y="0"/>
                    <a:pt x="8357" y="0"/>
                  </a:cubicBezTo>
                  <a:cubicBezTo>
                    <a:pt x="10543" y="0"/>
                    <a:pt x="11829" y="800"/>
                    <a:pt x="12471" y="2200"/>
                  </a:cubicBezTo>
                  <a:cubicBezTo>
                    <a:pt x="13114" y="3600"/>
                    <a:pt x="13114" y="5600"/>
                    <a:pt x="12729" y="7400"/>
                  </a:cubicBezTo>
                  <a:cubicBezTo>
                    <a:pt x="12343" y="9200"/>
                    <a:pt x="11571" y="10800"/>
                    <a:pt x="10671" y="12600"/>
                  </a:cubicBezTo>
                  <a:cubicBezTo>
                    <a:pt x="9771" y="14400"/>
                    <a:pt x="8743" y="16400"/>
                    <a:pt x="8743" y="18000"/>
                  </a:cubicBezTo>
                  <a:cubicBezTo>
                    <a:pt x="8743" y="19600"/>
                    <a:pt x="9771" y="20800"/>
                    <a:pt x="12086" y="21200"/>
                  </a:cubicBezTo>
                  <a:cubicBezTo>
                    <a:pt x="14400" y="21600"/>
                    <a:pt x="18000" y="21200"/>
                    <a:pt x="21600" y="208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10547696" y="2025716"/>
              <a:ext cx="233983" cy="54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554" fill="norm" stroke="1" extrusionOk="0">
                  <a:moveTo>
                    <a:pt x="12766" y="758"/>
                  </a:moveTo>
                  <a:cubicBezTo>
                    <a:pt x="11617" y="356"/>
                    <a:pt x="10468" y="-46"/>
                    <a:pt x="9434" y="4"/>
                  </a:cubicBezTo>
                  <a:cubicBezTo>
                    <a:pt x="8400" y="54"/>
                    <a:pt x="7481" y="557"/>
                    <a:pt x="5642" y="2214"/>
                  </a:cubicBezTo>
                  <a:cubicBezTo>
                    <a:pt x="3804" y="3872"/>
                    <a:pt x="1046" y="6685"/>
                    <a:pt x="242" y="9398"/>
                  </a:cubicBezTo>
                  <a:cubicBezTo>
                    <a:pt x="-562" y="12110"/>
                    <a:pt x="587" y="14722"/>
                    <a:pt x="4378" y="16732"/>
                  </a:cubicBezTo>
                  <a:cubicBezTo>
                    <a:pt x="8170" y="18741"/>
                    <a:pt x="14604" y="20147"/>
                    <a:pt x="21038" y="2155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11686365" y="2070806"/>
              <a:ext cx="148421" cy="426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458" fill="norm" stroke="1" extrusionOk="0">
                  <a:moveTo>
                    <a:pt x="11880" y="629"/>
                  </a:moveTo>
                  <a:cubicBezTo>
                    <a:pt x="13320" y="244"/>
                    <a:pt x="14760" y="-142"/>
                    <a:pt x="16020" y="51"/>
                  </a:cubicBezTo>
                  <a:cubicBezTo>
                    <a:pt x="17280" y="244"/>
                    <a:pt x="18360" y="1015"/>
                    <a:pt x="19440" y="3072"/>
                  </a:cubicBezTo>
                  <a:cubicBezTo>
                    <a:pt x="20520" y="5129"/>
                    <a:pt x="21600" y="8472"/>
                    <a:pt x="20340" y="11558"/>
                  </a:cubicBezTo>
                  <a:cubicBezTo>
                    <a:pt x="19080" y="14644"/>
                    <a:pt x="15480" y="17472"/>
                    <a:pt x="11700" y="19079"/>
                  </a:cubicBezTo>
                  <a:cubicBezTo>
                    <a:pt x="7920" y="20687"/>
                    <a:pt x="3960" y="21072"/>
                    <a:pt x="0" y="2145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11885703" y="1857948"/>
              <a:ext cx="168671" cy="202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4371"/>
                  </a:moveTo>
                  <a:cubicBezTo>
                    <a:pt x="327" y="3021"/>
                    <a:pt x="655" y="1671"/>
                    <a:pt x="2127" y="861"/>
                  </a:cubicBezTo>
                  <a:cubicBezTo>
                    <a:pt x="3600" y="51"/>
                    <a:pt x="6218" y="-219"/>
                    <a:pt x="8345" y="186"/>
                  </a:cubicBezTo>
                  <a:cubicBezTo>
                    <a:pt x="10473" y="591"/>
                    <a:pt x="12109" y="1671"/>
                    <a:pt x="12273" y="3426"/>
                  </a:cubicBezTo>
                  <a:cubicBezTo>
                    <a:pt x="12436" y="5181"/>
                    <a:pt x="11127" y="7611"/>
                    <a:pt x="9818" y="9231"/>
                  </a:cubicBezTo>
                  <a:cubicBezTo>
                    <a:pt x="8509" y="10851"/>
                    <a:pt x="7200" y="11661"/>
                    <a:pt x="5727" y="13011"/>
                  </a:cubicBezTo>
                  <a:cubicBezTo>
                    <a:pt x="4255" y="14361"/>
                    <a:pt x="2618" y="16251"/>
                    <a:pt x="2782" y="17466"/>
                  </a:cubicBezTo>
                  <a:cubicBezTo>
                    <a:pt x="2945" y="18681"/>
                    <a:pt x="4909" y="19221"/>
                    <a:pt x="8345" y="19761"/>
                  </a:cubicBezTo>
                  <a:cubicBezTo>
                    <a:pt x="11782" y="20301"/>
                    <a:pt x="16691" y="20841"/>
                    <a:pt x="21600" y="2138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8476867" y="3183198"/>
              <a:ext cx="173430" cy="30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532" fill="norm" stroke="1" extrusionOk="0">
                  <a:moveTo>
                    <a:pt x="6218" y="2473"/>
                  </a:moveTo>
                  <a:cubicBezTo>
                    <a:pt x="7157" y="1747"/>
                    <a:pt x="8096" y="1021"/>
                    <a:pt x="9348" y="567"/>
                  </a:cubicBezTo>
                  <a:cubicBezTo>
                    <a:pt x="10600" y="114"/>
                    <a:pt x="12166" y="-68"/>
                    <a:pt x="13731" y="23"/>
                  </a:cubicBezTo>
                  <a:cubicBezTo>
                    <a:pt x="15296" y="114"/>
                    <a:pt x="16861" y="477"/>
                    <a:pt x="17644" y="1656"/>
                  </a:cubicBezTo>
                  <a:cubicBezTo>
                    <a:pt x="18427" y="2836"/>
                    <a:pt x="18427" y="4833"/>
                    <a:pt x="15609" y="7646"/>
                  </a:cubicBezTo>
                  <a:cubicBezTo>
                    <a:pt x="12792" y="10460"/>
                    <a:pt x="7157" y="14090"/>
                    <a:pt x="3870" y="16540"/>
                  </a:cubicBezTo>
                  <a:cubicBezTo>
                    <a:pt x="583" y="18991"/>
                    <a:pt x="-356" y="20261"/>
                    <a:pt x="114" y="20897"/>
                  </a:cubicBezTo>
                  <a:cubicBezTo>
                    <a:pt x="583" y="21532"/>
                    <a:pt x="2461" y="21532"/>
                    <a:pt x="5122" y="21350"/>
                  </a:cubicBezTo>
                  <a:cubicBezTo>
                    <a:pt x="7783" y="21169"/>
                    <a:pt x="11227" y="20806"/>
                    <a:pt x="14044" y="20806"/>
                  </a:cubicBezTo>
                  <a:cubicBezTo>
                    <a:pt x="16861" y="20806"/>
                    <a:pt x="19053" y="21169"/>
                    <a:pt x="21244" y="2153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8910969" y="3184312"/>
              <a:ext cx="92003" cy="348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21600" y="2552"/>
                  </a:moveTo>
                  <a:cubicBezTo>
                    <a:pt x="21000" y="1764"/>
                    <a:pt x="20400" y="976"/>
                    <a:pt x="18600" y="503"/>
                  </a:cubicBezTo>
                  <a:cubicBezTo>
                    <a:pt x="16800" y="30"/>
                    <a:pt x="13800" y="-128"/>
                    <a:pt x="11400" y="108"/>
                  </a:cubicBezTo>
                  <a:cubicBezTo>
                    <a:pt x="9000" y="345"/>
                    <a:pt x="7200" y="976"/>
                    <a:pt x="6000" y="3735"/>
                  </a:cubicBezTo>
                  <a:cubicBezTo>
                    <a:pt x="4800" y="6494"/>
                    <a:pt x="4200" y="11381"/>
                    <a:pt x="3300" y="14692"/>
                  </a:cubicBezTo>
                  <a:cubicBezTo>
                    <a:pt x="2400" y="18003"/>
                    <a:pt x="1200" y="19738"/>
                    <a:pt x="0" y="2147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8857301" y="3371355"/>
              <a:ext cx="138004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2400" y="11160"/>
                  </a:cubicBezTo>
                  <a:cubicBezTo>
                    <a:pt x="4800" y="7920"/>
                    <a:pt x="9600" y="5040"/>
                    <a:pt x="13200" y="3240"/>
                  </a:cubicBezTo>
                  <a:cubicBezTo>
                    <a:pt x="16800" y="1440"/>
                    <a:pt x="19200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9088444" y="3251241"/>
              <a:ext cx="83198" cy="28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1309" y="1529"/>
                  </a:moveTo>
                  <a:cubicBezTo>
                    <a:pt x="19345" y="765"/>
                    <a:pt x="17382" y="0"/>
                    <a:pt x="14764" y="0"/>
                  </a:cubicBezTo>
                  <a:cubicBezTo>
                    <a:pt x="12145" y="0"/>
                    <a:pt x="8873" y="765"/>
                    <a:pt x="5927" y="2963"/>
                  </a:cubicBezTo>
                  <a:cubicBezTo>
                    <a:pt x="2982" y="5161"/>
                    <a:pt x="364" y="8793"/>
                    <a:pt x="36" y="12138"/>
                  </a:cubicBezTo>
                  <a:cubicBezTo>
                    <a:pt x="-291" y="15483"/>
                    <a:pt x="1673" y="18542"/>
                    <a:pt x="3636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9195281" y="3257776"/>
              <a:ext cx="126213" cy="438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530" fill="norm" stroke="1" extrusionOk="0">
                  <a:moveTo>
                    <a:pt x="2484" y="17637"/>
                  </a:moveTo>
                  <a:cubicBezTo>
                    <a:pt x="1620" y="18265"/>
                    <a:pt x="756" y="18893"/>
                    <a:pt x="324" y="19709"/>
                  </a:cubicBezTo>
                  <a:cubicBezTo>
                    <a:pt x="-108" y="20525"/>
                    <a:pt x="-108" y="21530"/>
                    <a:pt x="324" y="21530"/>
                  </a:cubicBezTo>
                  <a:cubicBezTo>
                    <a:pt x="756" y="21530"/>
                    <a:pt x="1620" y="20525"/>
                    <a:pt x="2484" y="17888"/>
                  </a:cubicBezTo>
                  <a:cubicBezTo>
                    <a:pt x="3348" y="15251"/>
                    <a:pt x="4212" y="10981"/>
                    <a:pt x="4860" y="7967"/>
                  </a:cubicBezTo>
                  <a:cubicBezTo>
                    <a:pt x="5508" y="4953"/>
                    <a:pt x="5940" y="3195"/>
                    <a:pt x="6804" y="2065"/>
                  </a:cubicBezTo>
                  <a:cubicBezTo>
                    <a:pt x="7668" y="935"/>
                    <a:pt x="8964" y="432"/>
                    <a:pt x="10908" y="181"/>
                  </a:cubicBezTo>
                  <a:cubicBezTo>
                    <a:pt x="12852" y="-70"/>
                    <a:pt x="15444" y="-70"/>
                    <a:pt x="17172" y="244"/>
                  </a:cubicBezTo>
                  <a:cubicBezTo>
                    <a:pt x="18900" y="558"/>
                    <a:pt x="19764" y="1186"/>
                    <a:pt x="20196" y="2128"/>
                  </a:cubicBezTo>
                  <a:cubicBezTo>
                    <a:pt x="20628" y="3070"/>
                    <a:pt x="20628" y="4325"/>
                    <a:pt x="20844" y="5393"/>
                  </a:cubicBezTo>
                  <a:cubicBezTo>
                    <a:pt x="21060" y="6460"/>
                    <a:pt x="21492" y="7339"/>
                    <a:pt x="21276" y="8093"/>
                  </a:cubicBezTo>
                  <a:cubicBezTo>
                    <a:pt x="21060" y="8846"/>
                    <a:pt x="20196" y="9474"/>
                    <a:pt x="18684" y="9725"/>
                  </a:cubicBezTo>
                  <a:cubicBezTo>
                    <a:pt x="17172" y="9977"/>
                    <a:pt x="15012" y="9851"/>
                    <a:pt x="12852" y="9725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9370307" y="3386688"/>
              <a:ext cx="45716" cy="11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6" h="21185" fill="norm" stroke="1" extrusionOk="0">
                  <a:moveTo>
                    <a:pt x="10530" y="8836"/>
                  </a:moveTo>
                  <a:cubicBezTo>
                    <a:pt x="5983" y="10800"/>
                    <a:pt x="1436" y="12764"/>
                    <a:pt x="299" y="15218"/>
                  </a:cubicBezTo>
                  <a:cubicBezTo>
                    <a:pt x="-838" y="17673"/>
                    <a:pt x="1436" y="20618"/>
                    <a:pt x="4278" y="21109"/>
                  </a:cubicBezTo>
                  <a:cubicBezTo>
                    <a:pt x="7120" y="21600"/>
                    <a:pt x="10530" y="19636"/>
                    <a:pt x="13372" y="17427"/>
                  </a:cubicBezTo>
                  <a:cubicBezTo>
                    <a:pt x="16215" y="15218"/>
                    <a:pt x="18488" y="12764"/>
                    <a:pt x="19625" y="10309"/>
                  </a:cubicBezTo>
                  <a:cubicBezTo>
                    <a:pt x="20762" y="7855"/>
                    <a:pt x="20762" y="5400"/>
                    <a:pt x="17920" y="3682"/>
                  </a:cubicBezTo>
                  <a:cubicBezTo>
                    <a:pt x="15078" y="1964"/>
                    <a:pt x="9393" y="982"/>
                    <a:pt x="3709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9239167" y="3112756"/>
              <a:ext cx="124147" cy="8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113" fill="norm" stroke="1" extrusionOk="0">
                  <a:moveTo>
                    <a:pt x="4222" y="3113"/>
                  </a:moveTo>
                  <a:cubicBezTo>
                    <a:pt x="3340" y="6713"/>
                    <a:pt x="2459" y="10313"/>
                    <a:pt x="1577" y="13613"/>
                  </a:cubicBezTo>
                  <a:cubicBezTo>
                    <a:pt x="696" y="16913"/>
                    <a:pt x="-186" y="19913"/>
                    <a:pt x="34" y="20213"/>
                  </a:cubicBezTo>
                  <a:cubicBezTo>
                    <a:pt x="255" y="20513"/>
                    <a:pt x="1577" y="18113"/>
                    <a:pt x="2459" y="15413"/>
                  </a:cubicBezTo>
                  <a:cubicBezTo>
                    <a:pt x="3340" y="12713"/>
                    <a:pt x="3781" y="9713"/>
                    <a:pt x="4883" y="6713"/>
                  </a:cubicBezTo>
                  <a:cubicBezTo>
                    <a:pt x="5985" y="3713"/>
                    <a:pt x="7749" y="713"/>
                    <a:pt x="9512" y="113"/>
                  </a:cubicBezTo>
                  <a:cubicBezTo>
                    <a:pt x="11275" y="-487"/>
                    <a:pt x="13038" y="1313"/>
                    <a:pt x="15022" y="5213"/>
                  </a:cubicBezTo>
                  <a:cubicBezTo>
                    <a:pt x="17006" y="9113"/>
                    <a:pt x="19210" y="15113"/>
                    <a:pt x="21414" y="2111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9432314" y="3179684"/>
              <a:ext cx="84851" cy="44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1600" fill="norm" stroke="1" extrusionOk="0">
                  <a:moveTo>
                    <a:pt x="0" y="0"/>
                  </a:moveTo>
                  <a:cubicBezTo>
                    <a:pt x="6789" y="1986"/>
                    <a:pt x="13577" y="3972"/>
                    <a:pt x="17280" y="6517"/>
                  </a:cubicBezTo>
                  <a:cubicBezTo>
                    <a:pt x="20983" y="9062"/>
                    <a:pt x="21600" y="12166"/>
                    <a:pt x="18514" y="14772"/>
                  </a:cubicBezTo>
                  <a:cubicBezTo>
                    <a:pt x="15429" y="17379"/>
                    <a:pt x="8640" y="19490"/>
                    <a:pt x="1851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9600984" y="3517024"/>
              <a:ext cx="53669" cy="1"/>
            </a:xfrm>
            <a:prstGeom prst="ellipse">
              <a:avLst/>
            </a:pr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10059523" y="3150244"/>
              <a:ext cx="193144" cy="364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67" fill="norm" stroke="1" extrusionOk="0">
                  <a:moveTo>
                    <a:pt x="10396" y="15678"/>
                  </a:moveTo>
                  <a:cubicBezTo>
                    <a:pt x="10396" y="14928"/>
                    <a:pt x="10396" y="14178"/>
                    <a:pt x="9543" y="13653"/>
                  </a:cubicBezTo>
                  <a:cubicBezTo>
                    <a:pt x="8691" y="13128"/>
                    <a:pt x="6985" y="12828"/>
                    <a:pt x="5564" y="12978"/>
                  </a:cubicBezTo>
                  <a:cubicBezTo>
                    <a:pt x="4143" y="13128"/>
                    <a:pt x="3006" y="13728"/>
                    <a:pt x="2012" y="14853"/>
                  </a:cubicBezTo>
                  <a:cubicBezTo>
                    <a:pt x="1017" y="15978"/>
                    <a:pt x="164" y="17628"/>
                    <a:pt x="22" y="18828"/>
                  </a:cubicBezTo>
                  <a:cubicBezTo>
                    <a:pt x="-120" y="20028"/>
                    <a:pt x="448" y="20778"/>
                    <a:pt x="1443" y="21153"/>
                  </a:cubicBezTo>
                  <a:cubicBezTo>
                    <a:pt x="2438" y="21528"/>
                    <a:pt x="3859" y="21528"/>
                    <a:pt x="5991" y="20178"/>
                  </a:cubicBezTo>
                  <a:cubicBezTo>
                    <a:pt x="8122" y="18828"/>
                    <a:pt x="10964" y="16128"/>
                    <a:pt x="13238" y="12978"/>
                  </a:cubicBezTo>
                  <a:cubicBezTo>
                    <a:pt x="15512" y="9828"/>
                    <a:pt x="17217" y="6228"/>
                    <a:pt x="18212" y="3753"/>
                  </a:cubicBezTo>
                  <a:cubicBezTo>
                    <a:pt x="19206" y="1278"/>
                    <a:pt x="19490" y="-72"/>
                    <a:pt x="19348" y="3"/>
                  </a:cubicBezTo>
                  <a:cubicBezTo>
                    <a:pt x="19206" y="78"/>
                    <a:pt x="18638" y="1578"/>
                    <a:pt x="17927" y="3903"/>
                  </a:cubicBezTo>
                  <a:cubicBezTo>
                    <a:pt x="17217" y="6228"/>
                    <a:pt x="16364" y="9378"/>
                    <a:pt x="16933" y="11853"/>
                  </a:cubicBezTo>
                  <a:cubicBezTo>
                    <a:pt x="17501" y="14328"/>
                    <a:pt x="19491" y="16128"/>
                    <a:pt x="21480" y="1792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10438711" y="3154254"/>
              <a:ext cx="74629" cy="324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423" fill="norm" stroke="1" extrusionOk="0">
                  <a:moveTo>
                    <a:pt x="21025" y="5223"/>
                  </a:moveTo>
                  <a:cubicBezTo>
                    <a:pt x="21025" y="4210"/>
                    <a:pt x="21025" y="3198"/>
                    <a:pt x="20665" y="2270"/>
                  </a:cubicBezTo>
                  <a:cubicBezTo>
                    <a:pt x="20305" y="1342"/>
                    <a:pt x="19585" y="498"/>
                    <a:pt x="17425" y="160"/>
                  </a:cubicBezTo>
                  <a:cubicBezTo>
                    <a:pt x="15265" y="-177"/>
                    <a:pt x="11665" y="-8"/>
                    <a:pt x="8065" y="920"/>
                  </a:cubicBezTo>
                  <a:cubicBezTo>
                    <a:pt x="4465" y="1848"/>
                    <a:pt x="865" y="3535"/>
                    <a:pt x="145" y="6573"/>
                  </a:cubicBezTo>
                  <a:cubicBezTo>
                    <a:pt x="-575" y="9610"/>
                    <a:pt x="1585" y="13998"/>
                    <a:pt x="2305" y="16698"/>
                  </a:cubicBezTo>
                  <a:cubicBezTo>
                    <a:pt x="3025" y="19398"/>
                    <a:pt x="2305" y="20411"/>
                    <a:pt x="1585" y="2142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10398335" y="3333021"/>
              <a:ext cx="168673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" y="17100"/>
                    <a:pt x="655" y="12600"/>
                    <a:pt x="1964" y="9900"/>
                  </a:cubicBezTo>
                  <a:cubicBezTo>
                    <a:pt x="3273" y="7200"/>
                    <a:pt x="5564" y="6300"/>
                    <a:pt x="9000" y="4950"/>
                  </a:cubicBezTo>
                  <a:cubicBezTo>
                    <a:pt x="12436" y="3600"/>
                    <a:pt x="17018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10615284" y="3198747"/>
              <a:ext cx="135727" cy="287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512" fill="norm" stroke="1" extrusionOk="0">
                  <a:moveTo>
                    <a:pt x="21244" y="2015"/>
                  </a:moveTo>
                  <a:cubicBezTo>
                    <a:pt x="19244" y="1059"/>
                    <a:pt x="17244" y="103"/>
                    <a:pt x="14444" y="8"/>
                  </a:cubicBezTo>
                  <a:cubicBezTo>
                    <a:pt x="11644" y="-88"/>
                    <a:pt x="8044" y="677"/>
                    <a:pt x="5044" y="3448"/>
                  </a:cubicBezTo>
                  <a:cubicBezTo>
                    <a:pt x="2044" y="6220"/>
                    <a:pt x="-356" y="10999"/>
                    <a:pt x="44" y="14344"/>
                  </a:cubicBezTo>
                  <a:cubicBezTo>
                    <a:pt x="444" y="17689"/>
                    <a:pt x="3644" y="19600"/>
                    <a:pt x="6844" y="2151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10753566" y="3183411"/>
              <a:ext cx="130733" cy="43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31" fill="norm" stroke="1" extrusionOk="0">
                  <a:moveTo>
                    <a:pt x="7062" y="6560"/>
                  </a:moveTo>
                  <a:cubicBezTo>
                    <a:pt x="4985" y="8558"/>
                    <a:pt x="2908" y="10556"/>
                    <a:pt x="1869" y="12678"/>
                  </a:cubicBezTo>
                  <a:cubicBezTo>
                    <a:pt x="831" y="14801"/>
                    <a:pt x="831" y="17048"/>
                    <a:pt x="623" y="18671"/>
                  </a:cubicBezTo>
                  <a:cubicBezTo>
                    <a:pt x="415" y="20294"/>
                    <a:pt x="0" y="21293"/>
                    <a:pt x="0" y="21418"/>
                  </a:cubicBezTo>
                  <a:cubicBezTo>
                    <a:pt x="0" y="21543"/>
                    <a:pt x="415" y="20794"/>
                    <a:pt x="1869" y="18297"/>
                  </a:cubicBezTo>
                  <a:cubicBezTo>
                    <a:pt x="3323" y="15800"/>
                    <a:pt x="5815" y="11555"/>
                    <a:pt x="7685" y="8371"/>
                  </a:cubicBezTo>
                  <a:cubicBezTo>
                    <a:pt x="9554" y="5187"/>
                    <a:pt x="10800" y="3064"/>
                    <a:pt x="12046" y="1753"/>
                  </a:cubicBezTo>
                  <a:cubicBezTo>
                    <a:pt x="13292" y="442"/>
                    <a:pt x="14538" y="-57"/>
                    <a:pt x="15785" y="5"/>
                  </a:cubicBezTo>
                  <a:cubicBezTo>
                    <a:pt x="17031" y="68"/>
                    <a:pt x="18277" y="692"/>
                    <a:pt x="19108" y="1316"/>
                  </a:cubicBezTo>
                  <a:cubicBezTo>
                    <a:pt x="19939" y="1941"/>
                    <a:pt x="20354" y="2565"/>
                    <a:pt x="20769" y="3189"/>
                  </a:cubicBezTo>
                  <a:cubicBezTo>
                    <a:pt x="21185" y="3814"/>
                    <a:pt x="21600" y="4438"/>
                    <a:pt x="20769" y="4937"/>
                  </a:cubicBezTo>
                  <a:cubicBezTo>
                    <a:pt x="19938" y="5437"/>
                    <a:pt x="17862" y="5811"/>
                    <a:pt x="17446" y="6311"/>
                  </a:cubicBezTo>
                  <a:cubicBezTo>
                    <a:pt x="17031" y="6810"/>
                    <a:pt x="18277" y="7434"/>
                    <a:pt x="19315" y="8121"/>
                  </a:cubicBezTo>
                  <a:cubicBezTo>
                    <a:pt x="20354" y="8808"/>
                    <a:pt x="21185" y="9557"/>
                    <a:pt x="20769" y="9682"/>
                  </a:cubicBezTo>
                  <a:cubicBezTo>
                    <a:pt x="20354" y="9807"/>
                    <a:pt x="18692" y="9307"/>
                    <a:pt x="17031" y="880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10904347" y="3325354"/>
              <a:ext cx="98352" cy="11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0952" fill="norm" stroke="1" extrusionOk="0">
                  <a:moveTo>
                    <a:pt x="13292" y="2757"/>
                  </a:moveTo>
                  <a:cubicBezTo>
                    <a:pt x="12185" y="5055"/>
                    <a:pt x="11077" y="7353"/>
                    <a:pt x="10523" y="10570"/>
                  </a:cubicBezTo>
                  <a:cubicBezTo>
                    <a:pt x="9969" y="13787"/>
                    <a:pt x="9969" y="17923"/>
                    <a:pt x="11354" y="19762"/>
                  </a:cubicBezTo>
                  <a:cubicBezTo>
                    <a:pt x="12738" y="21600"/>
                    <a:pt x="15508" y="21140"/>
                    <a:pt x="17446" y="19532"/>
                  </a:cubicBezTo>
                  <a:cubicBezTo>
                    <a:pt x="19385" y="17923"/>
                    <a:pt x="20492" y="15166"/>
                    <a:pt x="21046" y="12638"/>
                  </a:cubicBezTo>
                  <a:cubicBezTo>
                    <a:pt x="21600" y="10111"/>
                    <a:pt x="21600" y="7813"/>
                    <a:pt x="18000" y="5745"/>
                  </a:cubicBezTo>
                  <a:cubicBezTo>
                    <a:pt x="14400" y="3677"/>
                    <a:pt x="7200" y="1838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10823506" y="3057014"/>
              <a:ext cx="111509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802" y="5760"/>
                  </a:moveTo>
                  <a:cubicBezTo>
                    <a:pt x="311" y="8160"/>
                    <a:pt x="-180" y="10560"/>
                    <a:pt x="65" y="10560"/>
                  </a:cubicBezTo>
                  <a:cubicBezTo>
                    <a:pt x="311" y="10560"/>
                    <a:pt x="1293" y="8160"/>
                    <a:pt x="3011" y="5520"/>
                  </a:cubicBezTo>
                  <a:cubicBezTo>
                    <a:pt x="4729" y="2880"/>
                    <a:pt x="7184" y="0"/>
                    <a:pt x="9393" y="0"/>
                  </a:cubicBezTo>
                  <a:cubicBezTo>
                    <a:pt x="11602" y="0"/>
                    <a:pt x="13565" y="2880"/>
                    <a:pt x="15529" y="6960"/>
                  </a:cubicBezTo>
                  <a:cubicBezTo>
                    <a:pt x="17493" y="11040"/>
                    <a:pt x="19456" y="16320"/>
                    <a:pt x="2142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11019349" y="3126016"/>
              <a:ext cx="70311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1" h="21600" fill="norm" stroke="1" extrusionOk="0">
                  <a:moveTo>
                    <a:pt x="6704" y="0"/>
                  </a:moveTo>
                  <a:cubicBezTo>
                    <a:pt x="11172" y="1178"/>
                    <a:pt x="15641" y="2356"/>
                    <a:pt x="18248" y="4909"/>
                  </a:cubicBezTo>
                  <a:cubicBezTo>
                    <a:pt x="20855" y="7462"/>
                    <a:pt x="21600" y="11389"/>
                    <a:pt x="18248" y="14400"/>
                  </a:cubicBezTo>
                  <a:cubicBezTo>
                    <a:pt x="14897" y="17411"/>
                    <a:pt x="7448" y="195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10214332" y="3609637"/>
              <a:ext cx="728350" cy="3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21256"/>
                  </a:moveTo>
                  <a:cubicBezTo>
                    <a:pt x="2577" y="14056"/>
                    <a:pt x="5154" y="6856"/>
                    <a:pt x="7806" y="3256"/>
                  </a:cubicBezTo>
                  <a:cubicBezTo>
                    <a:pt x="10459" y="-344"/>
                    <a:pt x="13187" y="-344"/>
                    <a:pt x="15499" y="376"/>
                  </a:cubicBezTo>
                  <a:cubicBezTo>
                    <a:pt x="17811" y="1096"/>
                    <a:pt x="19705" y="2536"/>
                    <a:pt x="21600" y="3976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10311532" y="3662891"/>
              <a:ext cx="171140" cy="361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232" fill="norm" stroke="1" extrusionOk="0">
                  <a:moveTo>
                    <a:pt x="16506" y="15738"/>
                  </a:moveTo>
                  <a:cubicBezTo>
                    <a:pt x="15553" y="15138"/>
                    <a:pt x="14600" y="14538"/>
                    <a:pt x="13330" y="14313"/>
                  </a:cubicBezTo>
                  <a:cubicBezTo>
                    <a:pt x="12059" y="14088"/>
                    <a:pt x="10471" y="14238"/>
                    <a:pt x="8247" y="15063"/>
                  </a:cubicBezTo>
                  <a:cubicBezTo>
                    <a:pt x="6024" y="15888"/>
                    <a:pt x="3165" y="17388"/>
                    <a:pt x="1577" y="18588"/>
                  </a:cubicBezTo>
                  <a:cubicBezTo>
                    <a:pt x="-11" y="19788"/>
                    <a:pt x="-329" y="20688"/>
                    <a:pt x="306" y="21063"/>
                  </a:cubicBezTo>
                  <a:cubicBezTo>
                    <a:pt x="942" y="21438"/>
                    <a:pt x="2530" y="21288"/>
                    <a:pt x="5548" y="19563"/>
                  </a:cubicBezTo>
                  <a:cubicBezTo>
                    <a:pt x="8565" y="17838"/>
                    <a:pt x="13012" y="14538"/>
                    <a:pt x="15871" y="11313"/>
                  </a:cubicBezTo>
                  <a:cubicBezTo>
                    <a:pt x="18730" y="8088"/>
                    <a:pt x="20000" y="4938"/>
                    <a:pt x="20636" y="2988"/>
                  </a:cubicBezTo>
                  <a:cubicBezTo>
                    <a:pt x="21271" y="1038"/>
                    <a:pt x="21271" y="288"/>
                    <a:pt x="20477" y="63"/>
                  </a:cubicBezTo>
                  <a:cubicBezTo>
                    <a:pt x="19683" y="-162"/>
                    <a:pt x="18094" y="138"/>
                    <a:pt x="16983" y="2163"/>
                  </a:cubicBezTo>
                  <a:cubicBezTo>
                    <a:pt x="15871" y="4188"/>
                    <a:pt x="15236" y="7938"/>
                    <a:pt x="16030" y="10938"/>
                  </a:cubicBezTo>
                  <a:cubicBezTo>
                    <a:pt x="16824" y="13938"/>
                    <a:pt x="19047" y="16188"/>
                    <a:pt x="21271" y="1843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10524513" y="3756757"/>
              <a:ext cx="191659" cy="47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05" fill="norm" stroke="1" extrusionOk="0">
                  <a:moveTo>
                    <a:pt x="3020" y="10996"/>
                  </a:moveTo>
                  <a:cubicBezTo>
                    <a:pt x="2452" y="13883"/>
                    <a:pt x="1883" y="16771"/>
                    <a:pt x="1315" y="18619"/>
                  </a:cubicBezTo>
                  <a:cubicBezTo>
                    <a:pt x="747" y="20467"/>
                    <a:pt x="178" y="21276"/>
                    <a:pt x="36" y="21391"/>
                  </a:cubicBezTo>
                  <a:cubicBezTo>
                    <a:pt x="-106" y="21507"/>
                    <a:pt x="178" y="20929"/>
                    <a:pt x="747" y="18908"/>
                  </a:cubicBezTo>
                  <a:cubicBezTo>
                    <a:pt x="1315" y="16887"/>
                    <a:pt x="2168" y="13421"/>
                    <a:pt x="3447" y="10245"/>
                  </a:cubicBezTo>
                  <a:cubicBezTo>
                    <a:pt x="4726" y="7069"/>
                    <a:pt x="6431" y="4181"/>
                    <a:pt x="7710" y="2448"/>
                  </a:cubicBezTo>
                  <a:cubicBezTo>
                    <a:pt x="8989" y="716"/>
                    <a:pt x="9841" y="138"/>
                    <a:pt x="10836" y="23"/>
                  </a:cubicBezTo>
                  <a:cubicBezTo>
                    <a:pt x="11831" y="-93"/>
                    <a:pt x="12968" y="254"/>
                    <a:pt x="13536" y="716"/>
                  </a:cubicBezTo>
                  <a:cubicBezTo>
                    <a:pt x="14105" y="1178"/>
                    <a:pt x="14105" y="1755"/>
                    <a:pt x="14957" y="2679"/>
                  </a:cubicBezTo>
                  <a:cubicBezTo>
                    <a:pt x="15810" y="3603"/>
                    <a:pt x="17515" y="4874"/>
                    <a:pt x="18794" y="5740"/>
                  </a:cubicBezTo>
                  <a:cubicBezTo>
                    <a:pt x="20073" y="6606"/>
                    <a:pt x="20926" y="7068"/>
                    <a:pt x="21210" y="7588"/>
                  </a:cubicBezTo>
                  <a:cubicBezTo>
                    <a:pt x="21494" y="8108"/>
                    <a:pt x="21210" y="8686"/>
                    <a:pt x="20215" y="9090"/>
                  </a:cubicBezTo>
                  <a:cubicBezTo>
                    <a:pt x="19220" y="9494"/>
                    <a:pt x="17515" y="9725"/>
                    <a:pt x="16094" y="9667"/>
                  </a:cubicBezTo>
                  <a:cubicBezTo>
                    <a:pt x="14673" y="9610"/>
                    <a:pt x="13536" y="9263"/>
                    <a:pt x="12399" y="891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10753071" y="3892700"/>
              <a:ext cx="61831" cy="10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173" fill="norm" stroke="1" extrusionOk="0">
                  <a:moveTo>
                    <a:pt x="17447" y="12644"/>
                  </a:moveTo>
                  <a:cubicBezTo>
                    <a:pt x="13127" y="12644"/>
                    <a:pt x="8807" y="12644"/>
                    <a:pt x="5351" y="13961"/>
                  </a:cubicBezTo>
                  <a:cubicBezTo>
                    <a:pt x="1895" y="15278"/>
                    <a:pt x="-697" y="17912"/>
                    <a:pt x="167" y="19493"/>
                  </a:cubicBezTo>
                  <a:cubicBezTo>
                    <a:pt x="1031" y="21073"/>
                    <a:pt x="5351" y="21600"/>
                    <a:pt x="8807" y="20810"/>
                  </a:cubicBezTo>
                  <a:cubicBezTo>
                    <a:pt x="12263" y="20020"/>
                    <a:pt x="14855" y="17912"/>
                    <a:pt x="17015" y="15541"/>
                  </a:cubicBezTo>
                  <a:cubicBezTo>
                    <a:pt x="19175" y="13171"/>
                    <a:pt x="20903" y="10537"/>
                    <a:pt x="20903" y="7902"/>
                  </a:cubicBezTo>
                  <a:cubicBezTo>
                    <a:pt x="20903" y="5268"/>
                    <a:pt x="19175" y="2634"/>
                    <a:pt x="17447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10579784" y="3624360"/>
              <a:ext cx="94559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4" y="0"/>
                  </a:moveTo>
                  <a:cubicBezTo>
                    <a:pt x="1168" y="3600"/>
                    <a:pt x="1751" y="7200"/>
                    <a:pt x="1459" y="10800"/>
                  </a:cubicBezTo>
                  <a:cubicBezTo>
                    <a:pt x="1168" y="14400"/>
                    <a:pt x="0" y="18000"/>
                    <a:pt x="0" y="17640"/>
                  </a:cubicBezTo>
                  <a:cubicBezTo>
                    <a:pt x="0" y="17280"/>
                    <a:pt x="1168" y="12960"/>
                    <a:pt x="2627" y="9360"/>
                  </a:cubicBezTo>
                  <a:cubicBezTo>
                    <a:pt x="4087" y="5760"/>
                    <a:pt x="5838" y="2880"/>
                    <a:pt x="7589" y="2880"/>
                  </a:cubicBezTo>
                  <a:cubicBezTo>
                    <a:pt x="9341" y="2880"/>
                    <a:pt x="11092" y="5760"/>
                    <a:pt x="13427" y="9360"/>
                  </a:cubicBezTo>
                  <a:cubicBezTo>
                    <a:pt x="15762" y="12960"/>
                    <a:pt x="18681" y="17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8343623" y="3655028"/>
              <a:ext cx="429344" cy="10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100"/>
                  </a:moveTo>
                  <a:cubicBezTo>
                    <a:pt x="4114" y="5400"/>
                    <a:pt x="8229" y="2700"/>
                    <a:pt x="10671" y="1350"/>
                  </a:cubicBezTo>
                  <a:cubicBezTo>
                    <a:pt x="13114" y="0"/>
                    <a:pt x="13886" y="0"/>
                    <a:pt x="14657" y="0"/>
                  </a:cubicBezTo>
                  <a:cubicBezTo>
                    <a:pt x="15429" y="0"/>
                    <a:pt x="16200" y="0"/>
                    <a:pt x="16393" y="1350"/>
                  </a:cubicBezTo>
                  <a:cubicBezTo>
                    <a:pt x="16586" y="2700"/>
                    <a:pt x="16200" y="5400"/>
                    <a:pt x="14336" y="8640"/>
                  </a:cubicBezTo>
                  <a:cubicBezTo>
                    <a:pt x="12471" y="11880"/>
                    <a:pt x="9129" y="15660"/>
                    <a:pt x="7136" y="17550"/>
                  </a:cubicBezTo>
                  <a:cubicBezTo>
                    <a:pt x="5143" y="19440"/>
                    <a:pt x="4500" y="19440"/>
                    <a:pt x="3729" y="19980"/>
                  </a:cubicBezTo>
                  <a:cubicBezTo>
                    <a:pt x="2957" y="20520"/>
                    <a:pt x="2057" y="21600"/>
                    <a:pt x="1929" y="21600"/>
                  </a:cubicBezTo>
                  <a:cubicBezTo>
                    <a:pt x="1800" y="21600"/>
                    <a:pt x="2443" y="20520"/>
                    <a:pt x="4564" y="18630"/>
                  </a:cubicBezTo>
                  <a:cubicBezTo>
                    <a:pt x="6686" y="16740"/>
                    <a:pt x="10286" y="14040"/>
                    <a:pt x="13371" y="12420"/>
                  </a:cubicBezTo>
                  <a:cubicBezTo>
                    <a:pt x="16457" y="10800"/>
                    <a:pt x="19029" y="10260"/>
                    <a:pt x="21600" y="972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8512293" y="3712778"/>
              <a:ext cx="797353" cy="11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9525"/>
                  </a:moveTo>
                  <a:cubicBezTo>
                    <a:pt x="208" y="7562"/>
                    <a:pt x="415" y="5598"/>
                    <a:pt x="1315" y="4125"/>
                  </a:cubicBezTo>
                  <a:cubicBezTo>
                    <a:pt x="2215" y="2652"/>
                    <a:pt x="3808" y="1671"/>
                    <a:pt x="5919" y="934"/>
                  </a:cubicBezTo>
                  <a:cubicBezTo>
                    <a:pt x="8031" y="198"/>
                    <a:pt x="10662" y="-293"/>
                    <a:pt x="12877" y="198"/>
                  </a:cubicBezTo>
                  <a:cubicBezTo>
                    <a:pt x="15092" y="689"/>
                    <a:pt x="16892" y="2162"/>
                    <a:pt x="17965" y="3143"/>
                  </a:cubicBezTo>
                  <a:cubicBezTo>
                    <a:pt x="19038" y="4125"/>
                    <a:pt x="19385" y="4616"/>
                    <a:pt x="19696" y="5598"/>
                  </a:cubicBezTo>
                  <a:cubicBezTo>
                    <a:pt x="20008" y="6580"/>
                    <a:pt x="20285" y="8052"/>
                    <a:pt x="20250" y="9034"/>
                  </a:cubicBezTo>
                  <a:cubicBezTo>
                    <a:pt x="20215" y="10016"/>
                    <a:pt x="19869" y="10507"/>
                    <a:pt x="18554" y="11980"/>
                  </a:cubicBezTo>
                  <a:cubicBezTo>
                    <a:pt x="17238" y="13452"/>
                    <a:pt x="14954" y="15907"/>
                    <a:pt x="12981" y="17625"/>
                  </a:cubicBezTo>
                  <a:cubicBezTo>
                    <a:pt x="11008" y="19343"/>
                    <a:pt x="9346" y="20325"/>
                    <a:pt x="8308" y="20816"/>
                  </a:cubicBezTo>
                  <a:cubicBezTo>
                    <a:pt x="7269" y="21307"/>
                    <a:pt x="6854" y="21307"/>
                    <a:pt x="6819" y="21062"/>
                  </a:cubicBezTo>
                  <a:cubicBezTo>
                    <a:pt x="6785" y="20816"/>
                    <a:pt x="7131" y="20325"/>
                    <a:pt x="8550" y="19343"/>
                  </a:cubicBezTo>
                  <a:cubicBezTo>
                    <a:pt x="9969" y="18362"/>
                    <a:pt x="12462" y="16889"/>
                    <a:pt x="14815" y="16643"/>
                  </a:cubicBezTo>
                  <a:cubicBezTo>
                    <a:pt x="17169" y="16398"/>
                    <a:pt x="19385" y="17380"/>
                    <a:pt x="21600" y="1836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7419429" y="3770030"/>
              <a:ext cx="1488985" cy="5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21067" y="0"/>
                  </a:moveTo>
                  <a:cubicBezTo>
                    <a:pt x="21327" y="1400"/>
                    <a:pt x="21586" y="2800"/>
                    <a:pt x="21586" y="4500"/>
                  </a:cubicBezTo>
                  <a:cubicBezTo>
                    <a:pt x="21586" y="6200"/>
                    <a:pt x="21327" y="8200"/>
                    <a:pt x="20789" y="9900"/>
                  </a:cubicBezTo>
                  <a:cubicBezTo>
                    <a:pt x="20252" y="11600"/>
                    <a:pt x="19437" y="13000"/>
                    <a:pt x="18474" y="14050"/>
                  </a:cubicBezTo>
                  <a:cubicBezTo>
                    <a:pt x="17511" y="15100"/>
                    <a:pt x="16399" y="15800"/>
                    <a:pt x="15176" y="16150"/>
                  </a:cubicBezTo>
                  <a:cubicBezTo>
                    <a:pt x="13954" y="16500"/>
                    <a:pt x="12620" y="16500"/>
                    <a:pt x="11397" y="16200"/>
                  </a:cubicBezTo>
                  <a:cubicBezTo>
                    <a:pt x="10175" y="15900"/>
                    <a:pt x="9063" y="15300"/>
                    <a:pt x="7859" y="14900"/>
                  </a:cubicBezTo>
                  <a:cubicBezTo>
                    <a:pt x="6655" y="14500"/>
                    <a:pt x="5358" y="14300"/>
                    <a:pt x="4173" y="13850"/>
                  </a:cubicBezTo>
                  <a:cubicBezTo>
                    <a:pt x="2987" y="13400"/>
                    <a:pt x="1913" y="12700"/>
                    <a:pt x="1283" y="12200"/>
                  </a:cubicBezTo>
                  <a:cubicBezTo>
                    <a:pt x="653" y="11700"/>
                    <a:pt x="468" y="11400"/>
                    <a:pt x="356" y="11600"/>
                  </a:cubicBezTo>
                  <a:cubicBezTo>
                    <a:pt x="245" y="11800"/>
                    <a:pt x="208" y="12500"/>
                    <a:pt x="153" y="13950"/>
                  </a:cubicBezTo>
                  <a:cubicBezTo>
                    <a:pt x="97" y="15400"/>
                    <a:pt x="23" y="17600"/>
                    <a:pt x="5" y="19000"/>
                  </a:cubicBezTo>
                  <a:cubicBezTo>
                    <a:pt x="-14" y="20400"/>
                    <a:pt x="23" y="21000"/>
                    <a:pt x="6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7270265" y="4306709"/>
              <a:ext cx="130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7454269" y="4299042"/>
              <a:ext cx="76670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5522226" y="4381620"/>
              <a:ext cx="3864088" cy="29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21356"/>
                  </a:moveTo>
                  <a:cubicBezTo>
                    <a:pt x="14" y="20425"/>
                    <a:pt x="29" y="19494"/>
                    <a:pt x="129" y="18097"/>
                  </a:cubicBezTo>
                  <a:cubicBezTo>
                    <a:pt x="229" y="16701"/>
                    <a:pt x="414" y="14839"/>
                    <a:pt x="736" y="12604"/>
                  </a:cubicBezTo>
                  <a:cubicBezTo>
                    <a:pt x="1057" y="10370"/>
                    <a:pt x="1514" y="7763"/>
                    <a:pt x="1979" y="5622"/>
                  </a:cubicBezTo>
                  <a:cubicBezTo>
                    <a:pt x="2443" y="3480"/>
                    <a:pt x="2914" y="1804"/>
                    <a:pt x="3407" y="873"/>
                  </a:cubicBezTo>
                  <a:cubicBezTo>
                    <a:pt x="3900" y="-58"/>
                    <a:pt x="4414" y="-244"/>
                    <a:pt x="4879" y="315"/>
                  </a:cubicBezTo>
                  <a:cubicBezTo>
                    <a:pt x="5343" y="873"/>
                    <a:pt x="5757" y="2177"/>
                    <a:pt x="6207" y="4318"/>
                  </a:cubicBezTo>
                  <a:cubicBezTo>
                    <a:pt x="6657" y="6459"/>
                    <a:pt x="7143" y="9439"/>
                    <a:pt x="7579" y="11673"/>
                  </a:cubicBezTo>
                  <a:cubicBezTo>
                    <a:pt x="8014" y="13908"/>
                    <a:pt x="8400" y="15397"/>
                    <a:pt x="8800" y="16142"/>
                  </a:cubicBezTo>
                  <a:cubicBezTo>
                    <a:pt x="9200" y="16887"/>
                    <a:pt x="9614" y="16887"/>
                    <a:pt x="10014" y="15490"/>
                  </a:cubicBezTo>
                  <a:cubicBezTo>
                    <a:pt x="10414" y="14094"/>
                    <a:pt x="10800" y="11301"/>
                    <a:pt x="11036" y="9625"/>
                  </a:cubicBezTo>
                  <a:cubicBezTo>
                    <a:pt x="11271" y="7949"/>
                    <a:pt x="11357" y="7390"/>
                    <a:pt x="11436" y="7204"/>
                  </a:cubicBezTo>
                  <a:cubicBezTo>
                    <a:pt x="11514" y="7018"/>
                    <a:pt x="11586" y="7204"/>
                    <a:pt x="11693" y="8042"/>
                  </a:cubicBezTo>
                  <a:cubicBezTo>
                    <a:pt x="11800" y="8880"/>
                    <a:pt x="11943" y="10370"/>
                    <a:pt x="12193" y="11022"/>
                  </a:cubicBezTo>
                  <a:cubicBezTo>
                    <a:pt x="12443" y="11673"/>
                    <a:pt x="12800" y="11487"/>
                    <a:pt x="13171" y="10835"/>
                  </a:cubicBezTo>
                  <a:cubicBezTo>
                    <a:pt x="13543" y="10184"/>
                    <a:pt x="13929" y="9066"/>
                    <a:pt x="14379" y="8042"/>
                  </a:cubicBezTo>
                  <a:cubicBezTo>
                    <a:pt x="14829" y="7018"/>
                    <a:pt x="15343" y="6087"/>
                    <a:pt x="15857" y="5528"/>
                  </a:cubicBezTo>
                  <a:cubicBezTo>
                    <a:pt x="16371" y="4970"/>
                    <a:pt x="16886" y="4784"/>
                    <a:pt x="17414" y="4504"/>
                  </a:cubicBezTo>
                  <a:cubicBezTo>
                    <a:pt x="17943" y="4225"/>
                    <a:pt x="18486" y="3853"/>
                    <a:pt x="19036" y="3666"/>
                  </a:cubicBezTo>
                  <a:cubicBezTo>
                    <a:pt x="19586" y="3480"/>
                    <a:pt x="20143" y="3480"/>
                    <a:pt x="20514" y="3853"/>
                  </a:cubicBezTo>
                  <a:cubicBezTo>
                    <a:pt x="20886" y="4225"/>
                    <a:pt x="21071" y="4970"/>
                    <a:pt x="21221" y="6366"/>
                  </a:cubicBezTo>
                  <a:cubicBezTo>
                    <a:pt x="21371" y="7763"/>
                    <a:pt x="21486" y="9811"/>
                    <a:pt x="21600" y="1185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9730466" y="2874190"/>
              <a:ext cx="1840917" cy="136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21" fill="norm" stroke="1" extrusionOk="0">
                  <a:moveTo>
                    <a:pt x="17642" y="3003"/>
                  </a:moveTo>
                  <a:cubicBezTo>
                    <a:pt x="17314" y="2439"/>
                    <a:pt x="16985" y="1875"/>
                    <a:pt x="16598" y="1412"/>
                  </a:cubicBezTo>
                  <a:cubicBezTo>
                    <a:pt x="16210" y="948"/>
                    <a:pt x="15762" y="585"/>
                    <a:pt x="15136" y="364"/>
                  </a:cubicBezTo>
                  <a:cubicBezTo>
                    <a:pt x="14509" y="142"/>
                    <a:pt x="13704" y="62"/>
                    <a:pt x="12823" y="21"/>
                  </a:cubicBezTo>
                  <a:cubicBezTo>
                    <a:pt x="11943" y="-19"/>
                    <a:pt x="10989" y="-19"/>
                    <a:pt x="10019" y="162"/>
                  </a:cubicBezTo>
                  <a:cubicBezTo>
                    <a:pt x="9049" y="344"/>
                    <a:pt x="8065" y="706"/>
                    <a:pt x="7155" y="1109"/>
                  </a:cubicBezTo>
                  <a:cubicBezTo>
                    <a:pt x="6245" y="1512"/>
                    <a:pt x="5410" y="1956"/>
                    <a:pt x="4679" y="2520"/>
                  </a:cubicBezTo>
                  <a:cubicBezTo>
                    <a:pt x="3948" y="3084"/>
                    <a:pt x="3321" y="3769"/>
                    <a:pt x="2680" y="4656"/>
                  </a:cubicBezTo>
                  <a:cubicBezTo>
                    <a:pt x="2038" y="5542"/>
                    <a:pt x="1382" y="6630"/>
                    <a:pt x="935" y="7618"/>
                  </a:cubicBezTo>
                  <a:cubicBezTo>
                    <a:pt x="487" y="8605"/>
                    <a:pt x="248" y="9491"/>
                    <a:pt x="114" y="10479"/>
                  </a:cubicBezTo>
                  <a:cubicBezTo>
                    <a:pt x="-20" y="11466"/>
                    <a:pt x="-50" y="12554"/>
                    <a:pt x="99" y="13642"/>
                  </a:cubicBezTo>
                  <a:cubicBezTo>
                    <a:pt x="248" y="14730"/>
                    <a:pt x="577" y="15818"/>
                    <a:pt x="1128" y="16745"/>
                  </a:cubicBezTo>
                  <a:cubicBezTo>
                    <a:pt x="1680" y="17672"/>
                    <a:pt x="2456" y="18438"/>
                    <a:pt x="3262" y="19103"/>
                  </a:cubicBezTo>
                  <a:cubicBezTo>
                    <a:pt x="4067" y="19768"/>
                    <a:pt x="4902" y="20332"/>
                    <a:pt x="5842" y="20715"/>
                  </a:cubicBezTo>
                  <a:cubicBezTo>
                    <a:pt x="6782" y="21097"/>
                    <a:pt x="7826" y="21299"/>
                    <a:pt x="8796" y="21420"/>
                  </a:cubicBezTo>
                  <a:cubicBezTo>
                    <a:pt x="9765" y="21541"/>
                    <a:pt x="10660" y="21581"/>
                    <a:pt x="11615" y="21380"/>
                  </a:cubicBezTo>
                  <a:cubicBezTo>
                    <a:pt x="12570" y="21178"/>
                    <a:pt x="13584" y="20735"/>
                    <a:pt x="14509" y="20070"/>
                  </a:cubicBezTo>
                  <a:cubicBezTo>
                    <a:pt x="15434" y="19405"/>
                    <a:pt x="16269" y="18518"/>
                    <a:pt x="17015" y="17531"/>
                  </a:cubicBezTo>
                  <a:cubicBezTo>
                    <a:pt x="17761" y="16544"/>
                    <a:pt x="18417" y="15456"/>
                    <a:pt x="18999" y="14267"/>
                  </a:cubicBezTo>
                  <a:cubicBezTo>
                    <a:pt x="19581" y="13078"/>
                    <a:pt x="20088" y="11788"/>
                    <a:pt x="20491" y="10479"/>
                  </a:cubicBezTo>
                  <a:cubicBezTo>
                    <a:pt x="20894" y="9169"/>
                    <a:pt x="21192" y="7839"/>
                    <a:pt x="21356" y="6691"/>
                  </a:cubicBezTo>
                  <a:cubicBezTo>
                    <a:pt x="21520" y="5542"/>
                    <a:pt x="21550" y="4575"/>
                    <a:pt x="21356" y="3910"/>
                  </a:cubicBezTo>
                  <a:cubicBezTo>
                    <a:pt x="21162" y="3245"/>
                    <a:pt x="20744" y="2882"/>
                    <a:pt x="20297" y="2762"/>
                  </a:cubicBezTo>
                  <a:cubicBezTo>
                    <a:pt x="19849" y="2641"/>
                    <a:pt x="19372" y="2762"/>
                    <a:pt x="18984" y="3185"/>
                  </a:cubicBezTo>
                  <a:cubicBezTo>
                    <a:pt x="18596" y="3608"/>
                    <a:pt x="18298" y="4333"/>
                    <a:pt x="18000" y="505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10935014" y="4046036"/>
              <a:ext cx="374650" cy="567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0" y="0"/>
                  </a:moveTo>
                  <a:cubicBezTo>
                    <a:pt x="1176" y="1946"/>
                    <a:pt x="2351" y="3892"/>
                    <a:pt x="3820" y="5108"/>
                  </a:cubicBezTo>
                  <a:cubicBezTo>
                    <a:pt x="5290" y="6324"/>
                    <a:pt x="7053" y="6811"/>
                    <a:pt x="9110" y="6811"/>
                  </a:cubicBezTo>
                  <a:cubicBezTo>
                    <a:pt x="11167" y="6811"/>
                    <a:pt x="13518" y="6324"/>
                    <a:pt x="15061" y="5935"/>
                  </a:cubicBezTo>
                  <a:cubicBezTo>
                    <a:pt x="16604" y="5546"/>
                    <a:pt x="17339" y="5254"/>
                    <a:pt x="18147" y="5059"/>
                  </a:cubicBezTo>
                  <a:cubicBezTo>
                    <a:pt x="18955" y="4865"/>
                    <a:pt x="19837" y="4768"/>
                    <a:pt x="20424" y="5059"/>
                  </a:cubicBezTo>
                  <a:cubicBezTo>
                    <a:pt x="21012" y="5351"/>
                    <a:pt x="21306" y="6032"/>
                    <a:pt x="21453" y="7881"/>
                  </a:cubicBezTo>
                  <a:cubicBezTo>
                    <a:pt x="21600" y="9730"/>
                    <a:pt x="21600" y="12746"/>
                    <a:pt x="21159" y="15227"/>
                  </a:cubicBezTo>
                  <a:cubicBezTo>
                    <a:pt x="20718" y="17708"/>
                    <a:pt x="19837" y="19654"/>
                    <a:pt x="18955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11149686" y="4536714"/>
              <a:ext cx="130337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35" y="2400"/>
                    <a:pt x="8471" y="4800"/>
                    <a:pt x="12071" y="8400"/>
                  </a:cubicBezTo>
                  <a:cubicBezTo>
                    <a:pt x="15671" y="12000"/>
                    <a:pt x="18635" y="16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11272356" y="4536714"/>
              <a:ext cx="138004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00" y="3273"/>
                    <a:pt x="11200" y="6545"/>
                    <a:pt x="7600" y="10145"/>
                  </a:cubicBezTo>
                  <a:cubicBezTo>
                    <a:pt x="4000" y="13745"/>
                    <a:pt x="2000" y="176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10712676" y="4660699"/>
              <a:ext cx="766685" cy="11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8393"/>
                  </a:moveTo>
                  <a:cubicBezTo>
                    <a:pt x="1800" y="5513"/>
                    <a:pt x="3600" y="2633"/>
                    <a:pt x="4968" y="1193"/>
                  </a:cubicBezTo>
                  <a:cubicBezTo>
                    <a:pt x="6336" y="-247"/>
                    <a:pt x="7272" y="-247"/>
                    <a:pt x="7920" y="473"/>
                  </a:cubicBezTo>
                  <a:cubicBezTo>
                    <a:pt x="8568" y="1193"/>
                    <a:pt x="8928" y="2633"/>
                    <a:pt x="9396" y="4793"/>
                  </a:cubicBezTo>
                  <a:cubicBezTo>
                    <a:pt x="9864" y="6953"/>
                    <a:pt x="10440" y="9833"/>
                    <a:pt x="11124" y="10553"/>
                  </a:cubicBezTo>
                  <a:cubicBezTo>
                    <a:pt x="11808" y="11273"/>
                    <a:pt x="12600" y="9833"/>
                    <a:pt x="13752" y="8633"/>
                  </a:cubicBezTo>
                  <a:cubicBezTo>
                    <a:pt x="14904" y="7433"/>
                    <a:pt x="16416" y="6473"/>
                    <a:pt x="17676" y="6953"/>
                  </a:cubicBezTo>
                  <a:cubicBezTo>
                    <a:pt x="18936" y="7433"/>
                    <a:pt x="19944" y="9353"/>
                    <a:pt x="20556" y="11993"/>
                  </a:cubicBezTo>
                  <a:cubicBezTo>
                    <a:pt x="21168" y="14633"/>
                    <a:pt x="21384" y="17993"/>
                    <a:pt x="21600" y="2135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960456" y="6553093"/>
              <a:ext cx="52901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7" y="1800"/>
                    <a:pt x="5635" y="3600"/>
                    <a:pt x="8974" y="5400"/>
                  </a:cubicBezTo>
                  <a:cubicBezTo>
                    <a:pt x="12313" y="7200"/>
                    <a:pt x="16174" y="9000"/>
                    <a:pt x="18365" y="11700"/>
                  </a:cubicBezTo>
                  <a:cubicBezTo>
                    <a:pt x="20557" y="14400"/>
                    <a:pt x="21078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1006457" y="6637428"/>
              <a:ext cx="483012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29" y="18568"/>
                    <a:pt x="3657" y="15537"/>
                    <a:pt x="6286" y="12695"/>
                  </a:cubicBezTo>
                  <a:cubicBezTo>
                    <a:pt x="8914" y="9853"/>
                    <a:pt x="12343" y="7200"/>
                    <a:pt x="15029" y="5116"/>
                  </a:cubicBezTo>
                  <a:cubicBezTo>
                    <a:pt x="17714" y="3032"/>
                    <a:pt x="19657" y="151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1351465" y="6430424"/>
              <a:ext cx="272593" cy="33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0" y="0"/>
                  </a:moveTo>
                  <a:cubicBezTo>
                    <a:pt x="5600" y="1473"/>
                    <a:pt x="11200" y="2945"/>
                    <a:pt x="14800" y="4336"/>
                  </a:cubicBezTo>
                  <a:cubicBezTo>
                    <a:pt x="18400" y="5727"/>
                    <a:pt x="20000" y="7036"/>
                    <a:pt x="20800" y="8100"/>
                  </a:cubicBezTo>
                  <a:cubicBezTo>
                    <a:pt x="21600" y="9164"/>
                    <a:pt x="21600" y="9982"/>
                    <a:pt x="20100" y="12191"/>
                  </a:cubicBezTo>
                  <a:cubicBezTo>
                    <a:pt x="18600" y="14400"/>
                    <a:pt x="15600" y="18000"/>
                    <a:pt x="12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2217818" y="6714096"/>
              <a:ext cx="26834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2644210" y="6495305"/>
              <a:ext cx="248291" cy="319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61" fill="norm" stroke="1" extrusionOk="0">
                  <a:moveTo>
                    <a:pt x="255" y="5420"/>
                  </a:moveTo>
                  <a:cubicBezTo>
                    <a:pt x="34" y="4391"/>
                    <a:pt x="-186" y="3363"/>
                    <a:pt x="255" y="2591"/>
                  </a:cubicBezTo>
                  <a:cubicBezTo>
                    <a:pt x="696" y="1820"/>
                    <a:pt x="1798" y="1305"/>
                    <a:pt x="4112" y="877"/>
                  </a:cubicBezTo>
                  <a:cubicBezTo>
                    <a:pt x="6426" y="448"/>
                    <a:pt x="9953" y="105"/>
                    <a:pt x="12267" y="20"/>
                  </a:cubicBezTo>
                  <a:cubicBezTo>
                    <a:pt x="14581" y="-66"/>
                    <a:pt x="15683" y="105"/>
                    <a:pt x="16345" y="1134"/>
                  </a:cubicBezTo>
                  <a:cubicBezTo>
                    <a:pt x="17006" y="2163"/>
                    <a:pt x="17226" y="4048"/>
                    <a:pt x="15022" y="7048"/>
                  </a:cubicBezTo>
                  <a:cubicBezTo>
                    <a:pt x="12818" y="10048"/>
                    <a:pt x="8190" y="14163"/>
                    <a:pt x="5434" y="16563"/>
                  </a:cubicBezTo>
                  <a:cubicBezTo>
                    <a:pt x="2679" y="18963"/>
                    <a:pt x="1798" y="19648"/>
                    <a:pt x="1798" y="20248"/>
                  </a:cubicBezTo>
                  <a:cubicBezTo>
                    <a:pt x="1798" y="20848"/>
                    <a:pt x="2679" y="21363"/>
                    <a:pt x="4883" y="21448"/>
                  </a:cubicBezTo>
                  <a:cubicBezTo>
                    <a:pt x="7087" y="21534"/>
                    <a:pt x="10614" y="21191"/>
                    <a:pt x="13590" y="21020"/>
                  </a:cubicBezTo>
                  <a:cubicBezTo>
                    <a:pt x="16565" y="20848"/>
                    <a:pt x="18990" y="20848"/>
                    <a:pt x="21414" y="208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3266831" y="6445757"/>
              <a:ext cx="354020" cy="320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518" fill="norm" stroke="1" extrusionOk="0">
                  <a:moveTo>
                    <a:pt x="21373" y="0"/>
                  </a:moveTo>
                  <a:cubicBezTo>
                    <a:pt x="18904" y="514"/>
                    <a:pt x="16436" y="1029"/>
                    <a:pt x="13813" y="1886"/>
                  </a:cubicBezTo>
                  <a:cubicBezTo>
                    <a:pt x="11190" y="2743"/>
                    <a:pt x="8413" y="3943"/>
                    <a:pt x="6639" y="4800"/>
                  </a:cubicBezTo>
                  <a:cubicBezTo>
                    <a:pt x="4864" y="5657"/>
                    <a:pt x="4093" y="6171"/>
                    <a:pt x="3630" y="6857"/>
                  </a:cubicBezTo>
                  <a:cubicBezTo>
                    <a:pt x="3167" y="7543"/>
                    <a:pt x="3013" y="8400"/>
                    <a:pt x="3476" y="8914"/>
                  </a:cubicBezTo>
                  <a:cubicBezTo>
                    <a:pt x="3939" y="9429"/>
                    <a:pt x="5019" y="9600"/>
                    <a:pt x="5944" y="9771"/>
                  </a:cubicBezTo>
                  <a:cubicBezTo>
                    <a:pt x="6870" y="9943"/>
                    <a:pt x="7642" y="10114"/>
                    <a:pt x="8336" y="10457"/>
                  </a:cubicBezTo>
                  <a:cubicBezTo>
                    <a:pt x="9030" y="10800"/>
                    <a:pt x="9647" y="11314"/>
                    <a:pt x="9724" y="12000"/>
                  </a:cubicBezTo>
                  <a:cubicBezTo>
                    <a:pt x="9802" y="12686"/>
                    <a:pt x="9339" y="13543"/>
                    <a:pt x="8259" y="14486"/>
                  </a:cubicBezTo>
                  <a:cubicBezTo>
                    <a:pt x="7179" y="15429"/>
                    <a:pt x="5482" y="16457"/>
                    <a:pt x="4170" y="17229"/>
                  </a:cubicBezTo>
                  <a:cubicBezTo>
                    <a:pt x="2859" y="18000"/>
                    <a:pt x="1933" y="18514"/>
                    <a:pt x="1162" y="19200"/>
                  </a:cubicBezTo>
                  <a:cubicBezTo>
                    <a:pt x="390" y="19886"/>
                    <a:pt x="-227" y="20743"/>
                    <a:pt x="82" y="21171"/>
                  </a:cubicBezTo>
                  <a:cubicBezTo>
                    <a:pt x="390" y="21600"/>
                    <a:pt x="1624" y="21600"/>
                    <a:pt x="3862" y="21343"/>
                  </a:cubicBezTo>
                  <a:cubicBezTo>
                    <a:pt x="6099" y="21086"/>
                    <a:pt x="9339" y="20571"/>
                    <a:pt x="12039" y="20486"/>
                  </a:cubicBezTo>
                  <a:cubicBezTo>
                    <a:pt x="14739" y="20400"/>
                    <a:pt x="16899" y="20743"/>
                    <a:pt x="19059" y="21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3160839" y="6982436"/>
              <a:ext cx="1533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3183840" y="6905768"/>
              <a:ext cx="2300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3268175" y="6965626"/>
              <a:ext cx="115004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280" y="4869"/>
                    <a:pt x="10560" y="-1303"/>
                    <a:pt x="14160" y="240"/>
                  </a:cubicBezTo>
                  <a:cubicBezTo>
                    <a:pt x="17760" y="1783"/>
                    <a:pt x="19680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3252841" y="7059105"/>
              <a:ext cx="84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3482846" y="6982436"/>
              <a:ext cx="766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3444512" y="6092763"/>
              <a:ext cx="222340" cy="15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0" y="10667"/>
                  </a:moveTo>
                  <a:cubicBezTo>
                    <a:pt x="993" y="14208"/>
                    <a:pt x="1986" y="17749"/>
                    <a:pt x="3103" y="16864"/>
                  </a:cubicBezTo>
                  <a:cubicBezTo>
                    <a:pt x="4221" y="15979"/>
                    <a:pt x="5462" y="10667"/>
                    <a:pt x="6952" y="6772"/>
                  </a:cubicBezTo>
                  <a:cubicBezTo>
                    <a:pt x="8441" y="2877"/>
                    <a:pt x="10179" y="398"/>
                    <a:pt x="12414" y="44"/>
                  </a:cubicBezTo>
                  <a:cubicBezTo>
                    <a:pt x="14648" y="-310"/>
                    <a:pt x="17379" y="1460"/>
                    <a:pt x="18993" y="5356"/>
                  </a:cubicBezTo>
                  <a:cubicBezTo>
                    <a:pt x="20607" y="9251"/>
                    <a:pt x="21103" y="15270"/>
                    <a:pt x="21600" y="212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3913383" y="6382882"/>
              <a:ext cx="221146" cy="44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429" fill="norm" stroke="1" extrusionOk="0">
                  <a:moveTo>
                    <a:pt x="21001" y="74"/>
                  </a:moveTo>
                  <a:cubicBezTo>
                    <a:pt x="18331" y="-48"/>
                    <a:pt x="15662" y="-171"/>
                    <a:pt x="12385" y="1056"/>
                  </a:cubicBezTo>
                  <a:cubicBezTo>
                    <a:pt x="9109" y="2284"/>
                    <a:pt x="5226" y="4861"/>
                    <a:pt x="2799" y="7745"/>
                  </a:cubicBezTo>
                  <a:cubicBezTo>
                    <a:pt x="372" y="10629"/>
                    <a:pt x="-599" y="13820"/>
                    <a:pt x="372" y="16152"/>
                  </a:cubicBezTo>
                  <a:cubicBezTo>
                    <a:pt x="1343" y="18484"/>
                    <a:pt x="4255" y="19956"/>
                    <a:pt x="6803" y="20693"/>
                  </a:cubicBezTo>
                  <a:cubicBezTo>
                    <a:pt x="9352" y="21429"/>
                    <a:pt x="11536" y="21429"/>
                    <a:pt x="13720" y="21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4272531" y="6453424"/>
              <a:ext cx="161004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0"/>
                    <a:pt x="3429" y="0"/>
                    <a:pt x="7029" y="3600"/>
                  </a:cubicBezTo>
                  <a:cubicBezTo>
                    <a:pt x="10629" y="7200"/>
                    <a:pt x="16114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4425868" y="6468758"/>
              <a:ext cx="138004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171"/>
                    <a:pt x="17600" y="343"/>
                    <a:pt x="14600" y="2229"/>
                  </a:cubicBezTo>
                  <a:cubicBezTo>
                    <a:pt x="11600" y="4114"/>
                    <a:pt x="7600" y="7714"/>
                    <a:pt x="5000" y="11229"/>
                  </a:cubicBezTo>
                  <a:cubicBezTo>
                    <a:pt x="2400" y="14743"/>
                    <a:pt x="1200" y="181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4540871" y="6813765"/>
              <a:ext cx="30668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40"/>
                    <a:pt x="0" y="10080"/>
                    <a:pt x="3600" y="13680"/>
                  </a:cubicBezTo>
                  <a:cubicBezTo>
                    <a:pt x="7200" y="17280"/>
                    <a:pt x="14400" y="19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4563871" y="6659749"/>
              <a:ext cx="54361" cy="3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6" h="20380" fill="norm" stroke="1" extrusionOk="0">
                  <a:moveTo>
                    <a:pt x="14087" y="20380"/>
                  </a:moveTo>
                  <a:cubicBezTo>
                    <a:pt x="9391" y="17057"/>
                    <a:pt x="4696" y="13734"/>
                    <a:pt x="4696" y="12903"/>
                  </a:cubicBezTo>
                  <a:cubicBezTo>
                    <a:pt x="4696" y="12072"/>
                    <a:pt x="9391" y="13734"/>
                    <a:pt x="13617" y="11241"/>
                  </a:cubicBezTo>
                  <a:cubicBezTo>
                    <a:pt x="17843" y="8749"/>
                    <a:pt x="21600" y="2103"/>
                    <a:pt x="19252" y="442"/>
                  </a:cubicBezTo>
                  <a:cubicBezTo>
                    <a:pt x="16904" y="-1220"/>
                    <a:pt x="8452" y="2103"/>
                    <a:pt x="0" y="5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4901212" y="6715234"/>
              <a:ext cx="230006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360" y="10932"/>
                    <a:pt x="6720" y="1332"/>
                    <a:pt x="10320" y="132"/>
                  </a:cubicBezTo>
                  <a:cubicBezTo>
                    <a:pt x="13920" y="-1068"/>
                    <a:pt x="17760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5387849" y="6493155"/>
              <a:ext cx="149712" cy="389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383" fill="norm" stroke="1" extrusionOk="0">
                  <a:moveTo>
                    <a:pt x="21089" y="4552"/>
                  </a:moveTo>
                  <a:cubicBezTo>
                    <a:pt x="21089" y="3851"/>
                    <a:pt x="21089" y="3149"/>
                    <a:pt x="20729" y="2308"/>
                  </a:cubicBezTo>
                  <a:cubicBezTo>
                    <a:pt x="20369" y="1466"/>
                    <a:pt x="19649" y="484"/>
                    <a:pt x="18389" y="134"/>
                  </a:cubicBezTo>
                  <a:cubicBezTo>
                    <a:pt x="17129" y="-217"/>
                    <a:pt x="15329" y="64"/>
                    <a:pt x="12089" y="1676"/>
                  </a:cubicBezTo>
                  <a:cubicBezTo>
                    <a:pt x="8849" y="3289"/>
                    <a:pt x="4169" y="6235"/>
                    <a:pt x="1829" y="9040"/>
                  </a:cubicBezTo>
                  <a:cubicBezTo>
                    <a:pt x="-511" y="11845"/>
                    <a:pt x="-511" y="14510"/>
                    <a:pt x="1289" y="16544"/>
                  </a:cubicBezTo>
                  <a:cubicBezTo>
                    <a:pt x="3089" y="18578"/>
                    <a:pt x="6689" y="19980"/>
                    <a:pt x="10289" y="21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5576462" y="6519486"/>
              <a:ext cx="205336" cy="59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41" fill="norm" stroke="1" extrusionOk="0">
                  <a:moveTo>
                    <a:pt x="3141" y="13399"/>
                  </a:moveTo>
                  <a:cubicBezTo>
                    <a:pt x="2074" y="15799"/>
                    <a:pt x="1008" y="18199"/>
                    <a:pt x="474" y="19630"/>
                  </a:cubicBezTo>
                  <a:cubicBezTo>
                    <a:pt x="-59" y="21060"/>
                    <a:pt x="-59" y="21522"/>
                    <a:pt x="74" y="21430"/>
                  </a:cubicBezTo>
                  <a:cubicBezTo>
                    <a:pt x="208" y="21337"/>
                    <a:pt x="474" y="20691"/>
                    <a:pt x="1274" y="18660"/>
                  </a:cubicBezTo>
                  <a:cubicBezTo>
                    <a:pt x="2074" y="16630"/>
                    <a:pt x="3408" y="13214"/>
                    <a:pt x="5008" y="10260"/>
                  </a:cubicBezTo>
                  <a:cubicBezTo>
                    <a:pt x="6608" y="7307"/>
                    <a:pt x="8474" y="4814"/>
                    <a:pt x="10074" y="3199"/>
                  </a:cubicBezTo>
                  <a:cubicBezTo>
                    <a:pt x="11674" y="1584"/>
                    <a:pt x="13008" y="845"/>
                    <a:pt x="14474" y="430"/>
                  </a:cubicBezTo>
                  <a:cubicBezTo>
                    <a:pt x="15941" y="14"/>
                    <a:pt x="17541" y="-78"/>
                    <a:pt x="18741" y="60"/>
                  </a:cubicBezTo>
                  <a:cubicBezTo>
                    <a:pt x="19941" y="199"/>
                    <a:pt x="20741" y="568"/>
                    <a:pt x="21141" y="1260"/>
                  </a:cubicBezTo>
                  <a:cubicBezTo>
                    <a:pt x="21541" y="1953"/>
                    <a:pt x="21541" y="2968"/>
                    <a:pt x="21008" y="3660"/>
                  </a:cubicBezTo>
                  <a:cubicBezTo>
                    <a:pt x="20474" y="4353"/>
                    <a:pt x="19408" y="4722"/>
                    <a:pt x="18341" y="5045"/>
                  </a:cubicBezTo>
                  <a:cubicBezTo>
                    <a:pt x="17274" y="5368"/>
                    <a:pt x="16208" y="5645"/>
                    <a:pt x="16074" y="5968"/>
                  </a:cubicBezTo>
                  <a:cubicBezTo>
                    <a:pt x="15941" y="6291"/>
                    <a:pt x="16741" y="6660"/>
                    <a:pt x="17274" y="7076"/>
                  </a:cubicBezTo>
                  <a:cubicBezTo>
                    <a:pt x="17808" y="7491"/>
                    <a:pt x="18074" y="7953"/>
                    <a:pt x="17674" y="8322"/>
                  </a:cubicBezTo>
                  <a:cubicBezTo>
                    <a:pt x="17274" y="8691"/>
                    <a:pt x="16208" y="8968"/>
                    <a:pt x="15008" y="9107"/>
                  </a:cubicBezTo>
                  <a:cubicBezTo>
                    <a:pt x="13808" y="9245"/>
                    <a:pt x="12474" y="9245"/>
                    <a:pt x="11141" y="92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5760396" y="6706430"/>
              <a:ext cx="76171" cy="11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290" fill="norm" stroke="1" extrusionOk="0">
                  <a:moveTo>
                    <a:pt x="20767" y="5891"/>
                  </a:moveTo>
                  <a:cubicBezTo>
                    <a:pt x="17283" y="5891"/>
                    <a:pt x="13799" y="5891"/>
                    <a:pt x="10664" y="6873"/>
                  </a:cubicBezTo>
                  <a:cubicBezTo>
                    <a:pt x="7528" y="7855"/>
                    <a:pt x="4741" y="9818"/>
                    <a:pt x="2651" y="12273"/>
                  </a:cubicBezTo>
                  <a:cubicBezTo>
                    <a:pt x="561" y="14727"/>
                    <a:pt x="-833" y="17673"/>
                    <a:pt x="561" y="19391"/>
                  </a:cubicBezTo>
                  <a:cubicBezTo>
                    <a:pt x="1954" y="21109"/>
                    <a:pt x="6135" y="21600"/>
                    <a:pt x="9619" y="21109"/>
                  </a:cubicBezTo>
                  <a:cubicBezTo>
                    <a:pt x="13102" y="20618"/>
                    <a:pt x="15890" y="19145"/>
                    <a:pt x="15541" y="15464"/>
                  </a:cubicBezTo>
                  <a:cubicBezTo>
                    <a:pt x="15193" y="11782"/>
                    <a:pt x="11709" y="5891"/>
                    <a:pt x="822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5687857" y="6346158"/>
              <a:ext cx="118043" cy="137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197" fill="norm" stroke="1" extrusionOk="0">
                  <a:moveTo>
                    <a:pt x="8818" y="2346"/>
                  </a:moveTo>
                  <a:cubicBezTo>
                    <a:pt x="7440" y="4310"/>
                    <a:pt x="6061" y="6273"/>
                    <a:pt x="4453" y="9219"/>
                  </a:cubicBezTo>
                  <a:cubicBezTo>
                    <a:pt x="2844" y="12164"/>
                    <a:pt x="1006" y="16092"/>
                    <a:pt x="316" y="17073"/>
                  </a:cubicBezTo>
                  <a:cubicBezTo>
                    <a:pt x="-373" y="18055"/>
                    <a:pt x="87" y="16092"/>
                    <a:pt x="1465" y="12950"/>
                  </a:cubicBezTo>
                  <a:cubicBezTo>
                    <a:pt x="2844" y="9808"/>
                    <a:pt x="5142" y="5488"/>
                    <a:pt x="7440" y="2935"/>
                  </a:cubicBezTo>
                  <a:cubicBezTo>
                    <a:pt x="9738" y="382"/>
                    <a:pt x="12036" y="-403"/>
                    <a:pt x="13414" y="186"/>
                  </a:cubicBezTo>
                  <a:cubicBezTo>
                    <a:pt x="14793" y="775"/>
                    <a:pt x="15253" y="2739"/>
                    <a:pt x="16401" y="6470"/>
                  </a:cubicBezTo>
                  <a:cubicBezTo>
                    <a:pt x="17550" y="10201"/>
                    <a:pt x="19389" y="15699"/>
                    <a:pt x="21227" y="21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5982236" y="6729430"/>
              <a:ext cx="168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6089511" y="6629761"/>
              <a:ext cx="30729" cy="29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3692"/>
                    <a:pt x="3363" y="7385"/>
                    <a:pt x="870" y="10985"/>
                  </a:cubicBezTo>
                  <a:cubicBezTo>
                    <a:pt x="-1622" y="14585"/>
                    <a:pt x="1701" y="18092"/>
                    <a:pt x="50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6212241" y="6431739"/>
              <a:ext cx="277480" cy="67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58" fill="norm" stroke="1" extrusionOk="0">
                  <a:moveTo>
                    <a:pt x="0" y="21558"/>
                  </a:moveTo>
                  <a:cubicBezTo>
                    <a:pt x="594" y="19022"/>
                    <a:pt x="1189" y="16485"/>
                    <a:pt x="2378" y="13908"/>
                  </a:cubicBezTo>
                  <a:cubicBezTo>
                    <a:pt x="3567" y="11331"/>
                    <a:pt x="5350" y="8713"/>
                    <a:pt x="7629" y="6503"/>
                  </a:cubicBezTo>
                  <a:cubicBezTo>
                    <a:pt x="9908" y="4294"/>
                    <a:pt x="12683" y="2494"/>
                    <a:pt x="14466" y="1472"/>
                  </a:cubicBezTo>
                  <a:cubicBezTo>
                    <a:pt x="16250" y="449"/>
                    <a:pt x="17042" y="203"/>
                    <a:pt x="17934" y="81"/>
                  </a:cubicBezTo>
                  <a:cubicBezTo>
                    <a:pt x="18826" y="-42"/>
                    <a:pt x="19817" y="-42"/>
                    <a:pt x="20510" y="203"/>
                  </a:cubicBezTo>
                  <a:cubicBezTo>
                    <a:pt x="21204" y="449"/>
                    <a:pt x="21600" y="940"/>
                    <a:pt x="21501" y="1799"/>
                  </a:cubicBezTo>
                  <a:cubicBezTo>
                    <a:pt x="21402" y="2658"/>
                    <a:pt x="20807" y="3885"/>
                    <a:pt x="20015" y="4663"/>
                  </a:cubicBezTo>
                  <a:cubicBezTo>
                    <a:pt x="19222" y="5440"/>
                    <a:pt x="18231" y="5767"/>
                    <a:pt x="18132" y="6053"/>
                  </a:cubicBezTo>
                  <a:cubicBezTo>
                    <a:pt x="18033" y="6340"/>
                    <a:pt x="18826" y="6585"/>
                    <a:pt x="19222" y="6913"/>
                  </a:cubicBezTo>
                  <a:cubicBezTo>
                    <a:pt x="19618" y="7240"/>
                    <a:pt x="19618" y="7649"/>
                    <a:pt x="18330" y="8058"/>
                  </a:cubicBezTo>
                  <a:cubicBezTo>
                    <a:pt x="17042" y="8467"/>
                    <a:pt x="14466" y="8876"/>
                    <a:pt x="11890" y="9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6503581" y="6652762"/>
              <a:ext cx="766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6422754" y="6238752"/>
              <a:ext cx="103829" cy="14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5599" y="0"/>
                  </a:moveTo>
                  <a:cubicBezTo>
                    <a:pt x="4019" y="1895"/>
                    <a:pt x="2438" y="3789"/>
                    <a:pt x="1384" y="5684"/>
                  </a:cubicBezTo>
                  <a:cubicBezTo>
                    <a:pt x="331" y="7579"/>
                    <a:pt x="-196" y="9474"/>
                    <a:pt x="67" y="8905"/>
                  </a:cubicBezTo>
                  <a:cubicBezTo>
                    <a:pt x="331" y="8337"/>
                    <a:pt x="1384" y="5305"/>
                    <a:pt x="3228" y="3221"/>
                  </a:cubicBezTo>
                  <a:cubicBezTo>
                    <a:pt x="5072" y="1137"/>
                    <a:pt x="7706" y="0"/>
                    <a:pt x="9550" y="379"/>
                  </a:cubicBezTo>
                  <a:cubicBezTo>
                    <a:pt x="11394" y="758"/>
                    <a:pt x="12448" y="2653"/>
                    <a:pt x="14292" y="6442"/>
                  </a:cubicBezTo>
                  <a:cubicBezTo>
                    <a:pt x="16136" y="10232"/>
                    <a:pt x="18770" y="15916"/>
                    <a:pt x="2140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6702919" y="6530093"/>
              <a:ext cx="145671" cy="276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4" y="5000"/>
                    <a:pt x="11368" y="10000"/>
                    <a:pt x="14968" y="13600"/>
                  </a:cubicBezTo>
                  <a:cubicBezTo>
                    <a:pt x="18568" y="17200"/>
                    <a:pt x="20084" y="19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6672252" y="6497245"/>
              <a:ext cx="222339" cy="36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21600" y="129"/>
                  </a:moveTo>
                  <a:cubicBezTo>
                    <a:pt x="20359" y="-22"/>
                    <a:pt x="19117" y="-173"/>
                    <a:pt x="17503" y="507"/>
                  </a:cubicBezTo>
                  <a:cubicBezTo>
                    <a:pt x="15890" y="1186"/>
                    <a:pt x="13903" y="2697"/>
                    <a:pt x="11545" y="5416"/>
                  </a:cubicBezTo>
                  <a:cubicBezTo>
                    <a:pt x="9186" y="8135"/>
                    <a:pt x="6455" y="12062"/>
                    <a:pt x="4469" y="14932"/>
                  </a:cubicBezTo>
                  <a:cubicBezTo>
                    <a:pt x="2483" y="17802"/>
                    <a:pt x="1241" y="19614"/>
                    <a:pt x="0" y="21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6902257" y="6829099"/>
              <a:ext cx="23002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6919645" y="6675762"/>
              <a:ext cx="59281" cy="3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0601" fill="norm" stroke="1" extrusionOk="0">
                  <a:moveTo>
                    <a:pt x="4677" y="0"/>
                  </a:moveTo>
                  <a:cubicBezTo>
                    <a:pt x="1977" y="5400"/>
                    <a:pt x="-723" y="10800"/>
                    <a:pt x="177" y="14850"/>
                  </a:cubicBezTo>
                  <a:cubicBezTo>
                    <a:pt x="1077" y="18900"/>
                    <a:pt x="5577" y="21600"/>
                    <a:pt x="10527" y="20250"/>
                  </a:cubicBezTo>
                  <a:cubicBezTo>
                    <a:pt x="15477" y="18900"/>
                    <a:pt x="20877" y="13500"/>
                    <a:pt x="20877" y="10125"/>
                  </a:cubicBezTo>
                  <a:cubicBezTo>
                    <a:pt x="20877" y="6750"/>
                    <a:pt x="15477" y="5400"/>
                    <a:pt x="10077" y="4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7070928" y="6443034"/>
              <a:ext cx="154220" cy="45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487" fill="norm" stroke="1" extrusionOk="0">
                  <a:moveTo>
                    <a:pt x="0" y="1214"/>
                  </a:moveTo>
                  <a:cubicBezTo>
                    <a:pt x="1029" y="732"/>
                    <a:pt x="2057" y="249"/>
                    <a:pt x="3429" y="68"/>
                  </a:cubicBezTo>
                  <a:cubicBezTo>
                    <a:pt x="4800" y="-113"/>
                    <a:pt x="6514" y="8"/>
                    <a:pt x="9257" y="1154"/>
                  </a:cubicBezTo>
                  <a:cubicBezTo>
                    <a:pt x="12000" y="2300"/>
                    <a:pt x="15771" y="4472"/>
                    <a:pt x="18171" y="7007"/>
                  </a:cubicBezTo>
                  <a:cubicBezTo>
                    <a:pt x="20571" y="9541"/>
                    <a:pt x="21600" y="12437"/>
                    <a:pt x="19714" y="14910"/>
                  </a:cubicBezTo>
                  <a:cubicBezTo>
                    <a:pt x="17829" y="17384"/>
                    <a:pt x="13029" y="19436"/>
                    <a:pt x="8229" y="21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7277932" y="6352002"/>
              <a:ext cx="184032" cy="59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480" fill="norm" stroke="1" extrusionOk="0">
                  <a:moveTo>
                    <a:pt x="1751" y="63"/>
                  </a:moveTo>
                  <a:cubicBezTo>
                    <a:pt x="3503" y="-28"/>
                    <a:pt x="5254" y="-120"/>
                    <a:pt x="7881" y="566"/>
                  </a:cubicBezTo>
                  <a:cubicBezTo>
                    <a:pt x="10508" y="1253"/>
                    <a:pt x="14011" y="2717"/>
                    <a:pt x="16784" y="4731"/>
                  </a:cubicBezTo>
                  <a:cubicBezTo>
                    <a:pt x="19557" y="6744"/>
                    <a:pt x="21600" y="9307"/>
                    <a:pt x="20870" y="11733"/>
                  </a:cubicBezTo>
                  <a:cubicBezTo>
                    <a:pt x="20141" y="14158"/>
                    <a:pt x="16638" y="16446"/>
                    <a:pt x="12697" y="18048"/>
                  </a:cubicBezTo>
                  <a:cubicBezTo>
                    <a:pt x="8757" y="19649"/>
                    <a:pt x="4378" y="20565"/>
                    <a:pt x="0" y="21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7837611" y="6595480"/>
              <a:ext cx="352676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791" y="1118"/>
                    <a:pt x="11583" y="-1582"/>
                    <a:pt x="15183" y="1118"/>
                  </a:cubicBezTo>
                  <a:cubicBezTo>
                    <a:pt x="18783" y="3818"/>
                    <a:pt x="20191" y="11918"/>
                    <a:pt x="21600" y="20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7868279" y="6775431"/>
              <a:ext cx="36034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21" y="3600"/>
                    <a:pt x="11643" y="7200"/>
                    <a:pt x="15243" y="10800"/>
                  </a:cubicBezTo>
                  <a:cubicBezTo>
                    <a:pt x="18843" y="14400"/>
                    <a:pt x="20221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8429163" y="6599094"/>
              <a:ext cx="278759" cy="24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176" fill="norm" stroke="1" extrusionOk="0">
                  <a:moveTo>
                    <a:pt x="13216" y="1350"/>
                  </a:moveTo>
                  <a:cubicBezTo>
                    <a:pt x="9745" y="2925"/>
                    <a:pt x="6273" y="4500"/>
                    <a:pt x="3863" y="6975"/>
                  </a:cubicBezTo>
                  <a:cubicBezTo>
                    <a:pt x="1452" y="9450"/>
                    <a:pt x="102" y="12825"/>
                    <a:pt x="5" y="15525"/>
                  </a:cubicBezTo>
                  <a:cubicBezTo>
                    <a:pt x="-91" y="18225"/>
                    <a:pt x="1066" y="20250"/>
                    <a:pt x="4538" y="20925"/>
                  </a:cubicBezTo>
                  <a:cubicBezTo>
                    <a:pt x="8009" y="21600"/>
                    <a:pt x="13795" y="20925"/>
                    <a:pt x="17170" y="18788"/>
                  </a:cubicBezTo>
                  <a:cubicBezTo>
                    <a:pt x="20545" y="16650"/>
                    <a:pt x="21509" y="13050"/>
                    <a:pt x="20834" y="9675"/>
                  </a:cubicBezTo>
                  <a:cubicBezTo>
                    <a:pt x="20159" y="6300"/>
                    <a:pt x="17845" y="3150"/>
                    <a:pt x="1553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1106126" y="7841122"/>
              <a:ext cx="35267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61" y="0"/>
                    <a:pt x="12522" y="0"/>
                    <a:pt x="16122" y="3600"/>
                  </a:cubicBezTo>
                  <a:cubicBezTo>
                    <a:pt x="19722" y="7200"/>
                    <a:pt x="20661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1021791" y="7933124"/>
              <a:ext cx="391010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8" y="17723"/>
                    <a:pt x="6776" y="13846"/>
                    <a:pt x="10376" y="10246"/>
                  </a:cubicBezTo>
                  <a:cubicBezTo>
                    <a:pt x="13976" y="6646"/>
                    <a:pt x="17788" y="332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1405133" y="7733786"/>
              <a:ext cx="179577" cy="38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5400" y="0"/>
                  </a:moveTo>
                  <a:cubicBezTo>
                    <a:pt x="7500" y="1296"/>
                    <a:pt x="9600" y="2592"/>
                    <a:pt x="12300" y="3744"/>
                  </a:cubicBezTo>
                  <a:cubicBezTo>
                    <a:pt x="15000" y="4896"/>
                    <a:pt x="18300" y="5904"/>
                    <a:pt x="19950" y="7128"/>
                  </a:cubicBezTo>
                  <a:cubicBezTo>
                    <a:pt x="21600" y="8352"/>
                    <a:pt x="21600" y="9792"/>
                    <a:pt x="18900" y="11808"/>
                  </a:cubicBezTo>
                  <a:cubicBezTo>
                    <a:pt x="16200" y="13824"/>
                    <a:pt x="10800" y="16416"/>
                    <a:pt x="7200" y="18144"/>
                  </a:cubicBezTo>
                  <a:cubicBezTo>
                    <a:pt x="3600" y="19872"/>
                    <a:pt x="1800" y="207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2280605" y="7741453"/>
              <a:ext cx="292841" cy="28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527" fill="norm" stroke="1" extrusionOk="0">
                  <a:moveTo>
                    <a:pt x="19833" y="1168"/>
                  </a:moveTo>
                  <a:cubicBezTo>
                    <a:pt x="20572" y="584"/>
                    <a:pt x="21310" y="0"/>
                    <a:pt x="21125" y="0"/>
                  </a:cubicBezTo>
                  <a:cubicBezTo>
                    <a:pt x="20941" y="0"/>
                    <a:pt x="19833" y="584"/>
                    <a:pt x="17064" y="1849"/>
                  </a:cubicBezTo>
                  <a:cubicBezTo>
                    <a:pt x="14295" y="3114"/>
                    <a:pt x="9864" y="5059"/>
                    <a:pt x="7187" y="6324"/>
                  </a:cubicBezTo>
                  <a:cubicBezTo>
                    <a:pt x="4510" y="7589"/>
                    <a:pt x="3587" y="8173"/>
                    <a:pt x="3679" y="8659"/>
                  </a:cubicBezTo>
                  <a:cubicBezTo>
                    <a:pt x="3772" y="9146"/>
                    <a:pt x="4879" y="9535"/>
                    <a:pt x="6172" y="9730"/>
                  </a:cubicBezTo>
                  <a:cubicBezTo>
                    <a:pt x="7464" y="9924"/>
                    <a:pt x="8941" y="9924"/>
                    <a:pt x="10141" y="9924"/>
                  </a:cubicBezTo>
                  <a:cubicBezTo>
                    <a:pt x="11341" y="9924"/>
                    <a:pt x="12264" y="9924"/>
                    <a:pt x="12725" y="10411"/>
                  </a:cubicBezTo>
                  <a:cubicBezTo>
                    <a:pt x="13187" y="10897"/>
                    <a:pt x="13187" y="11870"/>
                    <a:pt x="12172" y="13038"/>
                  </a:cubicBezTo>
                  <a:cubicBezTo>
                    <a:pt x="11156" y="14205"/>
                    <a:pt x="9125" y="15568"/>
                    <a:pt x="7556" y="16541"/>
                  </a:cubicBezTo>
                  <a:cubicBezTo>
                    <a:pt x="5987" y="17514"/>
                    <a:pt x="4879" y="18097"/>
                    <a:pt x="3495" y="18876"/>
                  </a:cubicBezTo>
                  <a:cubicBezTo>
                    <a:pt x="2110" y="19654"/>
                    <a:pt x="448" y="20627"/>
                    <a:pt x="79" y="21114"/>
                  </a:cubicBezTo>
                  <a:cubicBezTo>
                    <a:pt x="-290" y="21600"/>
                    <a:pt x="633" y="21600"/>
                    <a:pt x="2664" y="21405"/>
                  </a:cubicBezTo>
                  <a:cubicBezTo>
                    <a:pt x="4695" y="21211"/>
                    <a:pt x="7833" y="20822"/>
                    <a:pt x="10141" y="20530"/>
                  </a:cubicBezTo>
                  <a:cubicBezTo>
                    <a:pt x="12448" y="20238"/>
                    <a:pt x="13925" y="20043"/>
                    <a:pt x="15402" y="19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2716163" y="7728675"/>
              <a:ext cx="199338" cy="11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87" fill="norm" stroke="1" extrusionOk="0">
                  <a:moveTo>
                    <a:pt x="0" y="919"/>
                  </a:moveTo>
                  <a:cubicBezTo>
                    <a:pt x="1385" y="0"/>
                    <a:pt x="2769" y="-919"/>
                    <a:pt x="4846" y="1838"/>
                  </a:cubicBezTo>
                  <a:cubicBezTo>
                    <a:pt x="6923" y="4596"/>
                    <a:pt x="9692" y="11030"/>
                    <a:pt x="11631" y="14936"/>
                  </a:cubicBezTo>
                  <a:cubicBezTo>
                    <a:pt x="13569" y="18843"/>
                    <a:pt x="14677" y="20221"/>
                    <a:pt x="16200" y="20451"/>
                  </a:cubicBezTo>
                  <a:cubicBezTo>
                    <a:pt x="17723" y="20681"/>
                    <a:pt x="19662" y="19762"/>
                    <a:pt x="21600" y="188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2846499" y="7714511"/>
              <a:ext cx="138004" cy="29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21600" y="1405"/>
                  </a:moveTo>
                  <a:cubicBezTo>
                    <a:pt x="20400" y="660"/>
                    <a:pt x="19200" y="-85"/>
                    <a:pt x="18000" y="8"/>
                  </a:cubicBezTo>
                  <a:cubicBezTo>
                    <a:pt x="16800" y="101"/>
                    <a:pt x="15600" y="1032"/>
                    <a:pt x="13000" y="4012"/>
                  </a:cubicBezTo>
                  <a:cubicBezTo>
                    <a:pt x="10400" y="6991"/>
                    <a:pt x="6400" y="12018"/>
                    <a:pt x="4000" y="15277"/>
                  </a:cubicBezTo>
                  <a:cubicBezTo>
                    <a:pt x="1600" y="18536"/>
                    <a:pt x="800" y="20025"/>
                    <a:pt x="0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2969168" y="8002125"/>
              <a:ext cx="15335" cy="122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2966613" y="7865671"/>
              <a:ext cx="57591" cy="36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19200" fill="norm" stroke="1" extrusionOk="0">
                  <a:moveTo>
                    <a:pt x="9391" y="7282"/>
                  </a:moveTo>
                  <a:cubicBezTo>
                    <a:pt x="4696" y="9982"/>
                    <a:pt x="0" y="12682"/>
                    <a:pt x="0" y="15382"/>
                  </a:cubicBezTo>
                  <a:cubicBezTo>
                    <a:pt x="0" y="18082"/>
                    <a:pt x="4696" y="20782"/>
                    <a:pt x="9861" y="18082"/>
                  </a:cubicBezTo>
                  <a:cubicBezTo>
                    <a:pt x="15026" y="15382"/>
                    <a:pt x="20661" y="7282"/>
                    <a:pt x="21130" y="3232"/>
                  </a:cubicBezTo>
                  <a:cubicBezTo>
                    <a:pt x="21600" y="-818"/>
                    <a:pt x="16904" y="-818"/>
                    <a:pt x="13148" y="1882"/>
                  </a:cubicBezTo>
                  <a:cubicBezTo>
                    <a:pt x="9391" y="4582"/>
                    <a:pt x="6574" y="9982"/>
                    <a:pt x="3756" y="153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3513514" y="7856456"/>
              <a:ext cx="18400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3536514" y="7956124"/>
              <a:ext cx="214673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1" y="18000"/>
                    <a:pt x="8743" y="14400"/>
                    <a:pt x="12343" y="10800"/>
                  </a:cubicBezTo>
                  <a:cubicBezTo>
                    <a:pt x="15943" y="7200"/>
                    <a:pt x="18771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4246975" y="7664785"/>
              <a:ext cx="293896" cy="327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22" y="506"/>
                    <a:pt x="17843" y="1012"/>
                    <a:pt x="15026" y="1941"/>
                  </a:cubicBezTo>
                  <a:cubicBezTo>
                    <a:pt x="12209" y="2869"/>
                    <a:pt x="8452" y="4219"/>
                    <a:pt x="6010" y="5231"/>
                  </a:cubicBezTo>
                  <a:cubicBezTo>
                    <a:pt x="3569" y="6244"/>
                    <a:pt x="2442" y="6919"/>
                    <a:pt x="1784" y="7678"/>
                  </a:cubicBezTo>
                  <a:cubicBezTo>
                    <a:pt x="1127" y="8437"/>
                    <a:pt x="939" y="9281"/>
                    <a:pt x="1409" y="9872"/>
                  </a:cubicBezTo>
                  <a:cubicBezTo>
                    <a:pt x="1878" y="10462"/>
                    <a:pt x="3005" y="10800"/>
                    <a:pt x="4226" y="11053"/>
                  </a:cubicBezTo>
                  <a:cubicBezTo>
                    <a:pt x="5447" y="11306"/>
                    <a:pt x="6762" y="11475"/>
                    <a:pt x="7983" y="11813"/>
                  </a:cubicBezTo>
                  <a:cubicBezTo>
                    <a:pt x="9203" y="12150"/>
                    <a:pt x="10330" y="12656"/>
                    <a:pt x="10706" y="13331"/>
                  </a:cubicBezTo>
                  <a:cubicBezTo>
                    <a:pt x="11082" y="14006"/>
                    <a:pt x="10706" y="14850"/>
                    <a:pt x="9579" y="15609"/>
                  </a:cubicBezTo>
                  <a:cubicBezTo>
                    <a:pt x="8452" y="16369"/>
                    <a:pt x="6574" y="17044"/>
                    <a:pt x="5165" y="17550"/>
                  </a:cubicBezTo>
                  <a:cubicBezTo>
                    <a:pt x="3757" y="18056"/>
                    <a:pt x="2817" y="18394"/>
                    <a:pt x="1878" y="18984"/>
                  </a:cubicBezTo>
                  <a:cubicBezTo>
                    <a:pt x="939" y="19575"/>
                    <a:pt x="0" y="20419"/>
                    <a:pt x="0" y="20925"/>
                  </a:cubicBezTo>
                  <a:cubicBezTo>
                    <a:pt x="0" y="21431"/>
                    <a:pt x="939" y="21600"/>
                    <a:pt x="3944" y="21600"/>
                  </a:cubicBezTo>
                  <a:cubicBezTo>
                    <a:pt x="6950" y="21600"/>
                    <a:pt x="12021" y="21431"/>
                    <a:pt x="17092" y="212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4800922" y="7649451"/>
              <a:ext cx="153959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20988" y="0"/>
                  </a:moveTo>
                  <a:cubicBezTo>
                    <a:pt x="17504" y="138"/>
                    <a:pt x="14020" y="277"/>
                    <a:pt x="10536" y="1454"/>
                  </a:cubicBezTo>
                  <a:cubicBezTo>
                    <a:pt x="7053" y="2631"/>
                    <a:pt x="3569" y="4846"/>
                    <a:pt x="1653" y="7338"/>
                  </a:cubicBezTo>
                  <a:cubicBezTo>
                    <a:pt x="-264" y="9831"/>
                    <a:pt x="-612" y="12600"/>
                    <a:pt x="1130" y="15023"/>
                  </a:cubicBezTo>
                  <a:cubicBezTo>
                    <a:pt x="2872" y="17446"/>
                    <a:pt x="6704" y="19523"/>
                    <a:pt x="105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4931879" y="7655652"/>
              <a:ext cx="278612" cy="576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59" fill="norm" stroke="1" extrusionOk="0">
                  <a:moveTo>
                    <a:pt x="0" y="21559"/>
                  </a:moveTo>
                  <a:cubicBezTo>
                    <a:pt x="1767" y="19265"/>
                    <a:pt x="3535" y="16971"/>
                    <a:pt x="5400" y="14104"/>
                  </a:cubicBezTo>
                  <a:cubicBezTo>
                    <a:pt x="7265" y="11237"/>
                    <a:pt x="9229" y="7796"/>
                    <a:pt x="10604" y="5455"/>
                  </a:cubicBezTo>
                  <a:cubicBezTo>
                    <a:pt x="11978" y="3113"/>
                    <a:pt x="12764" y="1871"/>
                    <a:pt x="13549" y="1106"/>
                  </a:cubicBezTo>
                  <a:cubicBezTo>
                    <a:pt x="14335" y="341"/>
                    <a:pt x="15120" y="55"/>
                    <a:pt x="16004" y="7"/>
                  </a:cubicBezTo>
                  <a:cubicBezTo>
                    <a:pt x="16887" y="-41"/>
                    <a:pt x="17869" y="150"/>
                    <a:pt x="18851" y="724"/>
                  </a:cubicBezTo>
                  <a:cubicBezTo>
                    <a:pt x="19833" y="1297"/>
                    <a:pt x="20815" y="2253"/>
                    <a:pt x="21207" y="2970"/>
                  </a:cubicBezTo>
                  <a:cubicBezTo>
                    <a:pt x="21600" y="3686"/>
                    <a:pt x="21404" y="4164"/>
                    <a:pt x="20716" y="4690"/>
                  </a:cubicBezTo>
                  <a:cubicBezTo>
                    <a:pt x="20029" y="5216"/>
                    <a:pt x="18851" y="5789"/>
                    <a:pt x="18753" y="6219"/>
                  </a:cubicBezTo>
                  <a:cubicBezTo>
                    <a:pt x="18655" y="6649"/>
                    <a:pt x="19636" y="6936"/>
                    <a:pt x="20225" y="7366"/>
                  </a:cubicBezTo>
                  <a:cubicBezTo>
                    <a:pt x="20815" y="7796"/>
                    <a:pt x="21011" y="8370"/>
                    <a:pt x="20716" y="8800"/>
                  </a:cubicBezTo>
                  <a:cubicBezTo>
                    <a:pt x="20422" y="9230"/>
                    <a:pt x="19636" y="9517"/>
                    <a:pt x="18262" y="9803"/>
                  </a:cubicBezTo>
                  <a:cubicBezTo>
                    <a:pt x="16887" y="10090"/>
                    <a:pt x="14924" y="10377"/>
                    <a:pt x="12960" y="106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5228227" y="7864122"/>
              <a:ext cx="86995" cy="8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367" fill="norm" stroke="1" extrusionOk="0">
                  <a:moveTo>
                    <a:pt x="9899" y="7406"/>
                  </a:moveTo>
                  <a:cubicBezTo>
                    <a:pt x="6814" y="8640"/>
                    <a:pt x="3728" y="9874"/>
                    <a:pt x="1877" y="12034"/>
                  </a:cubicBezTo>
                  <a:cubicBezTo>
                    <a:pt x="25" y="14194"/>
                    <a:pt x="-592" y="17280"/>
                    <a:pt x="642" y="19131"/>
                  </a:cubicBezTo>
                  <a:cubicBezTo>
                    <a:pt x="1877" y="20983"/>
                    <a:pt x="4962" y="21600"/>
                    <a:pt x="8048" y="21291"/>
                  </a:cubicBezTo>
                  <a:cubicBezTo>
                    <a:pt x="11134" y="20983"/>
                    <a:pt x="14219" y="19749"/>
                    <a:pt x="16688" y="17897"/>
                  </a:cubicBezTo>
                  <a:cubicBezTo>
                    <a:pt x="19157" y="16046"/>
                    <a:pt x="21008" y="13577"/>
                    <a:pt x="21008" y="11109"/>
                  </a:cubicBezTo>
                  <a:cubicBezTo>
                    <a:pt x="21008" y="8640"/>
                    <a:pt x="19157" y="6171"/>
                    <a:pt x="16688" y="4320"/>
                  </a:cubicBezTo>
                  <a:cubicBezTo>
                    <a:pt x="14219" y="2469"/>
                    <a:pt x="11134" y="1234"/>
                    <a:pt x="804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5152741" y="7446478"/>
              <a:ext cx="131814" cy="110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0843" fill="norm" stroke="1" extrusionOk="0">
                  <a:moveTo>
                    <a:pt x="1487" y="7883"/>
                  </a:moveTo>
                  <a:cubicBezTo>
                    <a:pt x="656" y="10283"/>
                    <a:pt x="-175" y="12683"/>
                    <a:pt x="33" y="12683"/>
                  </a:cubicBezTo>
                  <a:cubicBezTo>
                    <a:pt x="240" y="12683"/>
                    <a:pt x="1487" y="10283"/>
                    <a:pt x="2733" y="8123"/>
                  </a:cubicBezTo>
                  <a:cubicBezTo>
                    <a:pt x="3979" y="5963"/>
                    <a:pt x="5225" y="4043"/>
                    <a:pt x="7302" y="2363"/>
                  </a:cubicBezTo>
                  <a:cubicBezTo>
                    <a:pt x="9379" y="683"/>
                    <a:pt x="12287" y="-757"/>
                    <a:pt x="14156" y="443"/>
                  </a:cubicBezTo>
                  <a:cubicBezTo>
                    <a:pt x="16025" y="1643"/>
                    <a:pt x="16856" y="5483"/>
                    <a:pt x="17894" y="9323"/>
                  </a:cubicBezTo>
                  <a:cubicBezTo>
                    <a:pt x="18933" y="13163"/>
                    <a:pt x="20179" y="17003"/>
                    <a:pt x="21425" y="208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5453224" y="7818121"/>
              <a:ext cx="191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5568227" y="7749120"/>
              <a:ext cx="15334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5637228" y="7531843"/>
              <a:ext cx="279543" cy="669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19" fill="norm" stroke="1" extrusionOk="0">
                  <a:moveTo>
                    <a:pt x="0" y="21519"/>
                  </a:moveTo>
                  <a:cubicBezTo>
                    <a:pt x="1375" y="19219"/>
                    <a:pt x="2749" y="16920"/>
                    <a:pt x="4516" y="14374"/>
                  </a:cubicBezTo>
                  <a:cubicBezTo>
                    <a:pt x="6284" y="11828"/>
                    <a:pt x="8444" y="9035"/>
                    <a:pt x="10211" y="6777"/>
                  </a:cubicBezTo>
                  <a:cubicBezTo>
                    <a:pt x="11978" y="4518"/>
                    <a:pt x="13353" y="2794"/>
                    <a:pt x="14433" y="1726"/>
                  </a:cubicBezTo>
                  <a:cubicBezTo>
                    <a:pt x="15513" y="658"/>
                    <a:pt x="16298" y="248"/>
                    <a:pt x="17182" y="83"/>
                  </a:cubicBezTo>
                  <a:cubicBezTo>
                    <a:pt x="18065" y="-81"/>
                    <a:pt x="19047" y="1"/>
                    <a:pt x="19833" y="289"/>
                  </a:cubicBezTo>
                  <a:cubicBezTo>
                    <a:pt x="20618" y="576"/>
                    <a:pt x="21207" y="1069"/>
                    <a:pt x="21404" y="1767"/>
                  </a:cubicBezTo>
                  <a:cubicBezTo>
                    <a:pt x="21600" y="2465"/>
                    <a:pt x="21404" y="3368"/>
                    <a:pt x="20913" y="3984"/>
                  </a:cubicBezTo>
                  <a:cubicBezTo>
                    <a:pt x="20422" y="4600"/>
                    <a:pt x="19636" y="4929"/>
                    <a:pt x="19636" y="5257"/>
                  </a:cubicBezTo>
                  <a:cubicBezTo>
                    <a:pt x="19636" y="5586"/>
                    <a:pt x="20422" y="5914"/>
                    <a:pt x="20913" y="6284"/>
                  </a:cubicBezTo>
                  <a:cubicBezTo>
                    <a:pt x="21404" y="6654"/>
                    <a:pt x="21600" y="7064"/>
                    <a:pt x="21207" y="7352"/>
                  </a:cubicBezTo>
                  <a:cubicBezTo>
                    <a:pt x="20815" y="7639"/>
                    <a:pt x="19833" y="7803"/>
                    <a:pt x="18556" y="7968"/>
                  </a:cubicBezTo>
                  <a:cubicBezTo>
                    <a:pt x="17280" y="8132"/>
                    <a:pt x="15709" y="8296"/>
                    <a:pt x="14138" y="8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5974569" y="7726120"/>
              <a:ext cx="26234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5280"/>
                    <a:pt x="21600" y="10560"/>
                    <a:pt x="18655" y="14160"/>
                  </a:cubicBezTo>
                  <a:cubicBezTo>
                    <a:pt x="15709" y="17760"/>
                    <a:pt x="7855" y="196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5900457" y="7335101"/>
              <a:ext cx="104781" cy="12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1" fill="norm" stroke="1" extrusionOk="0">
                  <a:moveTo>
                    <a:pt x="5795" y="1324"/>
                  </a:moveTo>
                  <a:cubicBezTo>
                    <a:pt x="4215" y="3528"/>
                    <a:pt x="2634" y="5732"/>
                    <a:pt x="1581" y="7936"/>
                  </a:cubicBezTo>
                  <a:cubicBezTo>
                    <a:pt x="527" y="10140"/>
                    <a:pt x="0" y="12345"/>
                    <a:pt x="0" y="12345"/>
                  </a:cubicBezTo>
                  <a:cubicBezTo>
                    <a:pt x="0" y="12345"/>
                    <a:pt x="527" y="10140"/>
                    <a:pt x="1581" y="7936"/>
                  </a:cubicBezTo>
                  <a:cubicBezTo>
                    <a:pt x="2634" y="5732"/>
                    <a:pt x="4215" y="3528"/>
                    <a:pt x="6585" y="1985"/>
                  </a:cubicBezTo>
                  <a:cubicBezTo>
                    <a:pt x="8956" y="443"/>
                    <a:pt x="12117" y="-439"/>
                    <a:pt x="13698" y="222"/>
                  </a:cubicBezTo>
                  <a:cubicBezTo>
                    <a:pt x="15278" y="883"/>
                    <a:pt x="15278" y="3088"/>
                    <a:pt x="16332" y="6834"/>
                  </a:cubicBezTo>
                  <a:cubicBezTo>
                    <a:pt x="17385" y="10581"/>
                    <a:pt x="19493" y="15871"/>
                    <a:pt x="21600" y="211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6196908" y="7572783"/>
              <a:ext cx="168671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45" y="1029"/>
                    <a:pt x="5891" y="2057"/>
                    <a:pt x="9491" y="5657"/>
                  </a:cubicBezTo>
                  <a:cubicBezTo>
                    <a:pt x="13091" y="9257"/>
                    <a:pt x="17345" y="154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6189241" y="7565116"/>
              <a:ext cx="207006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33" y="2160"/>
                    <a:pt x="14667" y="4320"/>
                    <a:pt x="11067" y="7920"/>
                  </a:cubicBezTo>
                  <a:cubicBezTo>
                    <a:pt x="7467" y="11520"/>
                    <a:pt x="3733" y="165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6426913" y="7825788"/>
              <a:ext cx="46002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6426913" y="7709306"/>
              <a:ext cx="69338" cy="3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032" fill="norm" stroke="1" extrusionOk="0">
                  <a:moveTo>
                    <a:pt x="20829" y="21032"/>
                  </a:moveTo>
                  <a:cubicBezTo>
                    <a:pt x="18514" y="15632"/>
                    <a:pt x="16200" y="10232"/>
                    <a:pt x="16971" y="7532"/>
                  </a:cubicBezTo>
                  <a:cubicBezTo>
                    <a:pt x="17743" y="4832"/>
                    <a:pt x="21600" y="4832"/>
                    <a:pt x="20829" y="3482"/>
                  </a:cubicBezTo>
                  <a:cubicBezTo>
                    <a:pt x="20057" y="2132"/>
                    <a:pt x="14657" y="-568"/>
                    <a:pt x="10414" y="107"/>
                  </a:cubicBezTo>
                  <a:cubicBezTo>
                    <a:pt x="6171" y="782"/>
                    <a:pt x="3086" y="4832"/>
                    <a:pt x="0" y="88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6564916" y="7565116"/>
              <a:ext cx="110253" cy="39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0" y="0"/>
                  </a:moveTo>
                  <a:cubicBezTo>
                    <a:pt x="6240" y="2824"/>
                    <a:pt x="12480" y="5647"/>
                    <a:pt x="16320" y="8400"/>
                  </a:cubicBezTo>
                  <a:cubicBezTo>
                    <a:pt x="20160" y="11153"/>
                    <a:pt x="21600" y="13835"/>
                    <a:pt x="20160" y="16024"/>
                  </a:cubicBezTo>
                  <a:cubicBezTo>
                    <a:pt x="18720" y="18212"/>
                    <a:pt x="14400" y="19906"/>
                    <a:pt x="11040" y="20753"/>
                  </a:cubicBezTo>
                  <a:cubicBezTo>
                    <a:pt x="7680" y="21600"/>
                    <a:pt x="5280" y="21600"/>
                    <a:pt x="28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7270265" y="7810455"/>
              <a:ext cx="199339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7254931" y="7986792"/>
              <a:ext cx="199339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7937280" y="7753252"/>
              <a:ext cx="215391" cy="21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189" fill="norm" stroke="1" extrusionOk="0">
                  <a:moveTo>
                    <a:pt x="0" y="1114"/>
                  </a:moveTo>
                  <a:cubicBezTo>
                    <a:pt x="502" y="6958"/>
                    <a:pt x="1005" y="12803"/>
                    <a:pt x="1256" y="16361"/>
                  </a:cubicBezTo>
                  <a:cubicBezTo>
                    <a:pt x="1507" y="19918"/>
                    <a:pt x="1507" y="21189"/>
                    <a:pt x="1507" y="21189"/>
                  </a:cubicBezTo>
                  <a:cubicBezTo>
                    <a:pt x="1507" y="21189"/>
                    <a:pt x="1507" y="19918"/>
                    <a:pt x="1633" y="17123"/>
                  </a:cubicBezTo>
                  <a:cubicBezTo>
                    <a:pt x="1758" y="14328"/>
                    <a:pt x="2009" y="10008"/>
                    <a:pt x="4395" y="6577"/>
                  </a:cubicBezTo>
                  <a:cubicBezTo>
                    <a:pt x="6781" y="3147"/>
                    <a:pt x="11302" y="605"/>
                    <a:pt x="14693" y="97"/>
                  </a:cubicBezTo>
                  <a:cubicBezTo>
                    <a:pt x="18084" y="-411"/>
                    <a:pt x="20344" y="1114"/>
                    <a:pt x="20972" y="3655"/>
                  </a:cubicBezTo>
                  <a:cubicBezTo>
                    <a:pt x="21600" y="6196"/>
                    <a:pt x="20595" y="9754"/>
                    <a:pt x="19716" y="12168"/>
                  </a:cubicBezTo>
                  <a:cubicBezTo>
                    <a:pt x="18837" y="14582"/>
                    <a:pt x="18084" y="15853"/>
                    <a:pt x="17330" y="17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8274621" y="7879456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8389624" y="7597441"/>
              <a:ext cx="266916" cy="550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35" fill="norm" stroke="1" extrusionOk="0">
                  <a:moveTo>
                    <a:pt x="0" y="21535"/>
                  </a:moveTo>
                  <a:cubicBezTo>
                    <a:pt x="0" y="19635"/>
                    <a:pt x="0" y="17735"/>
                    <a:pt x="926" y="15285"/>
                  </a:cubicBezTo>
                  <a:cubicBezTo>
                    <a:pt x="1851" y="12835"/>
                    <a:pt x="3703" y="9835"/>
                    <a:pt x="5966" y="7385"/>
                  </a:cubicBezTo>
                  <a:cubicBezTo>
                    <a:pt x="8229" y="4935"/>
                    <a:pt x="10903" y="3035"/>
                    <a:pt x="12857" y="1885"/>
                  </a:cubicBezTo>
                  <a:cubicBezTo>
                    <a:pt x="14811" y="735"/>
                    <a:pt x="16046" y="335"/>
                    <a:pt x="17177" y="135"/>
                  </a:cubicBezTo>
                  <a:cubicBezTo>
                    <a:pt x="18309" y="-65"/>
                    <a:pt x="19337" y="-65"/>
                    <a:pt x="19851" y="285"/>
                  </a:cubicBezTo>
                  <a:cubicBezTo>
                    <a:pt x="20366" y="635"/>
                    <a:pt x="20366" y="1335"/>
                    <a:pt x="20160" y="1985"/>
                  </a:cubicBezTo>
                  <a:cubicBezTo>
                    <a:pt x="19954" y="2635"/>
                    <a:pt x="19543" y="3235"/>
                    <a:pt x="19029" y="3735"/>
                  </a:cubicBezTo>
                  <a:cubicBezTo>
                    <a:pt x="18514" y="4235"/>
                    <a:pt x="17897" y="4635"/>
                    <a:pt x="17383" y="5085"/>
                  </a:cubicBezTo>
                  <a:cubicBezTo>
                    <a:pt x="16869" y="5535"/>
                    <a:pt x="16457" y="6035"/>
                    <a:pt x="16766" y="6385"/>
                  </a:cubicBezTo>
                  <a:cubicBezTo>
                    <a:pt x="17074" y="6735"/>
                    <a:pt x="18103" y="6935"/>
                    <a:pt x="19029" y="7235"/>
                  </a:cubicBezTo>
                  <a:cubicBezTo>
                    <a:pt x="19954" y="7535"/>
                    <a:pt x="20777" y="7935"/>
                    <a:pt x="21189" y="8435"/>
                  </a:cubicBezTo>
                  <a:cubicBezTo>
                    <a:pt x="21600" y="8935"/>
                    <a:pt x="21600" y="9535"/>
                    <a:pt x="21086" y="9985"/>
                  </a:cubicBezTo>
                  <a:cubicBezTo>
                    <a:pt x="20571" y="10435"/>
                    <a:pt x="19543" y="10735"/>
                    <a:pt x="17794" y="10985"/>
                  </a:cubicBezTo>
                  <a:cubicBezTo>
                    <a:pt x="16046" y="11235"/>
                    <a:pt x="13577" y="11435"/>
                    <a:pt x="11109" y="11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8696297" y="7810455"/>
              <a:ext cx="74752" cy="118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306" fill="norm" stroke="1" extrusionOk="0">
                  <a:moveTo>
                    <a:pt x="12960" y="12408"/>
                  </a:moveTo>
                  <a:cubicBezTo>
                    <a:pt x="9360" y="11949"/>
                    <a:pt x="5760" y="11489"/>
                    <a:pt x="3960" y="12868"/>
                  </a:cubicBezTo>
                  <a:cubicBezTo>
                    <a:pt x="2160" y="14247"/>
                    <a:pt x="2160" y="17464"/>
                    <a:pt x="3960" y="19302"/>
                  </a:cubicBezTo>
                  <a:cubicBezTo>
                    <a:pt x="5760" y="21140"/>
                    <a:pt x="9360" y="21600"/>
                    <a:pt x="12600" y="21140"/>
                  </a:cubicBezTo>
                  <a:cubicBezTo>
                    <a:pt x="15840" y="20681"/>
                    <a:pt x="18720" y="19302"/>
                    <a:pt x="20160" y="17464"/>
                  </a:cubicBezTo>
                  <a:cubicBezTo>
                    <a:pt x="21600" y="15625"/>
                    <a:pt x="21600" y="13328"/>
                    <a:pt x="18000" y="10340"/>
                  </a:cubicBezTo>
                  <a:cubicBezTo>
                    <a:pt x="14400" y="7353"/>
                    <a:pt x="7200" y="3677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8625816" y="7360974"/>
              <a:ext cx="162485" cy="158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216" fill="norm" stroke="1" extrusionOk="0">
                  <a:moveTo>
                    <a:pt x="1208" y="7845"/>
                  </a:moveTo>
                  <a:cubicBezTo>
                    <a:pt x="1208" y="6130"/>
                    <a:pt x="1208" y="4416"/>
                    <a:pt x="1208" y="4416"/>
                  </a:cubicBezTo>
                  <a:cubicBezTo>
                    <a:pt x="1208" y="4416"/>
                    <a:pt x="1208" y="6130"/>
                    <a:pt x="870" y="8359"/>
                  </a:cubicBezTo>
                  <a:cubicBezTo>
                    <a:pt x="533" y="10587"/>
                    <a:pt x="-142" y="13330"/>
                    <a:pt x="27" y="14016"/>
                  </a:cubicBezTo>
                  <a:cubicBezTo>
                    <a:pt x="196" y="14702"/>
                    <a:pt x="1208" y="13330"/>
                    <a:pt x="2895" y="10930"/>
                  </a:cubicBezTo>
                  <a:cubicBezTo>
                    <a:pt x="4583" y="8530"/>
                    <a:pt x="6945" y="5102"/>
                    <a:pt x="8970" y="2873"/>
                  </a:cubicBezTo>
                  <a:cubicBezTo>
                    <a:pt x="10995" y="645"/>
                    <a:pt x="12683" y="-384"/>
                    <a:pt x="14033" y="130"/>
                  </a:cubicBezTo>
                  <a:cubicBezTo>
                    <a:pt x="15383" y="645"/>
                    <a:pt x="16395" y="2702"/>
                    <a:pt x="17577" y="6473"/>
                  </a:cubicBezTo>
                  <a:cubicBezTo>
                    <a:pt x="18758" y="10245"/>
                    <a:pt x="20108" y="15730"/>
                    <a:pt x="21458" y="212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9048972" y="7833455"/>
              <a:ext cx="222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1" y="14400"/>
                    <a:pt x="5462" y="7200"/>
                    <a:pt x="9062" y="3600"/>
                  </a:cubicBezTo>
                  <a:cubicBezTo>
                    <a:pt x="12662" y="0"/>
                    <a:pt x="1713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9217642" y="7749120"/>
              <a:ext cx="15335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9554983" y="7539255"/>
              <a:ext cx="274907" cy="585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17" fill="norm" stroke="1" extrusionOk="0">
                  <a:moveTo>
                    <a:pt x="0" y="21517"/>
                  </a:moveTo>
                  <a:cubicBezTo>
                    <a:pt x="1000" y="18606"/>
                    <a:pt x="2000" y="15694"/>
                    <a:pt x="3800" y="12642"/>
                  </a:cubicBezTo>
                  <a:cubicBezTo>
                    <a:pt x="5600" y="9590"/>
                    <a:pt x="8200" y="6397"/>
                    <a:pt x="10400" y="4284"/>
                  </a:cubicBezTo>
                  <a:cubicBezTo>
                    <a:pt x="12600" y="2171"/>
                    <a:pt x="14400" y="1138"/>
                    <a:pt x="15900" y="574"/>
                  </a:cubicBezTo>
                  <a:cubicBezTo>
                    <a:pt x="17400" y="11"/>
                    <a:pt x="18600" y="-83"/>
                    <a:pt x="19500" y="58"/>
                  </a:cubicBezTo>
                  <a:cubicBezTo>
                    <a:pt x="20400" y="199"/>
                    <a:pt x="21000" y="574"/>
                    <a:pt x="21300" y="1232"/>
                  </a:cubicBezTo>
                  <a:cubicBezTo>
                    <a:pt x="21600" y="1889"/>
                    <a:pt x="21600" y="2828"/>
                    <a:pt x="21200" y="3486"/>
                  </a:cubicBezTo>
                  <a:cubicBezTo>
                    <a:pt x="20800" y="4143"/>
                    <a:pt x="20000" y="4519"/>
                    <a:pt x="19100" y="4894"/>
                  </a:cubicBezTo>
                  <a:cubicBezTo>
                    <a:pt x="18200" y="5270"/>
                    <a:pt x="17200" y="5646"/>
                    <a:pt x="17100" y="6021"/>
                  </a:cubicBezTo>
                  <a:cubicBezTo>
                    <a:pt x="17000" y="6397"/>
                    <a:pt x="17800" y="6773"/>
                    <a:pt x="18500" y="7148"/>
                  </a:cubicBezTo>
                  <a:cubicBezTo>
                    <a:pt x="19200" y="7524"/>
                    <a:pt x="19800" y="7900"/>
                    <a:pt x="20100" y="8322"/>
                  </a:cubicBezTo>
                  <a:cubicBezTo>
                    <a:pt x="20400" y="8745"/>
                    <a:pt x="20400" y="9214"/>
                    <a:pt x="20100" y="9637"/>
                  </a:cubicBezTo>
                  <a:cubicBezTo>
                    <a:pt x="19800" y="10060"/>
                    <a:pt x="19200" y="10435"/>
                    <a:pt x="18000" y="10623"/>
                  </a:cubicBezTo>
                  <a:cubicBezTo>
                    <a:pt x="16800" y="10811"/>
                    <a:pt x="15000" y="10811"/>
                    <a:pt x="13200" y="10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9884658" y="7787454"/>
              <a:ext cx="30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9752846" y="7309554"/>
              <a:ext cx="131813" cy="14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2732" y="8193"/>
                  </a:moveTo>
                  <a:cubicBezTo>
                    <a:pt x="2732" y="10055"/>
                    <a:pt x="2732" y="11917"/>
                    <a:pt x="2109" y="13593"/>
                  </a:cubicBezTo>
                  <a:cubicBezTo>
                    <a:pt x="1486" y="15269"/>
                    <a:pt x="239" y="16759"/>
                    <a:pt x="32" y="16200"/>
                  </a:cubicBezTo>
                  <a:cubicBezTo>
                    <a:pt x="-176" y="15641"/>
                    <a:pt x="655" y="13034"/>
                    <a:pt x="1693" y="10614"/>
                  </a:cubicBezTo>
                  <a:cubicBezTo>
                    <a:pt x="2732" y="8193"/>
                    <a:pt x="3978" y="5959"/>
                    <a:pt x="5639" y="3910"/>
                  </a:cubicBezTo>
                  <a:cubicBezTo>
                    <a:pt x="7301" y="1862"/>
                    <a:pt x="9378" y="0"/>
                    <a:pt x="10624" y="0"/>
                  </a:cubicBezTo>
                  <a:cubicBezTo>
                    <a:pt x="11870" y="0"/>
                    <a:pt x="12286" y="1862"/>
                    <a:pt x="13116" y="5028"/>
                  </a:cubicBezTo>
                  <a:cubicBezTo>
                    <a:pt x="13947" y="8193"/>
                    <a:pt x="15193" y="12662"/>
                    <a:pt x="16647" y="15641"/>
                  </a:cubicBezTo>
                  <a:cubicBezTo>
                    <a:pt x="18101" y="18621"/>
                    <a:pt x="19762" y="20110"/>
                    <a:pt x="214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10113298" y="7549137"/>
              <a:ext cx="259984" cy="27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333" fill="norm" stroke="1" extrusionOk="0">
                  <a:moveTo>
                    <a:pt x="20244" y="1850"/>
                  </a:moveTo>
                  <a:cubicBezTo>
                    <a:pt x="20873" y="1050"/>
                    <a:pt x="21502" y="250"/>
                    <a:pt x="21292" y="50"/>
                  </a:cubicBezTo>
                  <a:cubicBezTo>
                    <a:pt x="21083" y="-150"/>
                    <a:pt x="20034" y="250"/>
                    <a:pt x="17413" y="1150"/>
                  </a:cubicBezTo>
                  <a:cubicBezTo>
                    <a:pt x="14791" y="2050"/>
                    <a:pt x="10597" y="3450"/>
                    <a:pt x="8081" y="4550"/>
                  </a:cubicBezTo>
                  <a:cubicBezTo>
                    <a:pt x="5564" y="5650"/>
                    <a:pt x="4725" y="6450"/>
                    <a:pt x="4516" y="7350"/>
                  </a:cubicBezTo>
                  <a:cubicBezTo>
                    <a:pt x="4306" y="8250"/>
                    <a:pt x="4725" y="9250"/>
                    <a:pt x="5459" y="9850"/>
                  </a:cubicBezTo>
                  <a:cubicBezTo>
                    <a:pt x="6193" y="10450"/>
                    <a:pt x="7242" y="10650"/>
                    <a:pt x="8605" y="11150"/>
                  </a:cubicBezTo>
                  <a:cubicBezTo>
                    <a:pt x="9968" y="11650"/>
                    <a:pt x="11646" y="12450"/>
                    <a:pt x="12065" y="13150"/>
                  </a:cubicBezTo>
                  <a:cubicBezTo>
                    <a:pt x="12485" y="13850"/>
                    <a:pt x="11646" y="14450"/>
                    <a:pt x="9863" y="15150"/>
                  </a:cubicBezTo>
                  <a:cubicBezTo>
                    <a:pt x="8081" y="15850"/>
                    <a:pt x="5354" y="16650"/>
                    <a:pt x="3362" y="17450"/>
                  </a:cubicBezTo>
                  <a:cubicBezTo>
                    <a:pt x="1370" y="18250"/>
                    <a:pt x="112" y="19050"/>
                    <a:pt x="7" y="19750"/>
                  </a:cubicBezTo>
                  <a:cubicBezTo>
                    <a:pt x="-98" y="20450"/>
                    <a:pt x="951" y="21050"/>
                    <a:pt x="3886" y="21250"/>
                  </a:cubicBezTo>
                  <a:cubicBezTo>
                    <a:pt x="6822" y="21450"/>
                    <a:pt x="11646" y="21250"/>
                    <a:pt x="16469" y="21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10383002" y="7595783"/>
              <a:ext cx="176339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0"/>
                    <a:pt x="3130" y="0"/>
                    <a:pt x="5635" y="1946"/>
                  </a:cubicBezTo>
                  <a:cubicBezTo>
                    <a:pt x="8139" y="3892"/>
                    <a:pt x="11583" y="7784"/>
                    <a:pt x="14400" y="11384"/>
                  </a:cubicBezTo>
                  <a:cubicBezTo>
                    <a:pt x="17217" y="14984"/>
                    <a:pt x="19409" y="1829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10383002" y="7595783"/>
              <a:ext cx="237673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55" y="3979"/>
                    <a:pt x="12310" y="7958"/>
                    <a:pt x="8710" y="11558"/>
                  </a:cubicBezTo>
                  <a:cubicBezTo>
                    <a:pt x="5110" y="15158"/>
                    <a:pt x="2555" y="1837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10597674" y="7848789"/>
              <a:ext cx="53669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1350"/>
                    <a:pt x="11314" y="2700"/>
                    <a:pt x="7714" y="6300"/>
                  </a:cubicBezTo>
                  <a:cubicBezTo>
                    <a:pt x="4114" y="9900"/>
                    <a:pt x="2057" y="157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10613008" y="7726730"/>
              <a:ext cx="93734" cy="2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19723" fill="norm" stroke="1" extrusionOk="0">
                  <a:moveTo>
                    <a:pt x="10232" y="10370"/>
                  </a:moveTo>
                  <a:cubicBezTo>
                    <a:pt x="13642" y="15770"/>
                    <a:pt x="17053" y="21170"/>
                    <a:pt x="19042" y="19370"/>
                  </a:cubicBezTo>
                  <a:cubicBezTo>
                    <a:pt x="21032" y="17570"/>
                    <a:pt x="21600" y="8570"/>
                    <a:pt x="19611" y="4070"/>
                  </a:cubicBezTo>
                  <a:cubicBezTo>
                    <a:pt x="17621" y="-430"/>
                    <a:pt x="13074" y="-430"/>
                    <a:pt x="9379" y="470"/>
                  </a:cubicBezTo>
                  <a:cubicBezTo>
                    <a:pt x="5684" y="1370"/>
                    <a:pt x="2842" y="3170"/>
                    <a:pt x="0" y="49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837787" y="8776477"/>
              <a:ext cx="452344" cy="29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9" fill="norm" stroke="1" extrusionOk="0">
                  <a:moveTo>
                    <a:pt x="0" y="10800"/>
                  </a:moveTo>
                  <a:cubicBezTo>
                    <a:pt x="1586" y="16200"/>
                    <a:pt x="3173" y="21600"/>
                    <a:pt x="5919" y="20700"/>
                  </a:cubicBezTo>
                  <a:cubicBezTo>
                    <a:pt x="8664" y="19800"/>
                    <a:pt x="12569" y="12600"/>
                    <a:pt x="15376" y="8100"/>
                  </a:cubicBezTo>
                  <a:cubicBezTo>
                    <a:pt x="18183" y="3600"/>
                    <a:pt x="19892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876121" y="8891479"/>
              <a:ext cx="46767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59" y="18720"/>
                    <a:pt x="7318" y="15840"/>
                    <a:pt x="10918" y="12240"/>
                  </a:cubicBezTo>
                  <a:cubicBezTo>
                    <a:pt x="14518" y="8640"/>
                    <a:pt x="18059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1181431" y="8634360"/>
              <a:ext cx="260707" cy="38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545" fill="norm" stroke="1" extrusionOk="0">
                  <a:moveTo>
                    <a:pt x="2554" y="656"/>
                  </a:moveTo>
                  <a:cubicBezTo>
                    <a:pt x="1331" y="371"/>
                    <a:pt x="109" y="87"/>
                    <a:pt x="7" y="16"/>
                  </a:cubicBezTo>
                  <a:cubicBezTo>
                    <a:pt x="-95" y="-55"/>
                    <a:pt x="924" y="87"/>
                    <a:pt x="4286" y="1082"/>
                  </a:cubicBezTo>
                  <a:cubicBezTo>
                    <a:pt x="7648" y="2077"/>
                    <a:pt x="13354" y="3924"/>
                    <a:pt x="16818" y="6056"/>
                  </a:cubicBezTo>
                  <a:cubicBezTo>
                    <a:pt x="20282" y="8187"/>
                    <a:pt x="21505" y="10603"/>
                    <a:pt x="20384" y="13232"/>
                  </a:cubicBezTo>
                  <a:cubicBezTo>
                    <a:pt x="19263" y="15861"/>
                    <a:pt x="15799" y="18703"/>
                    <a:pt x="12335" y="21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2263819" y="8078794"/>
              <a:ext cx="812686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30" y="19200"/>
                    <a:pt x="3260" y="16800"/>
                    <a:pt x="5196" y="14700"/>
                  </a:cubicBezTo>
                  <a:cubicBezTo>
                    <a:pt x="7132" y="12600"/>
                    <a:pt x="9374" y="10800"/>
                    <a:pt x="11717" y="8700"/>
                  </a:cubicBezTo>
                  <a:cubicBezTo>
                    <a:pt x="14060" y="6600"/>
                    <a:pt x="16506" y="4200"/>
                    <a:pt x="18170" y="2700"/>
                  </a:cubicBezTo>
                  <a:cubicBezTo>
                    <a:pt x="19834" y="1200"/>
                    <a:pt x="20717" y="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2662495" y="8214855"/>
              <a:ext cx="153337" cy="93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5" fill="norm" stroke="1" extrusionOk="0">
                  <a:moveTo>
                    <a:pt x="0" y="432"/>
                  </a:moveTo>
                  <a:cubicBezTo>
                    <a:pt x="0" y="3274"/>
                    <a:pt x="0" y="6116"/>
                    <a:pt x="0" y="8958"/>
                  </a:cubicBezTo>
                  <a:cubicBezTo>
                    <a:pt x="0" y="11800"/>
                    <a:pt x="0" y="14642"/>
                    <a:pt x="360" y="14642"/>
                  </a:cubicBezTo>
                  <a:cubicBezTo>
                    <a:pt x="720" y="14642"/>
                    <a:pt x="1440" y="11800"/>
                    <a:pt x="3780" y="8674"/>
                  </a:cubicBezTo>
                  <a:cubicBezTo>
                    <a:pt x="6120" y="5548"/>
                    <a:pt x="10080" y="2137"/>
                    <a:pt x="12960" y="716"/>
                  </a:cubicBezTo>
                  <a:cubicBezTo>
                    <a:pt x="15840" y="-705"/>
                    <a:pt x="17640" y="-137"/>
                    <a:pt x="18900" y="3558"/>
                  </a:cubicBezTo>
                  <a:cubicBezTo>
                    <a:pt x="20160" y="7253"/>
                    <a:pt x="20880" y="14074"/>
                    <a:pt x="21600" y="208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7753276" y="8025126"/>
              <a:ext cx="102735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49" y="20400"/>
                    <a:pt x="4299" y="19200"/>
                    <a:pt x="6260" y="17400"/>
                  </a:cubicBezTo>
                  <a:cubicBezTo>
                    <a:pt x="8221" y="15600"/>
                    <a:pt x="9994" y="13200"/>
                    <a:pt x="11713" y="10200"/>
                  </a:cubicBezTo>
                  <a:cubicBezTo>
                    <a:pt x="13433" y="7200"/>
                    <a:pt x="15099" y="3600"/>
                    <a:pt x="16737" y="1800"/>
                  </a:cubicBezTo>
                  <a:cubicBezTo>
                    <a:pt x="18376" y="0"/>
                    <a:pt x="1998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8443292" y="8180655"/>
              <a:ext cx="199990" cy="112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188" fill="norm" stroke="1" extrusionOk="0">
                  <a:moveTo>
                    <a:pt x="6562" y="1028"/>
                  </a:moveTo>
                  <a:cubicBezTo>
                    <a:pt x="4921" y="4868"/>
                    <a:pt x="3281" y="8708"/>
                    <a:pt x="2051" y="11828"/>
                  </a:cubicBezTo>
                  <a:cubicBezTo>
                    <a:pt x="820" y="14948"/>
                    <a:pt x="0" y="17348"/>
                    <a:pt x="0" y="17588"/>
                  </a:cubicBezTo>
                  <a:cubicBezTo>
                    <a:pt x="0" y="17828"/>
                    <a:pt x="820" y="15908"/>
                    <a:pt x="3554" y="12548"/>
                  </a:cubicBezTo>
                  <a:cubicBezTo>
                    <a:pt x="6289" y="9188"/>
                    <a:pt x="10937" y="4388"/>
                    <a:pt x="14081" y="1988"/>
                  </a:cubicBezTo>
                  <a:cubicBezTo>
                    <a:pt x="17225" y="-412"/>
                    <a:pt x="18866" y="-412"/>
                    <a:pt x="19959" y="788"/>
                  </a:cubicBezTo>
                  <a:cubicBezTo>
                    <a:pt x="21053" y="1988"/>
                    <a:pt x="21600" y="4388"/>
                    <a:pt x="21327" y="7988"/>
                  </a:cubicBezTo>
                  <a:cubicBezTo>
                    <a:pt x="21053" y="11588"/>
                    <a:pt x="19960" y="16388"/>
                    <a:pt x="18866" y="211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9501316" y="8075210"/>
              <a:ext cx="935355" cy="34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8" fill="norm" stroke="1" extrusionOk="0">
                  <a:moveTo>
                    <a:pt x="0" y="20678"/>
                  </a:moveTo>
                  <a:cubicBezTo>
                    <a:pt x="1652" y="17592"/>
                    <a:pt x="3305" y="14506"/>
                    <a:pt x="5282" y="10649"/>
                  </a:cubicBezTo>
                  <a:cubicBezTo>
                    <a:pt x="7259" y="6792"/>
                    <a:pt x="9561" y="2164"/>
                    <a:pt x="11803" y="621"/>
                  </a:cubicBezTo>
                  <a:cubicBezTo>
                    <a:pt x="14046" y="-922"/>
                    <a:pt x="16230" y="621"/>
                    <a:pt x="17852" y="2935"/>
                  </a:cubicBezTo>
                  <a:cubicBezTo>
                    <a:pt x="19475" y="5249"/>
                    <a:pt x="20538" y="8335"/>
                    <a:pt x="21600" y="11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9999660" y="8178463"/>
              <a:ext cx="233620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704" y="0"/>
                  </a:moveTo>
                  <a:cubicBezTo>
                    <a:pt x="939" y="2571"/>
                    <a:pt x="1174" y="5143"/>
                    <a:pt x="939" y="8229"/>
                  </a:cubicBezTo>
                  <a:cubicBezTo>
                    <a:pt x="704" y="11314"/>
                    <a:pt x="0" y="14914"/>
                    <a:pt x="0" y="15171"/>
                  </a:cubicBezTo>
                  <a:cubicBezTo>
                    <a:pt x="0" y="15429"/>
                    <a:pt x="704" y="12343"/>
                    <a:pt x="2817" y="9000"/>
                  </a:cubicBezTo>
                  <a:cubicBezTo>
                    <a:pt x="4930" y="5657"/>
                    <a:pt x="8452" y="2057"/>
                    <a:pt x="11504" y="1543"/>
                  </a:cubicBezTo>
                  <a:cubicBezTo>
                    <a:pt x="14557" y="1029"/>
                    <a:pt x="17139" y="3600"/>
                    <a:pt x="18783" y="6171"/>
                  </a:cubicBezTo>
                  <a:cubicBezTo>
                    <a:pt x="20426" y="8743"/>
                    <a:pt x="21130" y="11314"/>
                    <a:pt x="21365" y="13886"/>
                  </a:cubicBezTo>
                  <a:cubicBezTo>
                    <a:pt x="21600" y="16457"/>
                    <a:pt x="21365" y="19029"/>
                    <a:pt x="2113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1964812" y="8707475"/>
              <a:ext cx="18400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2400"/>
                    <a:pt x="4800" y="4800"/>
                    <a:pt x="7200" y="7600"/>
                  </a:cubicBezTo>
                  <a:cubicBezTo>
                    <a:pt x="9600" y="10400"/>
                    <a:pt x="12000" y="13600"/>
                    <a:pt x="14400" y="16000"/>
                  </a:cubicBezTo>
                  <a:cubicBezTo>
                    <a:pt x="16800" y="18400"/>
                    <a:pt x="19200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2087482" y="8706109"/>
              <a:ext cx="92003" cy="26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1600" y="1943"/>
                  </a:moveTo>
                  <a:cubicBezTo>
                    <a:pt x="21600" y="924"/>
                    <a:pt x="21600" y="-95"/>
                    <a:pt x="20700" y="7"/>
                  </a:cubicBezTo>
                  <a:cubicBezTo>
                    <a:pt x="19800" y="109"/>
                    <a:pt x="18000" y="1331"/>
                    <a:pt x="16200" y="4184"/>
                  </a:cubicBezTo>
                  <a:cubicBezTo>
                    <a:pt x="14400" y="7037"/>
                    <a:pt x="12600" y="11520"/>
                    <a:pt x="9900" y="14679"/>
                  </a:cubicBezTo>
                  <a:cubicBezTo>
                    <a:pt x="7200" y="17837"/>
                    <a:pt x="3600" y="19671"/>
                    <a:pt x="0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1903477" y="8561805"/>
              <a:ext cx="322009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57" y="17600"/>
                    <a:pt x="6514" y="13600"/>
                    <a:pt x="10029" y="10400"/>
                  </a:cubicBezTo>
                  <a:cubicBezTo>
                    <a:pt x="13543" y="7200"/>
                    <a:pt x="17314" y="4800"/>
                    <a:pt x="19286" y="3200"/>
                  </a:cubicBezTo>
                  <a:cubicBezTo>
                    <a:pt x="21257" y="1600"/>
                    <a:pt x="21429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2440156" y="8799477"/>
              <a:ext cx="184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2394155" y="8883812"/>
              <a:ext cx="214673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2924126" y="8641449"/>
              <a:ext cx="172608" cy="48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417" fill="norm" stroke="1" extrusionOk="0">
                  <a:moveTo>
                    <a:pt x="2661" y="10278"/>
                  </a:moveTo>
                  <a:cubicBezTo>
                    <a:pt x="2353" y="13524"/>
                    <a:pt x="2044" y="16770"/>
                    <a:pt x="1890" y="18728"/>
                  </a:cubicBezTo>
                  <a:cubicBezTo>
                    <a:pt x="1735" y="20687"/>
                    <a:pt x="1735" y="21358"/>
                    <a:pt x="1427" y="21414"/>
                  </a:cubicBezTo>
                  <a:cubicBezTo>
                    <a:pt x="1118" y="21470"/>
                    <a:pt x="501" y="20910"/>
                    <a:pt x="193" y="19008"/>
                  </a:cubicBezTo>
                  <a:cubicBezTo>
                    <a:pt x="-116" y="17105"/>
                    <a:pt x="-116" y="13860"/>
                    <a:pt x="655" y="10838"/>
                  </a:cubicBezTo>
                  <a:cubicBezTo>
                    <a:pt x="1427" y="7816"/>
                    <a:pt x="2970" y="5018"/>
                    <a:pt x="4821" y="3228"/>
                  </a:cubicBezTo>
                  <a:cubicBezTo>
                    <a:pt x="6673" y="1437"/>
                    <a:pt x="8833" y="653"/>
                    <a:pt x="10684" y="262"/>
                  </a:cubicBezTo>
                  <a:cubicBezTo>
                    <a:pt x="12535" y="-130"/>
                    <a:pt x="14078" y="-130"/>
                    <a:pt x="15775" y="597"/>
                  </a:cubicBezTo>
                  <a:cubicBezTo>
                    <a:pt x="17473" y="1325"/>
                    <a:pt x="19324" y="2780"/>
                    <a:pt x="19941" y="3787"/>
                  </a:cubicBezTo>
                  <a:cubicBezTo>
                    <a:pt x="20558" y="4794"/>
                    <a:pt x="19941" y="5354"/>
                    <a:pt x="19015" y="5802"/>
                  </a:cubicBezTo>
                  <a:cubicBezTo>
                    <a:pt x="18090" y="6249"/>
                    <a:pt x="16855" y="6585"/>
                    <a:pt x="17010" y="6753"/>
                  </a:cubicBezTo>
                  <a:cubicBezTo>
                    <a:pt x="17164" y="6921"/>
                    <a:pt x="18707" y="6921"/>
                    <a:pt x="19787" y="7201"/>
                  </a:cubicBezTo>
                  <a:cubicBezTo>
                    <a:pt x="20867" y="7480"/>
                    <a:pt x="21484" y="8040"/>
                    <a:pt x="19787" y="8711"/>
                  </a:cubicBezTo>
                  <a:cubicBezTo>
                    <a:pt x="18090" y="9383"/>
                    <a:pt x="14078" y="10166"/>
                    <a:pt x="10067" y="10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3146644" y="8830145"/>
              <a:ext cx="63236" cy="70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273" fill="norm" stroke="1" extrusionOk="0">
                  <a:moveTo>
                    <a:pt x="17076" y="6943"/>
                  </a:moveTo>
                  <a:cubicBezTo>
                    <a:pt x="12922" y="6943"/>
                    <a:pt x="8768" y="6943"/>
                    <a:pt x="5445" y="8486"/>
                  </a:cubicBezTo>
                  <a:cubicBezTo>
                    <a:pt x="2122" y="10028"/>
                    <a:pt x="-370" y="13114"/>
                    <a:pt x="45" y="15814"/>
                  </a:cubicBezTo>
                  <a:cubicBezTo>
                    <a:pt x="461" y="18514"/>
                    <a:pt x="3784" y="20829"/>
                    <a:pt x="7522" y="21214"/>
                  </a:cubicBezTo>
                  <a:cubicBezTo>
                    <a:pt x="11261" y="21600"/>
                    <a:pt x="15415" y="20057"/>
                    <a:pt x="17907" y="17357"/>
                  </a:cubicBezTo>
                  <a:cubicBezTo>
                    <a:pt x="20399" y="14657"/>
                    <a:pt x="21230" y="10800"/>
                    <a:pt x="19984" y="7714"/>
                  </a:cubicBezTo>
                  <a:cubicBezTo>
                    <a:pt x="18738" y="4629"/>
                    <a:pt x="15415" y="2314"/>
                    <a:pt x="12092" y="1157"/>
                  </a:cubicBezTo>
                  <a:cubicBezTo>
                    <a:pt x="8768" y="0"/>
                    <a:pt x="5445" y="0"/>
                    <a:pt x="212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2999835" y="8446821"/>
              <a:ext cx="161005" cy="11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0" y="11266"/>
                  </a:moveTo>
                  <a:cubicBezTo>
                    <a:pt x="343" y="13614"/>
                    <a:pt x="686" y="15962"/>
                    <a:pt x="1200" y="15962"/>
                  </a:cubicBezTo>
                  <a:cubicBezTo>
                    <a:pt x="1714" y="15962"/>
                    <a:pt x="2400" y="13614"/>
                    <a:pt x="3257" y="10797"/>
                  </a:cubicBezTo>
                  <a:cubicBezTo>
                    <a:pt x="4114" y="7979"/>
                    <a:pt x="5143" y="4692"/>
                    <a:pt x="6514" y="2579"/>
                  </a:cubicBezTo>
                  <a:cubicBezTo>
                    <a:pt x="7886" y="466"/>
                    <a:pt x="9600" y="-473"/>
                    <a:pt x="10971" y="231"/>
                  </a:cubicBezTo>
                  <a:cubicBezTo>
                    <a:pt x="12343" y="936"/>
                    <a:pt x="13371" y="3284"/>
                    <a:pt x="15086" y="7040"/>
                  </a:cubicBezTo>
                  <a:cubicBezTo>
                    <a:pt x="16800" y="10797"/>
                    <a:pt x="19200" y="15962"/>
                    <a:pt x="21600" y="211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3482846" y="8799477"/>
              <a:ext cx="20700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3590182" y="8699808"/>
              <a:ext cx="23002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867"/>
                    <a:pt x="9600" y="11733"/>
                    <a:pt x="13200" y="15333"/>
                  </a:cubicBezTo>
                  <a:cubicBezTo>
                    <a:pt x="16800" y="18933"/>
                    <a:pt x="19200" y="202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3919856" y="8682443"/>
              <a:ext cx="222340" cy="170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0" fill="norm" stroke="1" extrusionOk="0">
                  <a:moveTo>
                    <a:pt x="0" y="1188"/>
                  </a:moveTo>
                  <a:cubicBezTo>
                    <a:pt x="993" y="249"/>
                    <a:pt x="1986" y="-690"/>
                    <a:pt x="3600" y="719"/>
                  </a:cubicBezTo>
                  <a:cubicBezTo>
                    <a:pt x="5214" y="2127"/>
                    <a:pt x="7448" y="5884"/>
                    <a:pt x="9931" y="9484"/>
                  </a:cubicBezTo>
                  <a:cubicBezTo>
                    <a:pt x="12414" y="13084"/>
                    <a:pt x="15145" y="16527"/>
                    <a:pt x="17131" y="18406"/>
                  </a:cubicBezTo>
                  <a:cubicBezTo>
                    <a:pt x="19117" y="20284"/>
                    <a:pt x="20359" y="20597"/>
                    <a:pt x="21600" y="209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3950524" y="8676808"/>
              <a:ext cx="176338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04" y="4181"/>
                    <a:pt x="12209" y="8361"/>
                    <a:pt x="8609" y="11961"/>
                  </a:cubicBezTo>
                  <a:cubicBezTo>
                    <a:pt x="5009" y="15561"/>
                    <a:pt x="2504" y="1858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3858521" y="8584805"/>
              <a:ext cx="368010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0" y="18000"/>
                    <a:pt x="10500" y="14400"/>
                    <a:pt x="14100" y="10800"/>
                  </a:cubicBezTo>
                  <a:cubicBezTo>
                    <a:pt x="17700" y="7200"/>
                    <a:pt x="1965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4386854" y="8579462"/>
              <a:ext cx="153450" cy="497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448" fill="norm" stroke="1" extrusionOk="0">
                  <a:moveTo>
                    <a:pt x="5406" y="9157"/>
                  </a:moveTo>
                  <a:cubicBezTo>
                    <a:pt x="4697" y="12794"/>
                    <a:pt x="3989" y="16431"/>
                    <a:pt x="3635" y="18580"/>
                  </a:cubicBezTo>
                  <a:cubicBezTo>
                    <a:pt x="3281" y="20729"/>
                    <a:pt x="3281" y="21390"/>
                    <a:pt x="2927" y="21445"/>
                  </a:cubicBezTo>
                  <a:cubicBezTo>
                    <a:pt x="2573" y="21500"/>
                    <a:pt x="1865" y="20949"/>
                    <a:pt x="1156" y="18855"/>
                  </a:cubicBezTo>
                  <a:cubicBezTo>
                    <a:pt x="448" y="16761"/>
                    <a:pt x="-260" y="13124"/>
                    <a:pt x="94" y="10039"/>
                  </a:cubicBezTo>
                  <a:cubicBezTo>
                    <a:pt x="448" y="6953"/>
                    <a:pt x="1865" y="4418"/>
                    <a:pt x="3458" y="2820"/>
                  </a:cubicBezTo>
                  <a:cubicBezTo>
                    <a:pt x="5051" y="1222"/>
                    <a:pt x="6822" y="561"/>
                    <a:pt x="8592" y="231"/>
                  </a:cubicBezTo>
                  <a:cubicBezTo>
                    <a:pt x="10363" y="-100"/>
                    <a:pt x="12133" y="-100"/>
                    <a:pt x="14081" y="396"/>
                  </a:cubicBezTo>
                  <a:cubicBezTo>
                    <a:pt x="16029" y="892"/>
                    <a:pt x="18153" y="1884"/>
                    <a:pt x="19392" y="2655"/>
                  </a:cubicBezTo>
                  <a:cubicBezTo>
                    <a:pt x="20632" y="3427"/>
                    <a:pt x="20986" y="3978"/>
                    <a:pt x="21163" y="4529"/>
                  </a:cubicBezTo>
                  <a:cubicBezTo>
                    <a:pt x="21340" y="5080"/>
                    <a:pt x="21340" y="5631"/>
                    <a:pt x="20632" y="6071"/>
                  </a:cubicBezTo>
                  <a:cubicBezTo>
                    <a:pt x="19924" y="6512"/>
                    <a:pt x="18507" y="6843"/>
                    <a:pt x="18330" y="7339"/>
                  </a:cubicBezTo>
                  <a:cubicBezTo>
                    <a:pt x="18153" y="7835"/>
                    <a:pt x="19215" y="8496"/>
                    <a:pt x="19569" y="9102"/>
                  </a:cubicBezTo>
                  <a:cubicBezTo>
                    <a:pt x="19924" y="9708"/>
                    <a:pt x="19569" y="10259"/>
                    <a:pt x="18330" y="10480"/>
                  </a:cubicBezTo>
                  <a:cubicBezTo>
                    <a:pt x="17091" y="10700"/>
                    <a:pt x="14966" y="10590"/>
                    <a:pt x="12842" y="10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4625206" y="8745809"/>
              <a:ext cx="7667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4493393" y="8385458"/>
              <a:ext cx="131814" cy="107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100" fill="norm" stroke="1" extrusionOk="0">
                  <a:moveTo>
                    <a:pt x="1487" y="9044"/>
                  </a:moveTo>
                  <a:cubicBezTo>
                    <a:pt x="656" y="11556"/>
                    <a:pt x="-175" y="14068"/>
                    <a:pt x="33" y="14068"/>
                  </a:cubicBezTo>
                  <a:cubicBezTo>
                    <a:pt x="240" y="14068"/>
                    <a:pt x="1487" y="11556"/>
                    <a:pt x="2733" y="9044"/>
                  </a:cubicBezTo>
                  <a:cubicBezTo>
                    <a:pt x="3979" y="6533"/>
                    <a:pt x="5225" y="4021"/>
                    <a:pt x="7094" y="2263"/>
                  </a:cubicBezTo>
                  <a:cubicBezTo>
                    <a:pt x="8963" y="505"/>
                    <a:pt x="11456" y="-500"/>
                    <a:pt x="12910" y="254"/>
                  </a:cubicBezTo>
                  <a:cubicBezTo>
                    <a:pt x="14363" y="1007"/>
                    <a:pt x="14779" y="3519"/>
                    <a:pt x="16025" y="7286"/>
                  </a:cubicBezTo>
                  <a:cubicBezTo>
                    <a:pt x="17271" y="11054"/>
                    <a:pt x="19348" y="16077"/>
                    <a:pt x="21425" y="21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5238553" y="8758587"/>
              <a:ext cx="260673" cy="1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0800"/>
                    <a:pt x="11859" y="0"/>
                    <a:pt x="15459" y="0"/>
                  </a:cubicBezTo>
                  <a:cubicBezTo>
                    <a:pt x="19059" y="0"/>
                    <a:pt x="20329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5271508" y="8807144"/>
              <a:ext cx="365721" cy="4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33" fill="norm" stroke="1" extrusionOk="0">
                  <a:moveTo>
                    <a:pt x="2566" y="18000"/>
                  </a:moveTo>
                  <a:cubicBezTo>
                    <a:pt x="1366" y="19200"/>
                    <a:pt x="166" y="20400"/>
                    <a:pt x="16" y="21000"/>
                  </a:cubicBezTo>
                  <a:cubicBezTo>
                    <a:pt x="-134" y="21600"/>
                    <a:pt x="766" y="21600"/>
                    <a:pt x="3691" y="19200"/>
                  </a:cubicBezTo>
                  <a:cubicBezTo>
                    <a:pt x="6616" y="16800"/>
                    <a:pt x="11566" y="12000"/>
                    <a:pt x="14866" y="8400"/>
                  </a:cubicBezTo>
                  <a:cubicBezTo>
                    <a:pt x="18166" y="4800"/>
                    <a:pt x="19816" y="2400"/>
                    <a:pt x="2146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5514559" y="8661474"/>
              <a:ext cx="152651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600" fill="norm" stroke="1" extrusionOk="0">
                  <a:moveTo>
                    <a:pt x="0" y="0"/>
                  </a:moveTo>
                  <a:cubicBezTo>
                    <a:pt x="6271" y="1738"/>
                    <a:pt x="12542" y="3476"/>
                    <a:pt x="16374" y="5462"/>
                  </a:cubicBezTo>
                  <a:cubicBezTo>
                    <a:pt x="20206" y="7448"/>
                    <a:pt x="21600" y="9683"/>
                    <a:pt x="20381" y="12414"/>
                  </a:cubicBezTo>
                  <a:cubicBezTo>
                    <a:pt x="19161" y="15145"/>
                    <a:pt x="15329" y="18372"/>
                    <a:pt x="114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6058905" y="8602310"/>
              <a:ext cx="187519" cy="40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054" fill="norm" stroke="1" extrusionOk="0">
                  <a:moveTo>
                    <a:pt x="0" y="12687"/>
                  </a:moveTo>
                  <a:cubicBezTo>
                    <a:pt x="292" y="17087"/>
                    <a:pt x="584" y="21487"/>
                    <a:pt x="584" y="21020"/>
                  </a:cubicBezTo>
                  <a:cubicBezTo>
                    <a:pt x="584" y="20554"/>
                    <a:pt x="292" y="15220"/>
                    <a:pt x="1314" y="11154"/>
                  </a:cubicBezTo>
                  <a:cubicBezTo>
                    <a:pt x="2335" y="7087"/>
                    <a:pt x="4670" y="4287"/>
                    <a:pt x="6422" y="2620"/>
                  </a:cubicBezTo>
                  <a:cubicBezTo>
                    <a:pt x="8173" y="954"/>
                    <a:pt x="9341" y="420"/>
                    <a:pt x="10654" y="154"/>
                  </a:cubicBezTo>
                  <a:cubicBezTo>
                    <a:pt x="11968" y="-113"/>
                    <a:pt x="13427" y="-113"/>
                    <a:pt x="14741" y="820"/>
                  </a:cubicBezTo>
                  <a:cubicBezTo>
                    <a:pt x="16054" y="1754"/>
                    <a:pt x="17222" y="3620"/>
                    <a:pt x="17659" y="4887"/>
                  </a:cubicBezTo>
                  <a:cubicBezTo>
                    <a:pt x="18097" y="6154"/>
                    <a:pt x="17805" y="6820"/>
                    <a:pt x="17076" y="7420"/>
                  </a:cubicBezTo>
                  <a:cubicBezTo>
                    <a:pt x="16346" y="8020"/>
                    <a:pt x="15178" y="8554"/>
                    <a:pt x="15032" y="8554"/>
                  </a:cubicBezTo>
                  <a:cubicBezTo>
                    <a:pt x="14886" y="8554"/>
                    <a:pt x="15762" y="8020"/>
                    <a:pt x="16930" y="7754"/>
                  </a:cubicBezTo>
                  <a:cubicBezTo>
                    <a:pt x="18097" y="7487"/>
                    <a:pt x="19557" y="7487"/>
                    <a:pt x="20432" y="7820"/>
                  </a:cubicBezTo>
                  <a:cubicBezTo>
                    <a:pt x="21308" y="8154"/>
                    <a:pt x="21600" y="8820"/>
                    <a:pt x="21308" y="9420"/>
                  </a:cubicBezTo>
                  <a:cubicBezTo>
                    <a:pt x="21016" y="10020"/>
                    <a:pt x="20141" y="10554"/>
                    <a:pt x="18535" y="10954"/>
                  </a:cubicBezTo>
                  <a:cubicBezTo>
                    <a:pt x="16930" y="11354"/>
                    <a:pt x="14595" y="11620"/>
                    <a:pt x="12259" y="118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6293918" y="8761143"/>
              <a:ext cx="65950" cy="78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7" h="21305" fill="norm" stroke="1" extrusionOk="0">
                  <a:moveTo>
                    <a:pt x="19317" y="14632"/>
                  </a:moveTo>
                  <a:cubicBezTo>
                    <a:pt x="17003" y="11845"/>
                    <a:pt x="14689" y="9058"/>
                    <a:pt x="11603" y="8013"/>
                  </a:cubicBezTo>
                  <a:cubicBezTo>
                    <a:pt x="8517" y="6968"/>
                    <a:pt x="4660" y="7664"/>
                    <a:pt x="2346" y="9755"/>
                  </a:cubicBezTo>
                  <a:cubicBezTo>
                    <a:pt x="31" y="11845"/>
                    <a:pt x="-740" y="15329"/>
                    <a:pt x="803" y="17768"/>
                  </a:cubicBezTo>
                  <a:cubicBezTo>
                    <a:pt x="2346" y="20206"/>
                    <a:pt x="6203" y="21600"/>
                    <a:pt x="9674" y="21252"/>
                  </a:cubicBezTo>
                  <a:cubicBezTo>
                    <a:pt x="13146" y="20903"/>
                    <a:pt x="16231" y="18813"/>
                    <a:pt x="18160" y="16026"/>
                  </a:cubicBezTo>
                  <a:cubicBezTo>
                    <a:pt x="20089" y="13239"/>
                    <a:pt x="20860" y="9755"/>
                    <a:pt x="18160" y="6968"/>
                  </a:cubicBezTo>
                  <a:cubicBezTo>
                    <a:pt x="15460" y="4181"/>
                    <a:pt x="9289" y="2090"/>
                    <a:pt x="31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6128345" y="8394792"/>
              <a:ext cx="106898" cy="12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25" fill="norm" stroke="1" extrusionOk="0">
                  <a:moveTo>
                    <a:pt x="1455" y="12431"/>
                  </a:moveTo>
                  <a:cubicBezTo>
                    <a:pt x="941" y="14549"/>
                    <a:pt x="426" y="16666"/>
                    <a:pt x="169" y="16454"/>
                  </a:cubicBezTo>
                  <a:cubicBezTo>
                    <a:pt x="-88" y="16243"/>
                    <a:pt x="-88" y="13701"/>
                    <a:pt x="426" y="11372"/>
                  </a:cubicBezTo>
                  <a:cubicBezTo>
                    <a:pt x="941" y="9043"/>
                    <a:pt x="1969" y="6925"/>
                    <a:pt x="3512" y="5019"/>
                  </a:cubicBezTo>
                  <a:cubicBezTo>
                    <a:pt x="5055" y="3113"/>
                    <a:pt x="7112" y="1419"/>
                    <a:pt x="9683" y="572"/>
                  </a:cubicBezTo>
                  <a:cubicBezTo>
                    <a:pt x="12255" y="-275"/>
                    <a:pt x="15341" y="-275"/>
                    <a:pt x="16883" y="1207"/>
                  </a:cubicBezTo>
                  <a:cubicBezTo>
                    <a:pt x="18426" y="2690"/>
                    <a:pt x="18426" y="5654"/>
                    <a:pt x="18941" y="9254"/>
                  </a:cubicBezTo>
                  <a:cubicBezTo>
                    <a:pt x="19455" y="12854"/>
                    <a:pt x="20483" y="17090"/>
                    <a:pt x="21512" y="213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6549582" y="8722809"/>
              <a:ext cx="138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6503581" y="8814811"/>
              <a:ext cx="15333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7032593" y="8582801"/>
              <a:ext cx="161005" cy="155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7" fill="norm" stroke="1" extrusionOk="0">
                  <a:moveTo>
                    <a:pt x="0" y="274"/>
                  </a:moveTo>
                  <a:cubicBezTo>
                    <a:pt x="1714" y="-75"/>
                    <a:pt x="3429" y="-423"/>
                    <a:pt x="5829" y="1493"/>
                  </a:cubicBezTo>
                  <a:cubicBezTo>
                    <a:pt x="8229" y="3409"/>
                    <a:pt x="11314" y="7590"/>
                    <a:pt x="14057" y="11248"/>
                  </a:cubicBezTo>
                  <a:cubicBezTo>
                    <a:pt x="16800" y="14906"/>
                    <a:pt x="19200" y="18042"/>
                    <a:pt x="21600" y="21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7171110" y="8607806"/>
              <a:ext cx="129823" cy="27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29" fill="norm" stroke="1" extrusionOk="0">
                  <a:moveTo>
                    <a:pt x="21515" y="0"/>
                  </a:moveTo>
                  <a:cubicBezTo>
                    <a:pt x="15586" y="3836"/>
                    <a:pt x="9656" y="7671"/>
                    <a:pt x="6056" y="10800"/>
                  </a:cubicBezTo>
                  <a:cubicBezTo>
                    <a:pt x="2456" y="13929"/>
                    <a:pt x="1186" y="16351"/>
                    <a:pt x="550" y="18067"/>
                  </a:cubicBezTo>
                  <a:cubicBezTo>
                    <a:pt x="-85" y="19783"/>
                    <a:pt x="-85" y="20793"/>
                    <a:pt x="127" y="21196"/>
                  </a:cubicBezTo>
                  <a:cubicBezTo>
                    <a:pt x="339" y="21600"/>
                    <a:pt x="762" y="21398"/>
                    <a:pt x="1186" y="21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7116929" y="8454469"/>
              <a:ext cx="253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4" y="14400"/>
                    <a:pt x="8727" y="7200"/>
                    <a:pt x="12327" y="3600"/>
                  </a:cubicBezTo>
                  <a:cubicBezTo>
                    <a:pt x="15927" y="0"/>
                    <a:pt x="1876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7584606" y="8738143"/>
              <a:ext cx="21467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7967947" y="8545026"/>
              <a:ext cx="167898" cy="41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09" fill="norm" stroke="1" extrusionOk="0">
                  <a:moveTo>
                    <a:pt x="6873" y="8876"/>
                  </a:moveTo>
                  <a:cubicBezTo>
                    <a:pt x="5236" y="11142"/>
                    <a:pt x="3600" y="13409"/>
                    <a:pt x="2455" y="15276"/>
                  </a:cubicBezTo>
                  <a:cubicBezTo>
                    <a:pt x="1309" y="17142"/>
                    <a:pt x="655" y="18609"/>
                    <a:pt x="327" y="19676"/>
                  </a:cubicBezTo>
                  <a:cubicBezTo>
                    <a:pt x="0" y="20742"/>
                    <a:pt x="0" y="21409"/>
                    <a:pt x="0" y="21409"/>
                  </a:cubicBezTo>
                  <a:cubicBezTo>
                    <a:pt x="0" y="21409"/>
                    <a:pt x="0" y="20742"/>
                    <a:pt x="982" y="18609"/>
                  </a:cubicBezTo>
                  <a:cubicBezTo>
                    <a:pt x="1964" y="16476"/>
                    <a:pt x="3927" y="12876"/>
                    <a:pt x="5727" y="9876"/>
                  </a:cubicBezTo>
                  <a:cubicBezTo>
                    <a:pt x="7527" y="6876"/>
                    <a:pt x="9164" y="4476"/>
                    <a:pt x="10473" y="2942"/>
                  </a:cubicBezTo>
                  <a:cubicBezTo>
                    <a:pt x="11782" y="1409"/>
                    <a:pt x="12764" y="742"/>
                    <a:pt x="14073" y="342"/>
                  </a:cubicBezTo>
                  <a:cubicBezTo>
                    <a:pt x="15382" y="-58"/>
                    <a:pt x="17018" y="-191"/>
                    <a:pt x="18327" y="409"/>
                  </a:cubicBezTo>
                  <a:cubicBezTo>
                    <a:pt x="19636" y="1009"/>
                    <a:pt x="20618" y="2342"/>
                    <a:pt x="21109" y="3342"/>
                  </a:cubicBezTo>
                  <a:cubicBezTo>
                    <a:pt x="21600" y="4342"/>
                    <a:pt x="21600" y="5009"/>
                    <a:pt x="21273" y="6276"/>
                  </a:cubicBezTo>
                  <a:cubicBezTo>
                    <a:pt x="20945" y="7542"/>
                    <a:pt x="20291" y="9409"/>
                    <a:pt x="19309" y="10542"/>
                  </a:cubicBezTo>
                  <a:cubicBezTo>
                    <a:pt x="18327" y="11676"/>
                    <a:pt x="17018" y="12076"/>
                    <a:pt x="14727" y="12342"/>
                  </a:cubicBezTo>
                  <a:cubicBezTo>
                    <a:pt x="12436" y="12609"/>
                    <a:pt x="9164" y="12742"/>
                    <a:pt x="5891" y="128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8151952" y="8715142"/>
              <a:ext cx="3833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8065003" y="8364669"/>
              <a:ext cx="102284" cy="11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186" fill="norm" stroke="1" extrusionOk="0">
                  <a:moveTo>
                    <a:pt x="3700" y="11106"/>
                  </a:moveTo>
                  <a:cubicBezTo>
                    <a:pt x="2646" y="13506"/>
                    <a:pt x="1592" y="15906"/>
                    <a:pt x="802" y="15906"/>
                  </a:cubicBezTo>
                  <a:cubicBezTo>
                    <a:pt x="12" y="15906"/>
                    <a:pt x="-515" y="13506"/>
                    <a:pt x="802" y="10386"/>
                  </a:cubicBezTo>
                  <a:cubicBezTo>
                    <a:pt x="2119" y="7266"/>
                    <a:pt x="5280" y="3426"/>
                    <a:pt x="8178" y="1506"/>
                  </a:cubicBezTo>
                  <a:cubicBezTo>
                    <a:pt x="11075" y="-414"/>
                    <a:pt x="13709" y="-414"/>
                    <a:pt x="15290" y="1026"/>
                  </a:cubicBezTo>
                  <a:cubicBezTo>
                    <a:pt x="16870" y="2466"/>
                    <a:pt x="17397" y="5346"/>
                    <a:pt x="18187" y="8946"/>
                  </a:cubicBezTo>
                  <a:cubicBezTo>
                    <a:pt x="18978" y="12546"/>
                    <a:pt x="20031" y="16866"/>
                    <a:pt x="21085" y="21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8381957" y="8577138"/>
              <a:ext cx="153338" cy="245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8389624" y="8623140"/>
              <a:ext cx="168671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91" y="3724"/>
                    <a:pt x="11782" y="7448"/>
                    <a:pt x="8509" y="10428"/>
                  </a:cubicBezTo>
                  <a:cubicBezTo>
                    <a:pt x="5236" y="13407"/>
                    <a:pt x="3600" y="15641"/>
                    <a:pt x="2455" y="17379"/>
                  </a:cubicBezTo>
                  <a:cubicBezTo>
                    <a:pt x="1309" y="19117"/>
                    <a:pt x="655" y="20359"/>
                    <a:pt x="327" y="20979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8335956" y="8516941"/>
              <a:ext cx="191672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3168" y="6132"/>
                    <a:pt x="6336" y="-1068"/>
                    <a:pt x="9936" y="132"/>
                  </a:cubicBezTo>
                  <a:cubicBezTo>
                    <a:pt x="13536" y="1332"/>
                    <a:pt x="17568" y="10932"/>
                    <a:pt x="21600" y="20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8021615" y="8684475"/>
              <a:ext cx="5366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5628980" y="8132462"/>
              <a:ext cx="3320324" cy="10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85" fill="norm" stroke="1" extrusionOk="0">
                  <a:moveTo>
                    <a:pt x="7331" y="3983"/>
                  </a:moveTo>
                  <a:cubicBezTo>
                    <a:pt x="7231" y="3523"/>
                    <a:pt x="7132" y="3064"/>
                    <a:pt x="6916" y="2732"/>
                  </a:cubicBezTo>
                  <a:cubicBezTo>
                    <a:pt x="6700" y="2400"/>
                    <a:pt x="6367" y="2196"/>
                    <a:pt x="5902" y="2094"/>
                  </a:cubicBezTo>
                  <a:cubicBezTo>
                    <a:pt x="5437" y="1991"/>
                    <a:pt x="4839" y="1991"/>
                    <a:pt x="4357" y="2094"/>
                  </a:cubicBezTo>
                  <a:cubicBezTo>
                    <a:pt x="3875" y="2196"/>
                    <a:pt x="3509" y="2400"/>
                    <a:pt x="3119" y="2834"/>
                  </a:cubicBezTo>
                  <a:cubicBezTo>
                    <a:pt x="2729" y="3268"/>
                    <a:pt x="2313" y="3932"/>
                    <a:pt x="1906" y="4774"/>
                  </a:cubicBezTo>
                  <a:cubicBezTo>
                    <a:pt x="1499" y="5617"/>
                    <a:pt x="1100" y="6638"/>
                    <a:pt x="809" y="7634"/>
                  </a:cubicBezTo>
                  <a:cubicBezTo>
                    <a:pt x="519" y="8630"/>
                    <a:pt x="336" y="9600"/>
                    <a:pt x="211" y="10596"/>
                  </a:cubicBezTo>
                  <a:cubicBezTo>
                    <a:pt x="87" y="11591"/>
                    <a:pt x="20" y="12613"/>
                    <a:pt x="4" y="13506"/>
                  </a:cubicBezTo>
                  <a:cubicBezTo>
                    <a:pt x="-13" y="14400"/>
                    <a:pt x="20" y="15166"/>
                    <a:pt x="203" y="16009"/>
                  </a:cubicBezTo>
                  <a:cubicBezTo>
                    <a:pt x="386" y="16851"/>
                    <a:pt x="718" y="17770"/>
                    <a:pt x="1158" y="18485"/>
                  </a:cubicBezTo>
                  <a:cubicBezTo>
                    <a:pt x="1599" y="19200"/>
                    <a:pt x="2147" y="19711"/>
                    <a:pt x="2679" y="20043"/>
                  </a:cubicBezTo>
                  <a:cubicBezTo>
                    <a:pt x="3210" y="20374"/>
                    <a:pt x="3725" y="20528"/>
                    <a:pt x="4257" y="20681"/>
                  </a:cubicBezTo>
                  <a:cubicBezTo>
                    <a:pt x="4789" y="20834"/>
                    <a:pt x="5337" y="20987"/>
                    <a:pt x="5861" y="21140"/>
                  </a:cubicBezTo>
                  <a:cubicBezTo>
                    <a:pt x="6384" y="21294"/>
                    <a:pt x="6882" y="21447"/>
                    <a:pt x="7464" y="21523"/>
                  </a:cubicBezTo>
                  <a:cubicBezTo>
                    <a:pt x="8045" y="21600"/>
                    <a:pt x="8710" y="21600"/>
                    <a:pt x="9292" y="21549"/>
                  </a:cubicBezTo>
                  <a:cubicBezTo>
                    <a:pt x="9873" y="21498"/>
                    <a:pt x="10372" y="21396"/>
                    <a:pt x="10903" y="21243"/>
                  </a:cubicBezTo>
                  <a:cubicBezTo>
                    <a:pt x="11435" y="21089"/>
                    <a:pt x="12000" y="20885"/>
                    <a:pt x="12515" y="20681"/>
                  </a:cubicBezTo>
                  <a:cubicBezTo>
                    <a:pt x="13030" y="20477"/>
                    <a:pt x="13495" y="20272"/>
                    <a:pt x="13994" y="20043"/>
                  </a:cubicBezTo>
                  <a:cubicBezTo>
                    <a:pt x="14492" y="19813"/>
                    <a:pt x="15024" y="19557"/>
                    <a:pt x="15547" y="19226"/>
                  </a:cubicBezTo>
                  <a:cubicBezTo>
                    <a:pt x="16071" y="18894"/>
                    <a:pt x="16586" y="18485"/>
                    <a:pt x="17109" y="18026"/>
                  </a:cubicBezTo>
                  <a:cubicBezTo>
                    <a:pt x="17633" y="17566"/>
                    <a:pt x="18164" y="17055"/>
                    <a:pt x="18721" y="16366"/>
                  </a:cubicBezTo>
                  <a:cubicBezTo>
                    <a:pt x="19277" y="15677"/>
                    <a:pt x="19859" y="14809"/>
                    <a:pt x="20308" y="13889"/>
                  </a:cubicBezTo>
                  <a:cubicBezTo>
                    <a:pt x="20756" y="12970"/>
                    <a:pt x="21072" y="12000"/>
                    <a:pt x="21280" y="11055"/>
                  </a:cubicBezTo>
                  <a:cubicBezTo>
                    <a:pt x="21487" y="10111"/>
                    <a:pt x="21587" y="9191"/>
                    <a:pt x="21587" y="8170"/>
                  </a:cubicBezTo>
                  <a:cubicBezTo>
                    <a:pt x="21587" y="7149"/>
                    <a:pt x="21487" y="6026"/>
                    <a:pt x="21238" y="5132"/>
                  </a:cubicBezTo>
                  <a:cubicBezTo>
                    <a:pt x="20989" y="4238"/>
                    <a:pt x="20590" y="3574"/>
                    <a:pt x="20083" y="3013"/>
                  </a:cubicBezTo>
                  <a:cubicBezTo>
                    <a:pt x="19577" y="2451"/>
                    <a:pt x="18962" y="1991"/>
                    <a:pt x="18397" y="1685"/>
                  </a:cubicBezTo>
                  <a:cubicBezTo>
                    <a:pt x="17832" y="1379"/>
                    <a:pt x="17317" y="1226"/>
                    <a:pt x="16785" y="1021"/>
                  </a:cubicBezTo>
                  <a:cubicBezTo>
                    <a:pt x="16253" y="817"/>
                    <a:pt x="15705" y="562"/>
                    <a:pt x="15140" y="383"/>
                  </a:cubicBezTo>
                  <a:cubicBezTo>
                    <a:pt x="14575" y="204"/>
                    <a:pt x="13994" y="102"/>
                    <a:pt x="13337" y="51"/>
                  </a:cubicBezTo>
                  <a:cubicBezTo>
                    <a:pt x="12681" y="0"/>
                    <a:pt x="11950" y="0"/>
                    <a:pt x="11244" y="0"/>
                  </a:cubicBezTo>
                  <a:cubicBezTo>
                    <a:pt x="10538" y="0"/>
                    <a:pt x="9857" y="0"/>
                    <a:pt x="9184" y="26"/>
                  </a:cubicBezTo>
                  <a:cubicBezTo>
                    <a:pt x="8511" y="51"/>
                    <a:pt x="7846" y="102"/>
                    <a:pt x="7223" y="179"/>
                  </a:cubicBezTo>
                  <a:cubicBezTo>
                    <a:pt x="6600" y="255"/>
                    <a:pt x="6018" y="357"/>
                    <a:pt x="5387" y="817"/>
                  </a:cubicBezTo>
                  <a:cubicBezTo>
                    <a:pt x="4756" y="1277"/>
                    <a:pt x="4074" y="2094"/>
                    <a:pt x="3393" y="29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9133307" y="8715142"/>
              <a:ext cx="48301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57" y="18000"/>
                    <a:pt x="2514" y="14400"/>
                    <a:pt x="5257" y="11160"/>
                  </a:cubicBezTo>
                  <a:cubicBezTo>
                    <a:pt x="8000" y="7920"/>
                    <a:pt x="12229" y="5040"/>
                    <a:pt x="15200" y="3240"/>
                  </a:cubicBezTo>
                  <a:cubicBezTo>
                    <a:pt x="18171" y="1440"/>
                    <a:pt x="19886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9884658" y="8638473"/>
              <a:ext cx="38335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4221"/>
                    <a:pt x="15840" y="8441"/>
                    <a:pt x="12240" y="12041"/>
                  </a:cubicBezTo>
                  <a:cubicBezTo>
                    <a:pt x="8640" y="15641"/>
                    <a:pt x="4320" y="1862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9640775" y="8469803"/>
              <a:ext cx="594055" cy="551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376" fill="norm" stroke="1" extrusionOk="0">
                  <a:moveTo>
                    <a:pt x="13505" y="3864"/>
                  </a:moveTo>
                  <a:cubicBezTo>
                    <a:pt x="11426" y="3171"/>
                    <a:pt x="9348" y="2477"/>
                    <a:pt x="7404" y="2527"/>
                  </a:cubicBezTo>
                  <a:cubicBezTo>
                    <a:pt x="5461" y="2576"/>
                    <a:pt x="3654" y="3369"/>
                    <a:pt x="2343" y="4954"/>
                  </a:cubicBezTo>
                  <a:cubicBezTo>
                    <a:pt x="1033" y="6539"/>
                    <a:pt x="220" y="8917"/>
                    <a:pt x="39" y="11345"/>
                  </a:cubicBezTo>
                  <a:cubicBezTo>
                    <a:pt x="-142" y="13772"/>
                    <a:pt x="310" y="16250"/>
                    <a:pt x="1349" y="18033"/>
                  </a:cubicBezTo>
                  <a:cubicBezTo>
                    <a:pt x="2389" y="19817"/>
                    <a:pt x="4015" y="20906"/>
                    <a:pt x="6320" y="21253"/>
                  </a:cubicBezTo>
                  <a:cubicBezTo>
                    <a:pt x="8625" y="21600"/>
                    <a:pt x="11607" y="21204"/>
                    <a:pt x="14092" y="20163"/>
                  </a:cubicBezTo>
                  <a:cubicBezTo>
                    <a:pt x="16578" y="19123"/>
                    <a:pt x="18566" y="17439"/>
                    <a:pt x="19786" y="15259"/>
                  </a:cubicBezTo>
                  <a:cubicBezTo>
                    <a:pt x="21006" y="13079"/>
                    <a:pt x="21458" y="10404"/>
                    <a:pt x="20464" y="7828"/>
                  </a:cubicBezTo>
                  <a:cubicBezTo>
                    <a:pt x="19470" y="5251"/>
                    <a:pt x="17030" y="2774"/>
                    <a:pt x="15267" y="1486"/>
                  </a:cubicBezTo>
                  <a:cubicBezTo>
                    <a:pt x="13505" y="198"/>
                    <a:pt x="12420" y="99"/>
                    <a:pt x="113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1" name="Drawing"/>
          <p:cNvGrpSpPr/>
          <p:nvPr/>
        </p:nvGrpSpPr>
        <p:grpSpPr>
          <a:xfrm>
            <a:off x="660122" y="536678"/>
            <a:ext cx="12069388" cy="6325144"/>
            <a:chOff x="0" y="0"/>
            <a:chExt cx="12069386" cy="6325142"/>
          </a:xfrm>
        </p:grpSpPr>
        <p:sp>
          <p:nvSpPr>
            <p:cNvPr id="4762" name="Line"/>
            <p:cNvSpPr/>
            <p:nvPr/>
          </p:nvSpPr>
          <p:spPr>
            <a:xfrm>
              <a:off x="847961" y="357302"/>
              <a:ext cx="308958" cy="80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44" fill="norm" stroke="1" extrusionOk="0">
                  <a:moveTo>
                    <a:pt x="2814" y="6458"/>
                  </a:moveTo>
                  <a:cubicBezTo>
                    <a:pt x="2814" y="9064"/>
                    <a:pt x="2814" y="11670"/>
                    <a:pt x="2902" y="14070"/>
                  </a:cubicBezTo>
                  <a:cubicBezTo>
                    <a:pt x="2991" y="16470"/>
                    <a:pt x="3168" y="18664"/>
                    <a:pt x="3168" y="19933"/>
                  </a:cubicBezTo>
                  <a:cubicBezTo>
                    <a:pt x="3168" y="21201"/>
                    <a:pt x="2991" y="21544"/>
                    <a:pt x="2725" y="21544"/>
                  </a:cubicBezTo>
                  <a:cubicBezTo>
                    <a:pt x="2460" y="21544"/>
                    <a:pt x="2106" y="21201"/>
                    <a:pt x="1663" y="20035"/>
                  </a:cubicBezTo>
                  <a:cubicBezTo>
                    <a:pt x="1220" y="18870"/>
                    <a:pt x="689" y="16881"/>
                    <a:pt x="335" y="14413"/>
                  </a:cubicBezTo>
                  <a:cubicBezTo>
                    <a:pt x="-19" y="11944"/>
                    <a:pt x="-196" y="8995"/>
                    <a:pt x="335" y="6698"/>
                  </a:cubicBezTo>
                  <a:cubicBezTo>
                    <a:pt x="866" y="4401"/>
                    <a:pt x="2106" y="2755"/>
                    <a:pt x="3079" y="1761"/>
                  </a:cubicBezTo>
                  <a:cubicBezTo>
                    <a:pt x="4053" y="767"/>
                    <a:pt x="4761" y="424"/>
                    <a:pt x="5647" y="218"/>
                  </a:cubicBezTo>
                  <a:cubicBezTo>
                    <a:pt x="6532" y="13"/>
                    <a:pt x="7594" y="-56"/>
                    <a:pt x="8479" y="47"/>
                  </a:cubicBezTo>
                  <a:cubicBezTo>
                    <a:pt x="9365" y="150"/>
                    <a:pt x="10073" y="424"/>
                    <a:pt x="10870" y="1247"/>
                  </a:cubicBezTo>
                  <a:cubicBezTo>
                    <a:pt x="11666" y="2070"/>
                    <a:pt x="12552" y="3441"/>
                    <a:pt x="12729" y="4333"/>
                  </a:cubicBezTo>
                  <a:cubicBezTo>
                    <a:pt x="12906" y="5224"/>
                    <a:pt x="12374" y="5635"/>
                    <a:pt x="11755" y="5978"/>
                  </a:cubicBezTo>
                  <a:cubicBezTo>
                    <a:pt x="11135" y="6321"/>
                    <a:pt x="10427" y="6595"/>
                    <a:pt x="10338" y="6561"/>
                  </a:cubicBezTo>
                  <a:cubicBezTo>
                    <a:pt x="10250" y="6527"/>
                    <a:pt x="10781" y="6184"/>
                    <a:pt x="11489" y="5978"/>
                  </a:cubicBezTo>
                  <a:cubicBezTo>
                    <a:pt x="12197" y="5773"/>
                    <a:pt x="13083" y="5704"/>
                    <a:pt x="14411" y="5910"/>
                  </a:cubicBezTo>
                  <a:cubicBezTo>
                    <a:pt x="15738" y="6115"/>
                    <a:pt x="17509" y="6595"/>
                    <a:pt x="18925" y="7487"/>
                  </a:cubicBezTo>
                  <a:cubicBezTo>
                    <a:pt x="20342" y="8378"/>
                    <a:pt x="21404" y="9681"/>
                    <a:pt x="21404" y="10675"/>
                  </a:cubicBezTo>
                  <a:cubicBezTo>
                    <a:pt x="21404" y="11670"/>
                    <a:pt x="20342" y="12355"/>
                    <a:pt x="18660" y="12767"/>
                  </a:cubicBezTo>
                  <a:cubicBezTo>
                    <a:pt x="16978" y="13178"/>
                    <a:pt x="14676" y="13315"/>
                    <a:pt x="13083" y="13144"/>
                  </a:cubicBezTo>
                  <a:cubicBezTo>
                    <a:pt x="11489" y="12973"/>
                    <a:pt x="10604" y="12493"/>
                    <a:pt x="9719" y="120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3" name="Line"/>
            <p:cNvSpPr/>
            <p:nvPr/>
          </p:nvSpPr>
          <p:spPr>
            <a:xfrm>
              <a:off x="857911" y="88064"/>
              <a:ext cx="214672" cy="241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9218"/>
                  </a:moveTo>
                  <a:cubicBezTo>
                    <a:pt x="514" y="10355"/>
                    <a:pt x="1029" y="11492"/>
                    <a:pt x="1286" y="12629"/>
                  </a:cubicBezTo>
                  <a:cubicBezTo>
                    <a:pt x="1543" y="13765"/>
                    <a:pt x="1543" y="14902"/>
                    <a:pt x="1543" y="14561"/>
                  </a:cubicBezTo>
                  <a:cubicBezTo>
                    <a:pt x="1543" y="14220"/>
                    <a:pt x="1543" y="12401"/>
                    <a:pt x="1929" y="10128"/>
                  </a:cubicBezTo>
                  <a:cubicBezTo>
                    <a:pt x="2314" y="7854"/>
                    <a:pt x="3086" y="5125"/>
                    <a:pt x="3857" y="3193"/>
                  </a:cubicBezTo>
                  <a:cubicBezTo>
                    <a:pt x="4629" y="1260"/>
                    <a:pt x="5400" y="123"/>
                    <a:pt x="6300" y="10"/>
                  </a:cubicBezTo>
                  <a:cubicBezTo>
                    <a:pt x="7200" y="-104"/>
                    <a:pt x="8229" y="805"/>
                    <a:pt x="9900" y="3875"/>
                  </a:cubicBezTo>
                  <a:cubicBezTo>
                    <a:pt x="11571" y="6944"/>
                    <a:pt x="13886" y="12174"/>
                    <a:pt x="15943" y="15471"/>
                  </a:cubicBezTo>
                  <a:cubicBezTo>
                    <a:pt x="18000" y="18768"/>
                    <a:pt x="19800" y="20132"/>
                    <a:pt x="21600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4" name="Line"/>
            <p:cNvSpPr/>
            <p:nvPr/>
          </p:nvSpPr>
          <p:spPr>
            <a:xfrm>
              <a:off x="1455925" y="529011"/>
              <a:ext cx="161004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5" name="Line"/>
            <p:cNvSpPr/>
            <p:nvPr/>
          </p:nvSpPr>
          <p:spPr>
            <a:xfrm>
              <a:off x="1494259" y="659348"/>
              <a:ext cx="176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6" name="Line"/>
            <p:cNvSpPr/>
            <p:nvPr/>
          </p:nvSpPr>
          <p:spPr>
            <a:xfrm>
              <a:off x="2368278" y="391008"/>
              <a:ext cx="291341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1" y="2204"/>
                    <a:pt x="6442" y="4408"/>
                    <a:pt x="9568" y="7053"/>
                  </a:cubicBezTo>
                  <a:cubicBezTo>
                    <a:pt x="12695" y="9698"/>
                    <a:pt x="15726" y="12784"/>
                    <a:pt x="17716" y="15282"/>
                  </a:cubicBezTo>
                  <a:cubicBezTo>
                    <a:pt x="19705" y="17780"/>
                    <a:pt x="20653" y="1969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7" name="Line"/>
            <p:cNvSpPr/>
            <p:nvPr/>
          </p:nvSpPr>
          <p:spPr>
            <a:xfrm>
              <a:off x="2404710" y="365452"/>
              <a:ext cx="231909" cy="40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77" fill="norm" stroke="1" extrusionOk="0">
                  <a:moveTo>
                    <a:pt x="21305" y="1358"/>
                  </a:moveTo>
                  <a:cubicBezTo>
                    <a:pt x="21305" y="679"/>
                    <a:pt x="21305" y="0"/>
                    <a:pt x="20718" y="0"/>
                  </a:cubicBezTo>
                  <a:cubicBezTo>
                    <a:pt x="20131" y="0"/>
                    <a:pt x="18957" y="679"/>
                    <a:pt x="16257" y="2853"/>
                  </a:cubicBezTo>
                  <a:cubicBezTo>
                    <a:pt x="13557" y="5026"/>
                    <a:pt x="9331" y="8694"/>
                    <a:pt x="6396" y="11615"/>
                  </a:cubicBezTo>
                  <a:cubicBezTo>
                    <a:pt x="3462" y="14536"/>
                    <a:pt x="1818" y="16709"/>
                    <a:pt x="879" y="18408"/>
                  </a:cubicBezTo>
                  <a:cubicBezTo>
                    <a:pt x="-60" y="20106"/>
                    <a:pt x="-295" y="21328"/>
                    <a:pt x="409" y="21464"/>
                  </a:cubicBezTo>
                  <a:cubicBezTo>
                    <a:pt x="1114" y="21600"/>
                    <a:pt x="2757" y="20649"/>
                    <a:pt x="4401" y="196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8" name="Line"/>
            <p:cNvSpPr/>
            <p:nvPr/>
          </p:nvSpPr>
          <p:spPr>
            <a:xfrm>
              <a:off x="2812955" y="222338"/>
              <a:ext cx="15335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9" name="Line"/>
            <p:cNvSpPr/>
            <p:nvPr/>
          </p:nvSpPr>
          <p:spPr>
            <a:xfrm>
              <a:off x="2653353" y="191671"/>
              <a:ext cx="38194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208" y="21600"/>
                  </a:moveTo>
                  <a:cubicBezTo>
                    <a:pt x="493" y="19636"/>
                    <a:pt x="-222" y="17673"/>
                    <a:pt x="64" y="16036"/>
                  </a:cubicBezTo>
                  <a:cubicBezTo>
                    <a:pt x="350" y="14400"/>
                    <a:pt x="1638" y="13091"/>
                    <a:pt x="4928" y="10800"/>
                  </a:cubicBezTo>
                  <a:cubicBezTo>
                    <a:pt x="8218" y="8509"/>
                    <a:pt x="13510" y="5236"/>
                    <a:pt x="16586" y="3273"/>
                  </a:cubicBezTo>
                  <a:cubicBezTo>
                    <a:pt x="19661" y="1309"/>
                    <a:pt x="20520" y="655"/>
                    <a:pt x="2137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0" name="Line"/>
            <p:cNvSpPr/>
            <p:nvPr/>
          </p:nvSpPr>
          <p:spPr>
            <a:xfrm>
              <a:off x="3249965" y="444676"/>
              <a:ext cx="207006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3" y="3000"/>
                    <a:pt x="7467" y="6000"/>
                    <a:pt x="11067" y="9600"/>
                  </a:cubicBezTo>
                  <a:cubicBezTo>
                    <a:pt x="14667" y="13200"/>
                    <a:pt x="18133" y="17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1" name="Line"/>
            <p:cNvSpPr/>
            <p:nvPr/>
          </p:nvSpPr>
          <p:spPr>
            <a:xfrm>
              <a:off x="3288994" y="421676"/>
              <a:ext cx="213978" cy="388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343" fill="norm" stroke="1" extrusionOk="0">
                  <a:moveTo>
                    <a:pt x="21277" y="0"/>
                  </a:moveTo>
                  <a:cubicBezTo>
                    <a:pt x="17719" y="2525"/>
                    <a:pt x="14162" y="5049"/>
                    <a:pt x="10731" y="8065"/>
                  </a:cubicBezTo>
                  <a:cubicBezTo>
                    <a:pt x="7301" y="11081"/>
                    <a:pt x="3997" y="14587"/>
                    <a:pt x="2091" y="17042"/>
                  </a:cubicBezTo>
                  <a:cubicBezTo>
                    <a:pt x="185" y="19496"/>
                    <a:pt x="-323" y="20899"/>
                    <a:pt x="185" y="21249"/>
                  </a:cubicBezTo>
                  <a:cubicBezTo>
                    <a:pt x="693" y="21600"/>
                    <a:pt x="2218" y="20899"/>
                    <a:pt x="3743" y="20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2" name="Line"/>
            <p:cNvSpPr/>
            <p:nvPr/>
          </p:nvSpPr>
          <p:spPr>
            <a:xfrm>
              <a:off x="3663974" y="306673"/>
              <a:ext cx="149576" cy="58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600" fill="norm" stroke="1" extrusionOk="0">
                  <a:moveTo>
                    <a:pt x="9561" y="0"/>
                  </a:moveTo>
                  <a:cubicBezTo>
                    <a:pt x="13102" y="1989"/>
                    <a:pt x="16643" y="3979"/>
                    <a:pt x="18767" y="6537"/>
                  </a:cubicBezTo>
                  <a:cubicBezTo>
                    <a:pt x="20892" y="9095"/>
                    <a:pt x="21600" y="12221"/>
                    <a:pt x="19298" y="14732"/>
                  </a:cubicBezTo>
                  <a:cubicBezTo>
                    <a:pt x="16997" y="17242"/>
                    <a:pt x="11685" y="19137"/>
                    <a:pt x="7967" y="20179"/>
                  </a:cubicBezTo>
                  <a:cubicBezTo>
                    <a:pt x="4249" y="21221"/>
                    <a:pt x="2125" y="214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3" name="Line"/>
            <p:cNvSpPr/>
            <p:nvPr/>
          </p:nvSpPr>
          <p:spPr>
            <a:xfrm>
              <a:off x="2090473" y="316896"/>
              <a:ext cx="185804" cy="587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21222" y="1597"/>
                  </a:moveTo>
                  <a:cubicBezTo>
                    <a:pt x="20930" y="1127"/>
                    <a:pt x="20638" y="657"/>
                    <a:pt x="19763" y="376"/>
                  </a:cubicBezTo>
                  <a:cubicBezTo>
                    <a:pt x="18887" y="94"/>
                    <a:pt x="17427" y="0"/>
                    <a:pt x="15968" y="0"/>
                  </a:cubicBezTo>
                  <a:cubicBezTo>
                    <a:pt x="14508" y="0"/>
                    <a:pt x="13049" y="94"/>
                    <a:pt x="11006" y="1174"/>
                  </a:cubicBezTo>
                  <a:cubicBezTo>
                    <a:pt x="8963" y="2254"/>
                    <a:pt x="6336" y="4320"/>
                    <a:pt x="4000" y="6997"/>
                  </a:cubicBezTo>
                  <a:cubicBezTo>
                    <a:pt x="1665" y="9673"/>
                    <a:pt x="-378" y="12960"/>
                    <a:pt x="60" y="15402"/>
                  </a:cubicBezTo>
                  <a:cubicBezTo>
                    <a:pt x="498" y="17843"/>
                    <a:pt x="3417" y="19440"/>
                    <a:pt x="6044" y="20332"/>
                  </a:cubicBezTo>
                  <a:cubicBezTo>
                    <a:pt x="8671" y="21224"/>
                    <a:pt x="11006" y="21412"/>
                    <a:pt x="1334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4" name="Line"/>
            <p:cNvSpPr/>
            <p:nvPr/>
          </p:nvSpPr>
          <p:spPr>
            <a:xfrm>
              <a:off x="3893979" y="99668"/>
              <a:ext cx="184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5" name="Line"/>
            <p:cNvSpPr/>
            <p:nvPr/>
          </p:nvSpPr>
          <p:spPr>
            <a:xfrm>
              <a:off x="4108651" y="0"/>
              <a:ext cx="23001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6000"/>
                    <a:pt x="4800" y="12000"/>
                    <a:pt x="8400" y="15600"/>
                  </a:cubicBezTo>
                  <a:cubicBezTo>
                    <a:pt x="12000" y="19200"/>
                    <a:pt x="168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6" name="Line"/>
            <p:cNvSpPr/>
            <p:nvPr/>
          </p:nvSpPr>
          <p:spPr>
            <a:xfrm>
              <a:off x="4384657" y="697682"/>
              <a:ext cx="5366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7" name="Line"/>
            <p:cNvSpPr/>
            <p:nvPr/>
          </p:nvSpPr>
          <p:spPr>
            <a:xfrm>
              <a:off x="4867668" y="383341"/>
              <a:ext cx="314342" cy="49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0" y="672"/>
                  </a:moveTo>
                  <a:cubicBezTo>
                    <a:pt x="702" y="336"/>
                    <a:pt x="1405" y="0"/>
                    <a:pt x="2195" y="0"/>
                  </a:cubicBezTo>
                  <a:cubicBezTo>
                    <a:pt x="2985" y="0"/>
                    <a:pt x="3863" y="336"/>
                    <a:pt x="5532" y="1847"/>
                  </a:cubicBezTo>
                  <a:cubicBezTo>
                    <a:pt x="7200" y="3358"/>
                    <a:pt x="9659" y="6044"/>
                    <a:pt x="12293" y="9289"/>
                  </a:cubicBezTo>
                  <a:cubicBezTo>
                    <a:pt x="14927" y="12535"/>
                    <a:pt x="17737" y="16340"/>
                    <a:pt x="19317" y="18578"/>
                  </a:cubicBezTo>
                  <a:cubicBezTo>
                    <a:pt x="20898" y="20817"/>
                    <a:pt x="21249" y="21488"/>
                    <a:pt x="21424" y="21544"/>
                  </a:cubicBezTo>
                  <a:cubicBezTo>
                    <a:pt x="21600" y="21600"/>
                    <a:pt x="21600" y="21040"/>
                    <a:pt x="21600" y="20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8" name="Line"/>
            <p:cNvSpPr/>
            <p:nvPr/>
          </p:nvSpPr>
          <p:spPr>
            <a:xfrm>
              <a:off x="4935039" y="398346"/>
              <a:ext cx="262304" cy="43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90" fill="norm" stroke="1" extrusionOk="0">
                  <a:moveTo>
                    <a:pt x="21317" y="1153"/>
                  </a:moveTo>
                  <a:cubicBezTo>
                    <a:pt x="20902" y="522"/>
                    <a:pt x="20486" y="-110"/>
                    <a:pt x="19552" y="16"/>
                  </a:cubicBezTo>
                  <a:cubicBezTo>
                    <a:pt x="18617" y="143"/>
                    <a:pt x="17163" y="1027"/>
                    <a:pt x="14982" y="2858"/>
                  </a:cubicBezTo>
                  <a:cubicBezTo>
                    <a:pt x="12802" y="4690"/>
                    <a:pt x="9894" y="7469"/>
                    <a:pt x="7298" y="10437"/>
                  </a:cubicBezTo>
                  <a:cubicBezTo>
                    <a:pt x="4702" y="13406"/>
                    <a:pt x="2417" y="16564"/>
                    <a:pt x="1171" y="18585"/>
                  </a:cubicBezTo>
                  <a:cubicBezTo>
                    <a:pt x="-75" y="20606"/>
                    <a:pt x="-283" y="21490"/>
                    <a:pt x="340" y="21490"/>
                  </a:cubicBezTo>
                  <a:cubicBezTo>
                    <a:pt x="963" y="21490"/>
                    <a:pt x="2417" y="20606"/>
                    <a:pt x="3871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9" name="Line"/>
            <p:cNvSpPr/>
            <p:nvPr/>
          </p:nvSpPr>
          <p:spPr>
            <a:xfrm>
              <a:off x="5366013" y="207004"/>
              <a:ext cx="38335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484"/>
                    <a:pt x="10080" y="6968"/>
                    <a:pt x="6480" y="10568"/>
                  </a:cubicBezTo>
                  <a:cubicBezTo>
                    <a:pt x="2880" y="14168"/>
                    <a:pt x="1440" y="178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0" name="Line"/>
            <p:cNvSpPr/>
            <p:nvPr/>
          </p:nvSpPr>
          <p:spPr>
            <a:xfrm>
              <a:off x="5225908" y="176337"/>
              <a:ext cx="293443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1271" y="21600"/>
                  </a:moveTo>
                  <a:cubicBezTo>
                    <a:pt x="526" y="19440"/>
                    <a:pt x="-219" y="17280"/>
                    <a:pt x="60" y="15120"/>
                  </a:cubicBezTo>
                  <a:cubicBezTo>
                    <a:pt x="340" y="12960"/>
                    <a:pt x="1643" y="10800"/>
                    <a:pt x="5088" y="8640"/>
                  </a:cubicBezTo>
                  <a:cubicBezTo>
                    <a:pt x="8533" y="6480"/>
                    <a:pt x="14119" y="4320"/>
                    <a:pt x="17191" y="2880"/>
                  </a:cubicBezTo>
                  <a:cubicBezTo>
                    <a:pt x="20264" y="1440"/>
                    <a:pt x="20822" y="720"/>
                    <a:pt x="2138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1" name="Line"/>
            <p:cNvSpPr/>
            <p:nvPr/>
          </p:nvSpPr>
          <p:spPr>
            <a:xfrm>
              <a:off x="5703353" y="406342"/>
              <a:ext cx="230007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0"/>
                    <a:pt x="2400" y="0"/>
                    <a:pt x="5280" y="3067"/>
                  </a:cubicBezTo>
                  <a:cubicBezTo>
                    <a:pt x="8160" y="6133"/>
                    <a:pt x="12720" y="12267"/>
                    <a:pt x="15600" y="15867"/>
                  </a:cubicBezTo>
                  <a:cubicBezTo>
                    <a:pt x="18480" y="19467"/>
                    <a:pt x="19680" y="20533"/>
                    <a:pt x="20400" y="21067"/>
                  </a:cubicBezTo>
                  <a:cubicBezTo>
                    <a:pt x="21120" y="21600"/>
                    <a:pt x="2136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2" name="Line"/>
            <p:cNvSpPr/>
            <p:nvPr/>
          </p:nvSpPr>
          <p:spPr>
            <a:xfrm>
              <a:off x="5869738" y="437009"/>
              <a:ext cx="163291" cy="51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1233" y="0"/>
                  </a:moveTo>
                  <a:cubicBezTo>
                    <a:pt x="16913" y="3869"/>
                    <a:pt x="12593" y="7737"/>
                    <a:pt x="8938" y="10746"/>
                  </a:cubicBezTo>
                  <a:cubicBezTo>
                    <a:pt x="5282" y="13755"/>
                    <a:pt x="2291" y="15904"/>
                    <a:pt x="962" y="17570"/>
                  </a:cubicBezTo>
                  <a:cubicBezTo>
                    <a:pt x="-367" y="19236"/>
                    <a:pt x="-35" y="20418"/>
                    <a:pt x="29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3" name="Line"/>
            <p:cNvSpPr/>
            <p:nvPr/>
          </p:nvSpPr>
          <p:spPr>
            <a:xfrm>
              <a:off x="2268609" y="1050357"/>
              <a:ext cx="27600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4400"/>
                    <a:pt x="12000" y="7200"/>
                    <a:pt x="15600" y="3600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4" name="Line"/>
            <p:cNvSpPr/>
            <p:nvPr/>
          </p:nvSpPr>
          <p:spPr>
            <a:xfrm>
              <a:off x="2375616" y="1134692"/>
              <a:ext cx="261003" cy="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0982" fill="norm" stroke="1" extrusionOk="0">
                  <a:moveTo>
                    <a:pt x="1914" y="10800"/>
                  </a:moveTo>
                  <a:cubicBezTo>
                    <a:pt x="866" y="14400"/>
                    <a:pt x="-183" y="18000"/>
                    <a:pt x="27" y="19800"/>
                  </a:cubicBezTo>
                  <a:cubicBezTo>
                    <a:pt x="236" y="21600"/>
                    <a:pt x="1704" y="21600"/>
                    <a:pt x="5479" y="18000"/>
                  </a:cubicBezTo>
                  <a:cubicBezTo>
                    <a:pt x="9254" y="14400"/>
                    <a:pt x="15335" y="7200"/>
                    <a:pt x="214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5" name="Line"/>
            <p:cNvSpPr/>
            <p:nvPr/>
          </p:nvSpPr>
          <p:spPr>
            <a:xfrm>
              <a:off x="3173297" y="1015516"/>
              <a:ext cx="184005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700" y="11375"/>
                    <a:pt x="11400" y="2735"/>
                    <a:pt x="15000" y="575"/>
                  </a:cubicBezTo>
                  <a:cubicBezTo>
                    <a:pt x="18600" y="-1585"/>
                    <a:pt x="2010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6" name="Line"/>
            <p:cNvSpPr/>
            <p:nvPr/>
          </p:nvSpPr>
          <p:spPr>
            <a:xfrm>
              <a:off x="3203964" y="1096357"/>
              <a:ext cx="168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7" name="Line"/>
            <p:cNvSpPr/>
            <p:nvPr/>
          </p:nvSpPr>
          <p:spPr>
            <a:xfrm>
              <a:off x="4998004" y="1096357"/>
              <a:ext cx="138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8" name="Line"/>
            <p:cNvSpPr/>
            <p:nvPr/>
          </p:nvSpPr>
          <p:spPr>
            <a:xfrm>
              <a:off x="5021005" y="1157692"/>
              <a:ext cx="20700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9" name="Line"/>
            <p:cNvSpPr/>
            <p:nvPr/>
          </p:nvSpPr>
          <p:spPr>
            <a:xfrm>
              <a:off x="5665019" y="1134012"/>
              <a:ext cx="230007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800" y="11375"/>
                    <a:pt x="9600" y="2735"/>
                    <a:pt x="13200" y="575"/>
                  </a:cubicBezTo>
                  <a:cubicBezTo>
                    <a:pt x="16800" y="-1585"/>
                    <a:pt x="1920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0" name="Line"/>
            <p:cNvSpPr/>
            <p:nvPr/>
          </p:nvSpPr>
          <p:spPr>
            <a:xfrm>
              <a:off x="5718687" y="1180693"/>
              <a:ext cx="11500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1" name="Line"/>
            <p:cNvSpPr/>
            <p:nvPr/>
          </p:nvSpPr>
          <p:spPr>
            <a:xfrm>
              <a:off x="865578" y="2321047"/>
              <a:ext cx="207005" cy="26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3" fill="norm" stroke="1" extrusionOk="0">
                  <a:moveTo>
                    <a:pt x="0" y="157"/>
                  </a:moveTo>
                  <a:cubicBezTo>
                    <a:pt x="1333" y="-43"/>
                    <a:pt x="2667" y="-243"/>
                    <a:pt x="4267" y="857"/>
                  </a:cubicBezTo>
                  <a:cubicBezTo>
                    <a:pt x="5867" y="1957"/>
                    <a:pt x="7733" y="4357"/>
                    <a:pt x="9733" y="7457"/>
                  </a:cubicBezTo>
                  <a:cubicBezTo>
                    <a:pt x="11733" y="10557"/>
                    <a:pt x="13867" y="14357"/>
                    <a:pt x="15467" y="17057"/>
                  </a:cubicBezTo>
                  <a:cubicBezTo>
                    <a:pt x="17067" y="19757"/>
                    <a:pt x="18133" y="21357"/>
                    <a:pt x="19067" y="21057"/>
                  </a:cubicBezTo>
                  <a:cubicBezTo>
                    <a:pt x="20000" y="20757"/>
                    <a:pt x="20800" y="18557"/>
                    <a:pt x="21600" y="16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2" name="Line"/>
            <p:cNvSpPr/>
            <p:nvPr/>
          </p:nvSpPr>
          <p:spPr>
            <a:xfrm>
              <a:off x="1018915" y="2305163"/>
              <a:ext cx="138004" cy="54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21600" y="1019"/>
                  </a:moveTo>
                  <a:cubicBezTo>
                    <a:pt x="21600" y="509"/>
                    <a:pt x="21600" y="0"/>
                    <a:pt x="21600" y="0"/>
                  </a:cubicBezTo>
                  <a:cubicBezTo>
                    <a:pt x="21600" y="0"/>
                    <a:pt x="21600" y="509"/>
                    <a:pt x="20400" y="2089"/>
                  </a:cubicBezTo>
                  <a:cubicBezTo>
                    <a:pt x="19200" y="3668"/>
                    <a:pt x="16800" y="6317"/>
                    <a:pt x="13200" y="9272"/>
                  </a:cubicBezTo>
                  <a:cubicBezTo>
                    <a:pt x="9600" y="12226"/>
                    <a:pt x="4800" y="15487"/>
                    <a:pt x="2400" y="17372"/>
                  </a:cubicBezTo>
                  <a:cubicBezTo>
                    <a:pt x="0" y="19257"/>
                    <a:pt x="0" y="19766"/>
                    <a:pt x="0" y="20326"/>
                  </a:cubicBezTo>
                  <a:cubicBezTo>
                    <a:pt x="0" y="20887"/>
                    <a:pt x="0" y="21498"/>
                    <a:pt x="200" y="21549"/>
                  </a:cubicBezTo>
                  <a:cubicBezTo>
                    <a:pt x="400" y="21600"/>
                    <a:pt x="800" y="21091"/>
                    <a:pt x="1200" y="20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3" name="Line"/>
            <p:cNvSpPr/>
            <p:nvPr/>
          </p:nvSpPr>
          <p:spPr>
            <a:xfrm>
              <a:off x="989206" y="1901492"/>
              <a:ext cx="183046" cy="27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007" fill="norm" stroke="1" extrusionOk="0">
                  <a:moveTo>
                    <a:pt x="1687" y="9332"/>
                  </a:moveTo>
                  <a:cubicBezTo>
                    <a:pt x="1687" y="11472"/>
                    <a:pt x="1687" y="13613"/>
                    <a:pt x="1387" y="15851"/>
                  </a:cubicBezTo>
                  <a:cubicBezTo>
                    <a:pt x="1087" y="18088"/>
                    <a:pt x="487" y="20424"/>
                    <a:pt x="187" y="20813"/>
                  </a:cubicBezTo>
                  <a:cubicBezTo>
                    <a:pt x="-113" y="21202"/>
                    <a:pt x="-113" y="19645"/>
                    <a:pt x="637" y="16629"/>
                  </a:cubicBezTo>
                  <a:cubicBezTo>
                    <a:pt x="1387" y="13613"/>
                    <a:pt x="2887" y="9137"/>
                    <a:pt x="4387" y="6121"/>
                  </a:cubicBezTo>
                  <a:cubicBezTo>
                    <a:pt x="5887" y="3105"/>
                    <a:pt x="7387" y="1548"/>
                    <a:pt x="8887" y="672"/>
                  </a:cubicBezTo>
                  <a:cubicBezTo>
                    <a:pt x="10387" y="-203"/>
                    <a:pt x="11887" y="-398"/>
                    <a:pt x="13387" y="1159"/>
                  </a:cubicBezTo>
                  <a:cubicBezTo>
                    <a:pt x="14887" y="2716"/>
                    <a:pt x="16387" y="6024"/>
                    <a:pt x="17737" y="9624"/>
                  </a:cubicBezTo>
                  <a:cubicBezTo>
                    <a:pt x="19087" y="13224"/>
                    <a:pt x="20287" y="17116"/>
                    <a:pt x="21487" y="210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4" name="Line"/>
            <p:cNvSpPr/>
            <p:nvPr/>
          </p:nvSpPr>
          <p:spPr>
            <a:xfrm>
              <a:off x="1670596" y="2574581"/>
              <a:ext cx="145671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684" y="4868"/>
                    <a:pt x="11368" y="-1303"/>
                    <a:pt x="14968" y="240"/>
                  </a:cubicBezTo>
                  <a:cubicBezTo>
                    <a:pt x="18568" y="1783"/>
                    <a:pt x="20084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5" name="Line"/>
            <p:cNvSpPr/>
            <p:nvPr/>
          </p:nvSpPr>
          <p:spPr>
            <a:xfrm>
              <a:off x="1670596" y="2731950"/>
              <a:ext cx="184005" cy="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0800"/>
                    <a:pt x="10800" y="0"/>
                    <a:pt x="14400" y="0"/>
                  </a:cubicBezTo>
                  <a:cubicBezTo>
                    <a:pt x="18000" y="0"/>
                    <a:pt x="198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6" name="Line"/>
            <p:cNvSpPr/>
            <p:nvPr/>
          </p:nvSpPr>
          <p:spPr>
            <a:xfrm>
              <a:off x="2463094" y="2368450"/>
              <a:ext cx="388196" cy="428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42" fill="norm" stroke="1" extrusionOk="0">
                  <a:moveTo>
                    <a:pt x="692" y="1180"/>
                  </a:moveTo>
                  <a:cubicBezTo>
                    <a:pt x="269" y="669"/>
                    <a:pt x="-155" y="158"/>
                    <a:pt x="57" y="30"/>
                  </a:cubicBezTo>
                  <a:cubicBezTo>
                    <a:pt x="269" y="-98"/>
                    <a:pt x="1116" y="158"/>
                    <a:pt x="2880" y="1244"/>
                  </a:cubicBezTo>
                  <a:cubicBezTo>
                    <a:pt x="4645" y="2330"/>
                    <a:pt x="7327" y="4248"/>
                    <a:pt x="10151" y="6868"/>
                  </a:cubicBezTo>
                  <a:cubicBezTo>
                    <a:pt x="12974" y="9488"/>
                    <a:pt x="15939" y="12811"/>
                    <a:pt x="17774" y="15111"/>
                  </a:cubicBezTo>
                  <a:cubicBezTo>
                    <a:pt x="19610" y="17412"/>
                    <a:pt x="20316" y="18690"/>
                    <a:pt x="20739" y="19713"/>
                  </a:cubicBezTo>
                  <a:cubicBezTo>
                    <a:pt x="21163" y="20735"/>
                    <a:pt x="21304" y="21502"/>
                    <a:pt x="21374" y="21438"/>
                  </a:cubicBezTo>
                  <a:cubicBezTo>
                    <a:pt x="21445" y="21374"/>
                    <a:pt x="21445" y="20480"/>
                    <a:pt x="21445" y="19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7" name="Line"/>
            <p:cNvSpPr/>
            <p:nvPr/>
          </p:nvSpPr>
          <p:spPr>
            <a:xfrm>
              <a:off x="2664332" y="2292384"/>
              <a:ext cx="171625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21332" y="0"/>
                  </a:moveTo>
                  <a:cubicBezTo>
                    <a:pt x="18473" y="1829"/>
                    <a:pt x="15614" y="3657"/>
                    <a:pt x="12756" y="6000"/>
                  </a:cubicBezTo>
                  <a:cubicBezTo>
                    <a:pt x="9897" y="8343"/>
                    <a:pt x="7038" y="11200"/>
                    <a:pt x="4656" y="13714"/>
                  </a:cubicBezTo>
                  <a:cubicBezTo>
                    <a:pt x="2273" y="16229"/>
                    <a:pt x="367" y="18400"/>
                    <a:pt x="50" y="19657"/>
                  </a:cubicBezTo>
                  <a:cubicBezTo>
                    <a:pt x="-268" y="20914"/>
                    <a:pt x="1003" y="21257"/>
                    <a:pt x="22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8" name="Line"/>
            <p:cNvSpPr/>
            <p:nvPr/>
          </p:nvSpPr>
          <p:spPr>
            <a:xfrm>
              <a:off x="3073628" y="2637392"/>
              <a:ext cx="1533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9" name="Line"/>
            <p:cNvSpPr/>
            <p:nvPr/>
          </p:nvSpPr>
          <p:spPr>
            <a:xfrm>
              <a:off x="3317496" y="2232599"/>
              <a:ext cx="264700" cy="741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63" fill="norm" stroke="1" extrusionOk="0">
                  <a:moveTo>
                    <a:pt x="2612" y="7500"/>
                  </a:moveTo>
                  <a:cubicBezTo>
                    <a:pt x="2820" y="9867"/>
                    <a:pt x="3027" y="12234"/>
                    <a:pt x="3027" y="14454"/>
                  </a:cubicBezTo>
                  <a:cubicBezTo>
                    <a:pt x="3027" y="16673"/>
                    <a:pt x="2820" y="18744"/>
                    <a:pt x="2716" y="19965"/>
                  </a:cubicBezTo>
                  <a:cubicBezTo>
                    <a:pt x="2612" y="21185"/>
                    <a:pt x="2612" y="21555"/>
                    <a:pt x="2404" y="21444"/>
                  </a:cubicBezTo>
                  <a:cubicBezTo>
                    <a:pt x="2197" y="21333"/>
                    <a:pt x="1781" y="20741"/>
                    <a:pt x="1262" y="19040"/>
                  </a:cubicBezTo>
                  <a:cubicBezTo>
                    <a:pt x="743" y="17339"/>
                    <a:pt x="120" y="14528"/>
                    <a:pt x="16" y="11976"/>
                  </a:cubicBezTo>
                  <a:cubicBezTo>
                    <a:pt x="-88" y="9423"/>
                    <a:pt x="327" y="7130"/>
                    <a:pt x="1158" y="5392"/>
                  </a:cubicBezTo>
                  <a:cubicBezTo>
                    <a:pt x="1989" y="3654"/>
                    <a:pt x="3235" y="2470"/>
                    <a:pt x="4481" y="1656"/>
                  </a:cubicBezTo>
                  <a:cubicBezTo>
                    <a:pt x="5727" y="843"/>
                    <a:pt x="6974" y="399"/>
                    <a:pt x="8324" y="177"/>
                  </a:cubicBezTo>
                  <a:cubicBezTo>
                    <a:pt x="9674" y="-45"/>
                    <a:pt x="11127" y="-45"/>
                    <a:pt x="12374" y="103"/>
                  </a:cubicBezTo>
                  <a:cubicBezTo>
                    <a:pt x="13620" y="251"/>
                    <a:pt x="14658" y="547"/>
                    <a:pt x="15281" y="1139"/>
                  </a:cubicBezTo>
                  <a:cubicBezTo>
                    <a:pt x="15904" y="1730"/>
                    <a:pt x="16112" y="2618"/>
                    <a:pt x="16008" y="3247"/>
                  </a:cubicBezTo>
                  <a:cubicBezTo>
                    <a:pt x="15904" y="3876"/>
                    <a:pt x="15489" y="4245"/>
                    <a:pt x="14970" y="4578"/>
                  </a:cubicBezTo>
                  <a:cubicBezTo>
                    <a:pt x="14450" y="4911"/>
                    <a:pt x="13827" y="5207"/>
                    <a:pt x="13100" y="5466"/>
                  </a:cubicBezTo>
                  <a:cubicBezTo>
                    <a:pt x="12374" y="5725"/>
                    <a:pt x="11543" y="5947"/>
                    <a:pt x="11647" y="6095"/>
                  </a:cubicBezTo>
                  <a:cubicBezTo>
                    <a:pt x="11750" y="6243"/>
                    <a:pt x="12789" y="6317"/>
                    <a:pt x="14035" y="6391"/>
                  </a:cubicBezTo>
                  <a:cubicBezTo>
                    <a:pt x="15281" y="6465"/>
                    <a:pt x="16735" y="6539"/>
                    <a:pt x="17877" y="6760"/>
                  </a:cubicBezTo>
                  <a:cubicBezTo>
                    <a:pt x="19020" y="6982"/>
                    <a:pt x="19850" y="7352"/>
                    <a:pt x="20474" y="7722"/>
                  </a:cubicBezTo>
                  <a:cubicBezTo>
                    <a:pt x="21097" y="8092"/>
                    <a:pt x="21512" y="8462"/>
                    <a:pt x="21512" y="8832"/>
                  </a:cubicBezTo>
                  <a:cubicBezTo>
                    <a:pt x="21512" y="9202"/>
                    <a:pt x="21097" y="9571"/>
                    <a:pt x="19124" y="9978"/>
                  </a:cubicBezTo>
                  <a:cubicBezTo>
                    <a:pt x="17150" y="10385"/>
                    <a:pt x="13620" y="10829"/>
                    <a:pt x="11231" y="10681"/>
                  </a:cubicBezTo>
                  <a:cubicBezTo>
                    <a:pt x="8843" y="10533"/>
                    <a:pt x="7597" y="9793"/>
                    <a:pt x="6350" y="90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0" name="Line"/>
            <p:cNvSpPr/>
            <p:nvPr/>
          </p:nvSpPr>
          <p:spPr>
            <a:xfrm>
              <a:off x="3383844" y="1888965"/>
              <a:ext cx="157462" cy="21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194" fill="norm" stroke="1" extrusionOk="0">
                  <a:moveTo>
                    <a:pt x="5788" y="10262"/>
                  </a:moveTo>
                  <a:cubicBezTo>
                    <a:pt x="4394" y="12773"/>
                    <a:pt x="3001" y="15285"/>
                    <a:pt x="1955" y="17420"/>
                  </a:cubicBezTo>
                  <a:cubicBezTo>
                    <a:pt x="910" y="19555"/>
                    <a:pt x="213" y="21313"/>
                    <a:pt x="39" y="21187"/>
                  </a:cubicBezTo>
                  <a:cubicBezTo>
                    <a:pt x="-135" y="21062"/>
                    <a:pt x="213" y="19053"/>
                    <a:pt x="2130" y="15411"/>
                  </a:cubicBezTo>
                  <a:cubicBezTo>
                    <a:pt x="4046" y="11769"/>
                    <a:pt x="7530" y="6494"/>
                    <a:pt x="10142" y="3480"/>
                  </a:cubicBezTo>
                  <a:cubicBezTo>
                    <a:pt x="12755" y="466"/>
                    <a:pt x="14497" y="-287"/>
                    <a:pt x="15717" y="90"/>
                  </a:cubicBezTo>
                  <a:cubicBezTo>
                    <a:pt x="16936" y="466"/>
                    <a:pt x="17633" y="1973"/>
                    <a:pt x="18504" y="5364"/>
                  </a:cubicBezTo>
                  <a:cubicBezTo>
                    <a:pt x="19375" y="8755"/>
                    <a:pt x="20420" y="14029"/>
                    <a:pt x="21465" y="19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1" name="Line"/>
            <p:cNvSpPr/>
            <p:nvPr/>
          </p:nvSpPr>
          <p:spPr>
            <a:xfrm>
              <a:off x="3750407" y="2771455"/>
              <a:ext cx="89906" cy="226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489" fill="norm" stroke="1" extrusionOk="0">
                  <a:moveTo>
                    <a:pt x="21108" y="2559"/>
                  </a:moveTo>
                  <a:cubicBezTo>
                    <a:pt x="19308" y="1345"/>
                    <a:pt x="17508" y="132"/>
                    <a:pt x="15408" y="10"/>
                  </a:cubicBezTo>
                  <a:cubicBezTo>
                    <a:pt x="13308" y="-111"/>
                    <a:pt x="10908" y="860"/>
                    <a:pt x="8208" y="2801"/>
                  </a:cubicBezTo>
                  <a:cubicBezTo>
                    <a:pt x="5508" y="4743"/>
                    <a:pt x="2508" y="7655"/>
                    <a:pt x="1008" y="10568"/>
                  </a:cubicBezTo>
                  <a:cubicBezTo>
                    <a:pt x="-492" y="13480"/>
                    <a:pt x="-492" y="16392"/>
                    <a:pt x="2208" y="18213"/>
                  </a:cubicBezTo>
                  <a:cubicBezTo>
                    <a:pt x="4908" y="20033"/>
                    <a:pt x="10308" y="20761"/>
                    <a:pt x="15708" y="21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2" name="Line"/>
            <p:cNvSpPr/>
            <p:nvPr/>
          </p:nvSpPr>
          <p:spPr>
            <a:xfrm>
              <a:off x="3909313" y="2806063"/>
              <a:ext cx="30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3" name="Line"/>
            <p:cNvSpPr/>
            <p:nvPr/>
          </p:nvSpPr>
          <p:spPr>
            <a:xfrm>
              <a:off x="3920706" y="2806063"/>
              <a:ext cx="11894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4496" y="0"/>
                  </a:moveTo>
                  <a:cubicBezTo>
                    <a:pt x="10820" y="4200"/>
                    <a:pt x="7143" y="8400"/>
                    <a:pt x="4386" y="12000"/>
                  </a:cubicBezTo>
                  <a:cubicBezTo>
                    <a:pt x="1628" y="15600"/>
                    <a:pt x="-210" y="18600"/>
                    <a:pt x="20" y="20100"/>
                  </a:cubicBezTo>
                  <a:cubicBezTo>
                    <a:pt x="250" y="21600"/>
                    <a:pt x="2547" y="21600"/>
                    <a:pt x="6454" y="21600"/>
                  </a:cubicBezTo>
                  <a:cubicBezTo>
                    <a:pt x="10360" y="21600"/>
                    <a:pt x="15875" y="21600"/>
                    <a:pt x="2139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4" name="Line"/>
            <p:cNvSpPr/>
            <p:nvPr/>
          </p:nvSpPr>
          <p:spPr>
            <a:xfrm>
              <a:off x="4093317" y="2844397"/>
              <a:ext cx="9967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5" name="Line"/>
            <p:cNvSpPr/>
            <p:nvPr/>
          </p:nvSpPr>
          <p:spPr>
            <a:xfrm>
              <a:off x="4162319" y="2783062"/>
              <a:ext cx="1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6" name="Line"/>
            <p:cNvSpPr/>
            <p:nvPr/>
          </p:nvSpPr>
          <p:spPr>
            <a:xfrm>
              <a:off x="4231320" y="2813730"/>
              <a:ext cx="766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7" name="Line"/>
            <p:cNvSpPr/>
            <p:nvPr/>
          </p:nvSpPr>
          <p:spPr>
            <a:xfrm>
              <a:off x="4284988" y="2759382"/>
              <a:ext cx="89448" cy="200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893"/>
                  </a:moveTo>
                  <a:cubicBezTo>
                    <a:pt x="3086" y="346"/>
                    <a:pt x="6171" y="-201"/>
                    <a:pt x="8949" y="72"/>
                  </a:cubicBezTo>
                  <a:cubicBezTo>
                    <a:pt x="11726" y="346"/>
                    <a:pt x="14194" y="1440"/>
                    <a:pt x="16663" y="4037"/>
                  </a:cubicBezTo>
                  <a:cubicBezTo>
                    <a:pt x="19131" y="6634"/>
                    <a:pt x="21600" y="10736"/>
                    <a:pt x="21600" y="13880"/>
                  </a:cubicBezTo>
                  <a:cubicBezTo>
                    <a:pt x="21600" y="17024"/>
                    <a:pt x="19131" y="19212"/>
                    <a:pt x="16663" y="21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8" name="Line"/>
            <p:cNvSpPr/>
            <p:nvPr/>
          </p:nvSpPr>
          <p:spPr>
            <a:xfrm>
              <a:off x="4445992" y="2790729"/>
              <a:ext cx="18400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9" name="Line"/>
            <p:cNvSpPr/>
            <p:nvPr/>
          </p:nvSpPr>
          <p:spPr>
            <a:xfrm>
              <a:off x="4514993" y="2783062"/>
              <a:ext cx="76670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0" name="Line"/>
            <p:cNvSpPr/>
            <p:nvPr/>
          </p:nvSpPr>
          <p:spPr>
            <a:xfrm>
              <a:off x="4668330" y="2744728"/>
              <a:ext cx="46002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462"/>
                    <a:pt x="14400" y="10924"/>
                    <a:pt x="10800" y="14524"/>
                  </a:cubicBezTo>
                  <a:cubicBezTo>
                    <a:pt x="7200" y="18124"/>
                    <a:pt x="3600" y="1986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1" name="Line"/>
            <p:cNvSpPr/>
            <p:nvPr/>
          </p:nvSpPr>
          <p:spPr>
            <a:xfrm>
              <a:off x="2622243" y="3099958"/>
              <a:ext cx="121711" cy="14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531" y="3086"/>
                  </a:moveTo>
                  <a:cubicBezTo>
                    <a:pt x="2981" y="6943"/>
                    <a:pt x="3431" y="10800"/>
                    <a:pt x="2981" y="14079"/>
                  </a:cubicBezTo>
                  <a:cubicBezTo>
                    <a:pt x="2531" y="17357"/>
                    <a:pt x="1181" y="20057"/>
                    <a:pt x="506" y="20057"/>
                  </a:cubicBezTo>
                  <a:cubicBezTo>
                    <a:pt x="-169" y="20057"/>
                    <a:pt x="-169" y="17357"/>
                    <a:pt x="506" y="14079"/>
                  </a:cubicBezTo>
                  <a:cubicBezTo>
                    <a:pt x="1181" y="10800"/>
                    <a:pt x="2531" y="6943"/>
                    <a:pt x="3881" y="4243"/>
                  </a:cubicBezTo>
                  <a:cubicBezTo>
                    <a:pt x="5231" y="1543"/>
                    <a:pt x="6581" y="0"/>
                    <a:pt x="9056" y="0"/>
                  </a:cubicBezTo>
                  <a:cubicBezTo>
                    <a:pt x="11531" y="0"/>
                    <a:pt x="15131" y="1543"/>
                    <a:pt x="17381" y="5400"/>
                  </a:cubicBezTo>
                  <a:cubicBezTo>
                    <a:pt x="19631" y="9257"/>
                    <a:pt x="20531" y="15429"/>
                    <a:pt x="214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2" name="Line"/>
            <p:cNvSpPr/>
            <p:nvPr/>
          </p:nvSpPr>
          <p:spPr>
            <a:xfrm>
              <a:off x="2759287" y="3128070"/>
              <a:ext cx="13033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3" name="Line"/>
            <p:cNvSpPr/>
            <p:nvPr/>
          </p:nvSpPr>
          <p:spPr>
            <a:xfrm>
              <a:off x="2835956" y="3135737"/>
              <a:ext cx="53669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4" name="Line"/>
            <p:cNvSpPr/>
            <p:nvPr/>
          </p:nvSpPr>
          <p:spPr>
            <a:xfrm>
              <a:off x="2944066" y="3112736"/>
              <a:ext cx="60561" cy="14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27" fill="norm" stroke="1" extrusionOk="0">
                  <a:moveTo>
                    <a:pt x="18627" y="0"/>
                  </a:moveTo>
                  <a:cubicBezTo>
                    <a:pt x="14127" y="372"/>
                    <a:pt x="9627" y="745"/>
                    <a:pt x="6477" y="2048"/>
                  </a:cubicBezTo>
                  <a:cubicBezTo>
                    <a:pt x="3327" y="3352"/>
                    <a:pt x="1527" y="5586"/>
                    <a:pt x="627" y="8379"/>
                  </a:cubicBezTo>
                  <a:cubicBezTo>
                    <a:pt x="-273" y="11172"/>
                    <a:pt x="-273" y="14524"/>
                    <a:pt x="1077" y="16945"/>
                  </a:cubicBezTo>
                  <a:cubicBezTo>
                    <a:pt x="2427" y="19366"/>
                    <a:pt x="5127" y="20855"/>
                    <a:pt x="8727" y="21228"/>
                  </a:cubicBezTo>
                  <a:cubicBezTo>
                    <a:pt x="12327" y="21600"/>
                    <a:pt x="16827" y="20855"/>
                    <a:pt x="21327" y="20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5" name="Line"/>
            <p:cNvSpPr/>
            <p:nvPr/>
          </p:nvSpPr>
          <p:spPr>
            <a:xfrm>
              <a:off x="3073628" y="3128070"/>
              <a:ext cx="1" cy="15333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6" name="Line"/>
            <p:cNvSpPr/>
            <p:nvPr/>
          </p:nvSpPr>
          <p:spPr>
            <a:xfrm>
              <a:off x="3079456" y="3158737"/>
              <a:ext cx="55507" cy="6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0827" fill="norm" stroke="1" extrusionOk="0">
                  <a:moveTo>
                    <a:pt x="14762" y="0"/>
                  </a:moveTo>
                  <a:cubicBezTo>
                    <a:pt x="10067" y="2492"/>
                    <a:pt x="5371" y="4985"/>
                    <a:pt x="2554" y="8723"/>
                  </a:cubicBezTo>
                  <a:cubicBezTo>
                    <a:pt x="-264" y="12462"/>
                    <a:pt x="-1203" y="17446"/>
                    <a:pt x="2084" y="19523"/>
                  </a:cubicBezTo>
                  <a:cubicBezTo>
                    <a:pt x="5371" y="21600"/>
                    <a:pt x="12884" y="20769"/>
                    <a:pt x="20397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7" name="Line"/>
            <p:cNvSpPr/>
            <p:nvPr/>
          </p:nvSpPr>
          <p:spPr>
            <a:xfrm>
              <a:off x="3165630" y="3220072"/>
              <a:ext cx="536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8" name="Line"/>
            <p:cNvSpPr/>
            <p:nvPr/>
          </p:nvSpPr>
          <p:spPr>
            <a:xfrm>
              <a:off x="3196297" y="3166404"/>
              <a:ext cx="1533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9" name="Line"/>
            <p:cNvSpPr/>
            <p:nvPr/>
          </p:nvSpPr>
          <p:spPr>
            <a:xfrm>
              <a:off x="3280632" y="3158737"/>
              <a:ext cx="7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0" name="Line"/>
            <p:cNvSpPr/>
            <p:nvPr/>
          </p:nvSpPr>
          <p:spPr>
            <a:xfrm>
              <a:off x="3334300" y="3128070"/>
              <a:ext cx="62732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2" h="21600" fill="norm" stroke="1" extrusionOk="0">
                  <a:moveTo>
                    <a:pt x="0" y="0"/>
                  </a:moveTo>
                  <a:cubicBezTo>
                    <a:pt x="7477" y="1168"/>
                    <a:pt x="14954" y="2335"/>
                    <a:pt x="18277" y="5254"/>
                  </a:cubicBezTo>
                  <a:cubicBezTo>
                    <a:pt x="21600" y="8173"/>
                    <a:pt x="20769" y="12843"/>
                    <a:pt x="17446" y="15859"/>
                  </a:cubicBezTo>
                  <a:cubicBezTo>
                    <a:pt x="14123" y="18876"/>
                    <a:pt x="8308" y="20238"/>
                    <a:pt x="249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1" name="Line"/>
            <p:cNvSpPr/>
            <p:nvPr/>
          </p:nvSpPr>
          <p:spPr>
            <a:xfrm>
              <a:off x="2782288" y="3319741"/>
              <a:ext cx="1633038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11" y="19954"/>
                    <a:pt x="1623" y="18309"/>
                    <a:pt x="2670" y="16560"/>
                  </a:cubicBezTo>
                  <a:cubicBezTo>
                    <a:pt x="3718" y="14811"/>
                    <a:pt x="5003" y="12960"/>
                    <a:pt x="6304" y="11417"/>
                  </a:cubicBezTo>
                  <a:cubicBezTo>
                    <a:pt x="7606" y="9874"/>
                    <a:pt x="8924" y="8640"/>
                    <a:pt x="10276" y="7509"/>
                  </a:cubicBezTo>
                  <a:cubicBezTo>
                    <a:pt x="11628" y="6377"/>
                    <a:pt x="13014" y="5349"/>
                    <a:pt x="14366" y="4320"/>
                  </a:cubicBezTo>
                  <a:cubicBezTo>
                    <a:pt x="15718" y="3291"/>
                    <a:pt x="17037" y="2263"/>
                    <a:pt x="18237" y="1543"/>
                  </a:cubicBezTo>
                  <a:cubicBezTo>
                    <a:pt x="19437" y="823"/>
                    <a:pt x="20518" y="41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2" name="Line"/>
            <p:cNvSpPr/>
            <p:nvPr/>
          </p:nvSpPr>
          <p:spPr>
            <a:xfrm>
              <a:off x="3311300" y="4051860"/>
              <a:ext cx="230006" cy="211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0" y="9649"/>
                  </a:moveTo>
                  <a:cubicBezTo>
                    <a:pt x="0" y="12221"/>
                    <a:pt x="0" y="14792"/>
                    <a:pt x="120" y="16978"/>
                  </a:cubicBezTo>
                  <a:cubicBezTo>
                    <a:pt x="240" y="19164"/>
                    <a:pt x="480" y="20964"/>
                    <a:pt x="840" y="21221"/>
                  </a:cubicBezTo>
                  <a:cubicBezTo>
                    <a:pt x="1200" y="21478"/>
                    <a:pt x="1680" y="20192"/>
                    <a:pt x="2520" y="17107"/>
                  </a:cubicBezTo>
                  <a:cubicBezTo>
                    <a:pt x="3360" y="14021"/>
                    <a:pt x="4560" y="9135"/>
                    <a:pt x="6120" y="5664"/>
                  </a:cubicBezTo>
                  <a:cubicBezTo>
                    <a:pt x="7680" y="2192"/>
                    <a:pt x="9600" y="135"/>
                    <a:pt x="11760" y="7"/>
                  </a:cubicBezTo>
                  <a:cubicBezTo>
                    <a:pt x="13920" y="-122"/>
                    <a:pt x="16320" y="1678"/>
                    <a:pt x="18000" y="4892"/>
                  </a:cubicBezTo>
                  <a:cubicBezTo>
                    <a:pt x="19680" y="8107"/>
                    <a:pt x="20640" y="12735"/>
                    <a:pt x="21600" y="17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3" name="Line"/>
            <p:cNvSpPr/>
            <p:nvPr/>
          </p:nvSpPr>
          <p:spPr>
            <a:xfrm>
              <a:off x="3625640" y="4088479"/>
              <a:ext cx="260674" cy="8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3118"/>
                  </a:moveTo>
                  <a:cubicBezTo>
                    <a:pt x="847" y="1318"/>
                    <a:pt x="1694" y="-482"/>
                    <a:pt x="3282" y="118"/>
                  </a:cubicBezTo>
                  <a:cubicBezTo>
                    <a:pt x="4871" y="718"/>
                    <a:pt x="7200" y="3718"/>
                    <a:pt x="10376" y="7618"/>
                  </a:cubicBezTo>
                  <a:cubicBezTo>
                    <a:pt x="13553" y="11518"/>
                    <a:pt x="17576" y="16318"/>
                    <a:pt x="21600" y="211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4" name="Line"/>
            <p:cNvSpPr/>
            <p:nvPr/>
          </p:nvSpPr>
          <p:spPr>
            <a:xfrm>
              <a:off x="3732976" y="4086425"/>
              <a:ext cx="99670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313"/>
                    <a:pt x="16062" y="626"/>
                    <a:pt x="12462" y="4226"/>
                  </a:cubicBezTo>
                  <a:cubicBezTo>
                    <a:pt x="8862" y="7826"/>
                    <a:pt x="4431" y="147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5" name="Line"/>
            <p:cNvSpPr/>
            <p:nvPr/>
          </p:nvSpPr>
          <p:spPr>
            <a:xfrm>
              <a:off x="3939980" y="4009757"/>
              <a:ext cx="30669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6" name="Line"/>
            <p:cNvSpPr/>
            <p:nvPr/>
          </p:nvSpPr>
          <p:spPr>
            <a:xfrm>
              <a:off x="1118584" y="3020213"/>
              <a:ext cx="130337" cy="13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19" fill="norm" stroke="1" extrusionOk="0">
                  <a:moveTo>
                    <a:pt x="0" y="5761"/>
                  </a:moveTo>
                  <a:cubicBezTo>
                    <a:pt x="0" y="7656"/>
                    <a:pt x="0" y="9551"/>
                    <a:pt x="635" y="12393"/>
                  </a:cubicBezTo>
                  <a:cubicBezTo>
                    <a:pt x="1271" y="15235"/>
                    <a:pt x="2541" y="19024"/>
                    <a:pt x="3176" y="19972"/>
                  </a:cubicBezTo>
                  <a:cubicBezTo>
                    <a:pt x="3812" y="20919"/>
                    <a:pt x="3812" y="19024"/>
                    <a:pt x="3812" y="16182"/>
                  </a:cubicBezTo>
                  <a:cubicBezTo>
                    <a:pt x="3812" y="13340"/>
                    <a:pt x="3812" y="9551"/>
                    <a:pt x="4235" y="6708"/>
                  </a:cubicBezTo>
                  <a:cubicBezTo>
                    <a:pt x="4659" y="3866"/>
                    <a:pt x="5506" y="1972"/>
                    <a:pt x="6988" y="835"/>
                  </a:cubicBezTo>
                  <a:cubicBezTo>
                    <a:pt x="8471" y="-302"/>
                    <a:pt x="10588" y="-681"/>
                    <a:pt x="13129" y="2351"/>
                  </a:cubicBezTo>
                  <a:cubicBezTo>
                    <a:pt x="15671" y="5382"/>
                    <a:pt x="18635" y="11824"/>
                    <a:pt x="21600" y="18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7" name="Line"/>
            <p:cNvSpPr/>
            <p:nvPr/>
          </p:nvSpPr>
          <p:spPr>
            <a:xfrm>
              <a:off x="1256587" y="3036068"/>
              <a:ext cx="153337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8" name="Line"/>
            <p:cNvSpPr/>
            <p:nvPr/>
          </p:nvSpPr>
          <p:spPr>
            <a:xfrm>
              <a:off x="1348589" y="3036068"/>
              <a:ext cx="69002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450"/>
                    <a:pt x="13600" y="900"/>
                    <a:pt x="10000" y="4500"/>
                  </a:cubicBezTo>
                  <a:cubicBezTo>
                    <a:pt x="6400" y="8100"/>
                    <a:pt x="3200" y="148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9" name="Line"/>
            <p:cNvSpPr/>
            <p:nvPr/>
          </p:nvSpPr>
          <p:spPr>
            <a:xfrm>
              <a:off x="1448258" y="2990067"/>
              <a:ext cx="1533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0" name="Line"/>
            <p:cNvSpPr/>
            <p:nvPr/>
          </p:nvSpPr>
          <p:spPr>
            <a:xfrm>
              <a:off x="5573017" y="2775395"/>
              <a:ext cx="26067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1" name="Line"/>
            <p:cNvSpPr/>
            <p:nvPr/>
          </p:nvSpPr>
          <p:spPr>
            <a:xfrm>
              <a:off x="5692936" y="2898065"/>
              <a:ext cx="294092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0157" fill="norm" stroke="1" extrusionOk="0">
                  <a:moveTo>
                    <a:pt x="753" y="0"/>
                  </a:moveTo>
                  <a:cubicBezTo>
                    <a:pt x="199" y="7855"/>
                    <a:pt x="-355" y="15709"/>
                    <a:pt x="291" y="18655"/>
                  </a:cubicBezTo>
                  <a:cubicBezTo>
                    <a:pt x="937" y="21600"/>
                    <a:pt x="2783" y="19636"/>
                    <a:pt x="6476" y="17673"/>
                  </a:cubicBezTo>
                  <a:cubicBezTo>
                    <a:pt x="10168" y="15709"/>
                    <a:pt x="15707" y="13745"/>
                    <a:pt x="21245" y="1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2" name="Line"/>
            <p:cNvSpPr/>
            <p:nvPr/>
          </p:nvSpPr>
          <p:spPr>
            <a:xfrm>
              <a:off x="2414279" y="2882731"/>
              <a:ext cx="467679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95" y="15508"/>
                    <a:pt x="7790" y="9415"/>
                    <a:pt x="11095" y="5538"/>
                  </a:cubicBezTo>
                  <a:cubicBezTo>
                    <a:pt x="14400" y="1662"/>
                    <a:pt x="17115" y="0"/>
                    <a:pt x="18767" y="0"/>
                  </a:cubicBezTo>
                  <a:cubicBezTo>
                    <a:pt x="20420" y="0"/>
                    <a:pt x="21010" y="1662"/>
                    <a:pt x="21600" y="3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3" name="Line"/>
            <p:cNvSpPr/>
            <p:nvPr/>
          </p:nvSpPr>
          <p:spPr>
            <a:xfrm>
              <a:off x="2590617" y="2951733"/>
              <a:ext cx="26834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457"/>
                    <a:pt x="11520" y="11314"/>
                    <a:pt x="15120" y="7714"/>
                  </a:cubicBezTo>
                  <a:cubicBezTo>
                    <a:pt x="18720" y="4114"/>
                    <a:pt x="2016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4" name="Line"/>
            <p:cNvSpPr/>
            <p:nvPr/>
          </p:nvSpPr>
          <p:spPr>
            <a:xfrm>
              <a:off x="2365723" y="1388265"/>
              <a:ext cx="3386188" cy="31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fill="norm" stroke="1" extrusionOk="0">
                  <a:moveTo>
                    <a:pt x="408" y="7863"/>
                  </a:moveTo>
                  <a:cubicBezTo>
                    <a:pt x="326" y="8039"/>
                    <a:pt x="245" y="8215"/>
                    <a:pt x="163" y="8302"/>
                  </a:cubicBezTo>
                  <a:cubicBezTo>
                    <a:pt x="82" y="8390"/>
                    <a:pt x="0" y="8390"/>
                    <a:pt x="0" y="8390"/>
                  </a:cubicBezTo>
                  <a:cubicBezTo>
                    <a:pt x="0" y="8390"/>
                    <a:pt x="82" y="8390"/>
                    <a:pt x="367" y="8127"/>
                  </a:cubicBezTo>
                  <a:cubicBezTo>
                    <a:pt x="652" y="7863"/>
                    <a:pt x="1141" y="7337"/>
                    <a:pt x="1687" y="6810"/>
                  </a:cubicBezTo>
                  <a:cubicBezTo>
                    <a:pt x="2233" y="6283"/>
                    <a:pt x="2837" y="5756"/>
                    <a:pt x="3407" y="5317"/>
                  </a:cubicBezTo>
                  <a:cubicBezTo>
                    <a:pt x="3978" y="4878"/>
                    <a:pt x="4516" y="4527"/>
                    <a:pt x="5078" y="4088"/>
                  </a:cubicBezTo>
                  <a:cubicBezTo>
                    <a:pt x="5640" y="3649"/>
                    <a:pt x="6227" y="3122"/>
                    <a:pt x="6830" y="2683"/>
                  </a:cubicBezTo>
                  <a:cubicBezTo>
                    <a:pt x="7434" y="2244"/>
                    <a:pt x="8053" y="1893"/>
                    <a:pt x="8689" y="1541"/>
                  </a:cubicBezTo>
                  <a:cubicBezTo>
                    <a:pt x="9325" y="1190"/>
                    <a:pt x="9977" y="839"/>
                    <a:pt x="10629" y="576"/>
                  </a:cubicBezTo>
                  <a:cubicBezTo>
                    <a:pt x="11281" y="312"/>
                    <a:pt x="11933" y="137"/>
                    <a:pt x="12552" y="49"/>
                  </a:cubicBezTo>
                  <a:cubicBezTo>
                    <a:pt x="13172" y="-39"/>
                    <a:pt x="13759" y="-39"/>
                    <a:pt x="14346" y="312"/>
                  </a:cubicBezTo>
                  <a:cubicBezTo>
                    <a:pt x="14933" y="663"/>
                    <a:pt x="15519" y="1366"/>
                    <a:pt x="16139" y="2068"/>
                  </a:cubicBezTo>
                  <a:cubicBezTo>
                    <a:pt x="16758" y="2771"/>
                    <a:pt x="17410" y="3473"/>
                    <a:pt x="18079" y="4088"/>
                  </a:cubicBezTo>
                  <a:cubicBezTo>
                    <a:pt x="18747" y="4702"/>
                    <a:pt x="19432" y="5229"/>
                    <a:pt x="19994" y="5493"/>
                  </a:cubicBezTo>
                  <a:cubicBezTo>
                    <a:pt x="20557" y="5756"/>
                    <a:pt x="20997" y="5756"/>
                    <a:pt x="21258" y="5581"/>
                  </a:cubicBezTo>
                  <a:cubicBezTo>
                    <a:pt x="21518" y="5405"/>
                    <a:pt x="21600" y="5054"/>
                    <a:pt x="21600" y="4790"/>
                  </a:cubicBezTo>
                  <a:cubicBezTo>
                    <a:pt x="21600" y="4527"/>
                    <a:pt x="21518" y="4351"/>
                    <a:pt x="21127" y="4176"/>
                  </a:cubicBezTo>
                  <a:cubicBezTo>
                    <a:pt x="20736" y="4000"/>
                    <a:pt x="20035" y="3824"/>
                    <a:pt x="19391" y="3824"/>
                  </a:cubicBezTo>
                  <a:cubicBezTo>
                    <a:pt x="18747" y="3824"/>
                    <a:pt x="18160" y="4000"/>
                    <a:pt x="17598" y="4263"/>
                  </a:cubicBezTo>
                  <a:cubicBezTo>
                    <a:pt x="17035" y="4527"/>
                    <a:pt x="16498" y="4878"/>
                    <a:pt x="15935" y="5317"/>
                  </a:cubicBezTo>
                  <a:cubicBezTo>
                    <a:pt x="15373" y="5756"/>
                    <a:pt x="14786" y="6283"/>
                    <a:pt x="14174" y="6810"/>
                  </a:cubicBezTo>
                  <a:cubicBezTo>
                    <a:pt x="13563" y="7337"/>
                    <a:pt x="12927" y="7863"/>
                    <a:pt x="12283" y="8478"/>
                  </a:cubicBezTo>
                  <a:cubicBezTo>
                    <a:pt x="11640" y="9093"/>
                    <a:pt x="10987" y="9795"/>
                    <a:pt x="10327" y="10673"/>
                  </a:cubicBezTo>
                  <a:cubicBezTo>
                    <a:pt x="9667" y="11551"/>
                    <a:pt x="8999" y="12605"/>
                    <a:pt x="8347" y="13483"/>
                  </a:cubicBezTo>
                  <a:cubicBezTo>
                    <a:pt x="7694" y="14361"/>
                    <a:pt x="7059" y="15063"/>
                    <a:pt x="6456" y="15766"/>
                  </a:cubicBezTo>
                  <a:cubicBezTo>
                    <a:pt x="5852" y="16468"/>
                    <a:pt x="5282" y="17171"/>
                    <a:pt x="4630" y="17961"/>
                  </a:cubicBezTo>
                  <a:cubicBezTo>
                    <a:pt x="3978" y="18751"/>
                    <a:pt x="3244" y="19629"/>
                    <a:pt x="2771" y="20244"/>
                  </a:cubicBezTo>
                  <a:cubicBezTo>
                    <a:pt x="2299" y="20859"/>
                    <a:pt x="2087" y="21210"/>
                    <a:pt x="1875" y="215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5" name="Line"/>
            <p:cNvSpPr/>
            <p:nvPr/>
          </p:nvSpPr>
          <p:spPr>
            <a:xfrm>
              <a:off x="6523706" y="2593446"/>
              <a:ext cx="398676" cy="45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0" y="624"/>
                  </a:moveTo>
                  <a:cubicBezTo>
                    <a:pt x="692" y="264"/>
                    <a:pt x="1385" y="-96"/>
                    <a:pt x="2008" y="24"/>
                  </a:cubicBezTo>
                  <a:cubicBezTo>
                    <a:pt x="2631" y="144"/>
                    <a:pt x="3185" y="744"/>
                    <a:pt x="5123" y="2724"/>
                  </a:cubicBezTo>
                  <a:cubicBezTo>
                    <a:pt x="7062" y="4704"/>
                    <a:pt x="10385" y="8064"/>
                    <a:pt x="13085" y="10524"/>
                  </a:cubicBezTo>
                  <a:cubicBezTo>
                    <a:pt x="15785" y="12984"/>
                    <a:pt x="17862" y="14544"/>
                    <a:pt x="19177" y="16224"/>
                  </a:cubicBezTo>
                  <a:cubicBezTo>
                    <a:pt x="20492" y="17904"/>
                    <a:pt x="21046" y="19704"/>
                    <a:pt x="21600" y="215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6" name="Line"/>
            <p:cNvSpPr/>
            <p:nvPr/>
          </p:nvSpPr>
          <p:spPr>
            <a:xfrm>
              <a:off x="6658923" y="2545390"/>
              <a:ext cx="271126" cy="50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73" fill="norm" stroke="1" extrusionOk="0">
                  <a:moveTo>
                    <a:pt x="21416" y="0"/>
                  </a:moveTo>
                  <a:cubicBezTo>
                    <a:pt x="20205" y="868"/>
                    <a:pt x="18994" y="1737"/>
                    <a:pt x="17379" y="3365"/>
                  </a:cubicBezTo>
                  <a:cubicBezTo>
                    <a:pt x="15764" y="4993"/>
                    <a:pt x="13745" y="7381"/>
                    <a:pt x="11121" y="9986"/>
                  </a:cubicBezTo>
                  <a:cubicBezTo>
                    <a:pt x="8496" y="12591"/>
                    <a:pt x="5266" y="15413"/>
                    <a:pt x="3349" y="17095"/>
                  </a:cubicBezTo>
                  <a:cubicBezTo>
                    <a:pt x="1431" y="18778"/>
                    <a:pt x="825" y="19321"/>
                    <a:pt x="422" y="19918"/>
                  </a:cubicBezTo>
                  <a:cubicBezTo>
                    <a:pt x="18" y="20515"/>
                    <a:pt x="-184" y="21166"/>
                    <a:pt x="220" y="21383"/>
                  </a:cubicBezTo>
                  <a:cubicBezTo>
                    <a:pt x="623" y="21600"/>
                    <a:pt x="1633" y="21383"/>
                    <a:pt x="2642" y="21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7" name="Line"/>
            <p:cNvSpPr/>
            <p:nvPr/>
          </p:nvSpPr>
          <p:spPr>
            <a:xfrm>
              <a:off x="7167720" y="2867397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8" name="Line"/>
            <p:cNvSpPr/>
            <p:nvPr/>
          </p:nvSpPr>
          <p:spPr>
            <a:xfrm>
              <a:off x="7551057" y="2516514"/>
              <a:ext cx="168677" cy="481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520" fill="norm" stroke="1" extrusionOk="0">
                  <a:moveTo>
                    <a:pt x="20965" y="949"/>
                  </a:moveTo>
                  <a:cubicBezTo>
                    <a:pt x="19694" y="606"/>
                    <a:pt x="18424" y="263"/>
                    <a:pt x="16994" y="91"/>
                  </a:cubicBezTo>
                  <a:cubicBezTo>
                    <a:pt x="15565" y="-80"/>
                    <a:pt x="13977" y="-80"/>
                    <a:pt x="11436" y="720"/>
                  </a:cubicBezTo>
                  <a:cubicBezTo>
                    <a:pt x="8894" y="1520"/>
                    <a:pt x="5400" y="3120"/>
                    <a:pt x="3018" y="5577"/>
                  </a:cubicBezTo>
                  <a:cubicBezTo>
                    <a:pt x="636" y="8034"/>
                    <a:pt x="-635" y="11349"/>
                    <a:pt x="318" y="14149"/>
                  </a:cubicBezTo>
                  <a:cubicBezTo>
                    <a:pt x="1271" y="16949"/>
                    <a:pt x="4447" y="19234"/>
                    <a:pt x="7624" y="20377"/>
                  </a:cubicBezTo>
                  <a:cubicBezTo>
                    <a:pt x="10800" y="21520"/>
                    <a:pt x="13977" y="21520"/>
                    <a:pt x="17153" y="21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9" name="Line"/>
            <p:cNvSpPr/>
            <p:nvPr/>
          </p:nvSpPr>
          <p:spPr>
            <a:xfrm>
              <a:off x="7796401" y="2614392"/>
              <a:ext cx="283674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73" y="185"/>
                    <a:pt x="1946" y="369"/>
                    <a:pt x="3600" y="2123"/>
                  </a:cubicBezTo>
                  <a:cubicBezTo>
                    <a:pt x="5254" y="3877"/>
                    <a:pt x="7589" y="7200"/>
                    <a:pt x="10703" y="10708"/>
                  </a:cubicBezTo>
                  <a:cubicBezTo>
                    <a:pt x="13816" y="14215"/>
                    <a:pt x="17708" y="1790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0" name="Line"/>
            <p:cNvSpPr/>
            <p:nvPr/>
          </p:nvSpPr>
          <p:spPr>
            <a:xfrm>
              <a:off x="7873069" y="2614392"/>
              <a:ext cx="191672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1650"/>
                    <a:pt x="12960" y="3300"/>
                    <a:pt x="9360" y="6075"/>
                  </a:cubicBezTo>
                  <a:cubicBezTo>
                    <a:pt x="5760" y="8850"/>
                    <a:pt x="2880" y="12750"/>
                    <a:pt x="1440" y="15525"/>
                  </a:cubicBezTo>
                  <a:cubicBezTo>
                    <a:pt x="0" y="18300"/>
                    <a:pt x="0" y="199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1" name="Line"/>
            <p:cNvSpPr/>
            <p:nvPr/>
          </p:nvSpPr>
          <p:spPr>
            <a:xfrm>
              <a:off x="8195077" y="2438054"/>
              <a:ext cx="23001" cy="21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21600" y="0"/>
                  </a:moveTo>
                  <a:cubicBezTo>
                    <a:pt x="14400" y="2260"/>
                    <a:pt x="7200" y="4521"/>
                    <a:pt x="3600" y="7535"/>
                  </a:cubicBezTo>
                  <a:cubicBezTo>
                    <a:pt x="0" y="10549"/>
                    <a:pt x="0" y="14316"/>
                    <a:pt x="0" y="16828"/>
                  </a:cubicBezTo>
                  <a:cubicBezTo>
                    <a:pt x="0" y="19340"/>
                    <a:pt x="0" y="20595"/>
                    <a:pt x="1200" y="21098"/>
                  </a:cubicBezTo>
                  <a:cubicBezTo>
                    <a:pt x="2400" y="21600"/>
                    <a:pt x="4800" y="21349"/>
                    <a:pt x="7200" y="210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2" name="Line"/>
            <p:cNvSpPr/>
            <p:nvPr/>
          </p:nvSpPr>
          <p:spPr>
            <a:xfrm>
              <a:off x="8010368" y="2392053"/>
              <a:ext cx="39171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875" y="21600"/>
                  </a:moveTo>
                  <a:cubicBezTo>
                    <a:pt x="317" y="18900"/>
                    <a:pt x="-240" y="16200"/>
                    <a:pt x="108" y="14400"/>
                  </a:cubicBezTo>
                  <a:cubicBezTo>
                    <a:pt x="457" y="12600"/>
                    <a:pt x="1711" y="11700"/>
                    <a:pt x="4428" y="9450"/>
                  </a:cubicBezTo>
                  <a:cubicBezTo>
                    <a:pt x="7146" y="7200"/>
                    <a:pt x="11326" y="3600"/>
                    <a:pt x="14392" y="1800"/>
                  </a:cubicBezTo>
                  <a:cubicBezTo>
                    <a:pt x="17458" y="0"/>
                    <a:pt x="19409" y="0"/>
                    <a:pt x="2136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3" name="Line"/>
            <p:cNvSpPr/>
            <p:nvPr/>
          </p:nvSpPr>
          <p:spPr>
            <a:xfrm>
              <a:off x="8501750" y="2669562"/>
              <a:ext cx="260674" cy="205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636"/>
                  </a:moveTo>
                  <a:cubicBezTo>
                    <a:pt x="1059" y="109"/>
                    <a:pt x="2118" y="-418"/>
                    <a:pt x="4024" y="504"/>
                  </a:cubicBezTo>
                  <a:cubicBezTo>
                    <a:pt x="5929" y="1426"/>
                    <a:pt x="8682" y="3797"/>
                    <a:pt x="11753" y="7484"/>
                  </a:cubicBezTo>
                  <a:cubicBezTo>
                    <a:pt x="14824" y="11172"/>
                    <a:pt x="18212" y="16177"/>
                    <a:pt x="21600" y="21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4" name="Line"/>
            <p:cNvSpPr/>
            <p:nvPr/>
          </p:nvSpPr>
          <p:spPr>
            <a:xfrm>
              <a:off x="8616752" y="2652726"/>
              <a:ext cx="145672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411"/>
                    <a:pt x="17811" y="823"/>
                    <a:pt x="15158" y="2880"/>
                  </a:cubicBezTo>
                  <a:cubicBezTo>
                    <a:pt x="12505" y="4937"/>
                    <a:pt x="9095" y="8640"/>
                    <a:pt x="6442" y="12034"/>
                  </a:cubicBezTo>
                  <a:cubicBezTo>
                    <a:pt x="3790" y="15429"/>
                    <a:pt x="1895" y="185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5" name="Line"/>
            <p:cNvSpPr/>
            <p:nvPr/>
          </p:nvSpPr>
          <p:spPr>
            <a:xfrm>
              <a:off x="8931093" y="2530057"/>
              <a:ext cx="91957" cy="44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510" fill="norm" stroke="1" extrusionOk="0">
                  <a:moveTo>
                    <a:pt x="3503" y="0"/>
                  </a:moveTo>
                  <a:cubicBezTo>
                    <a:pt x="8757" y="2945"/>
                    <a:pt x="14011" y="5891"/>
                    <a:pt x="17222" y="8652"/>
                  </a:cubicBezTo>
                  <a:cubicBezTo>
                    <a:pt x="20432" y="11414"/>
                    <a:pt x="21600" y="13991"/>
                    <a:pt x="20724" y="15893"/>
                  </a:cubicBezTo>
                  <a:cubicBezTo>
                    <a:pt x="19849" y="17795"/>
                    <a:pt x="16930" y="19023"/>
                    <a:pt x="14595" y="19882"/>
                  </a:cubicBezTo>
                  <a:cubicBezTo>
                    <a:pt x="12259" y="20741"/>
                    <a:pt x="10508" y="21232"/>
                    <a:pt x="8173" y="21416"/>
                  </a:cubicBezTo>
                  <a:cubicBezTo>
                    <a:pt x="5838" y="21600"/>
                    <a:pt x="2919" y="21477"/>
                    <a:pt x="0" y="21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6" name="Line"/>
            <p:cNvSpPr/>
            <p:nvPr/>
          </p:nvSpPr>
          <p:spPr>
            <a:xfrm>
              <a:off x="9061429" y="2284718"/>
              <a:ext cx="13033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7" name="Line"/>
            <p:cNvSpPr/>
            <p:nvPr/>
          </p:nvSpPr>
          <p:spPr>
            <a:xfrm>
              <a:off x="9253100" y="2185049"/>
              <a:ext cx="16811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4560"/>
                    <a:pt x="21600" y="9120"/>
                    <a:pt x="20057" y="12720"/>
                  </a:cubicBezTo>
                  <a:cubicBezTo>
                    <a:pt x="18514" y="16320"/>
                    <a:pt x="9257" y="189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8" name="Line"/>
            <p:cNvSpPr/>
            <p:nvPr/>
          </p:nvSpPr>
          <p:spPr>
            <a:xfrm>
              <a:off x="9605775" y="2614392"/>
              <a:ext cx="368010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440"/>
                    <a:pt x="4800" y="2880"/>
                    <a:pt x="8025" y="6171"/>
                  </a:cubicBezTo>
                  <a:cubicBezTo>
                    <a:pt x="11250" y="9463"/>
                    <a:pt x="15300" y="14606"/>
                    <a:pt x="17700" y="17486"/>
                  </a:cubicBezTo>
                  <a:cubicBezTo>
                    <a:pt x="20100" y="20366"/>
                    <a:pt x="20850" y="2098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9" name="Line"/>
            <p:cNvSpPr/>
            <p:nvPr/>
          </p:nvSpPr>
          <p:spPr>
            <a:xfrm>
              <a:off x="9714248" y="2553057"/>
              <a:ext cx="259536" cy="420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38" fill="norm" stroke="1" extrusionOk="0">
                  <a:moveTo>
                    <a:pt x="21506" y="0"/>
                  </a:moveTo>
                  <a:cubicBezTo>
                    <a:pt x="18965" y="1964"/>
                    <a:pt x="16424" y="3927"/>
                    <a:pt x="13882" y="6545"/>
                  </a:cubicBezTo>
                  <a:cubicBezTo>
                    <a:pt x="11341" y="9164"/>
                    <a:pt x="8800" y="12436"/>
                    <a:pt x="6788" y="14727"/>
                  </a:cubicBezTo>
                  <a:cubicBezTo>
                    <a:pt x="4777" y="17018"/>
                    <a:pt x="3294" y="18327"/>
                    <a:pt x="2130" y="19440"/>
                  </a:cubicBezTo>
                  <a:cubicBezTo>
                    <a:pt x="965" y="20553"/>
                    <a:pt x="118" y="21469"/>
                    <a:pt x="12" y="21535"/>
                  </a:cubicBezTo>
                  <a:cubicBezTo>
                    <a:pt x="-94" y="21600"/>
                    <a:pt x="541" y="20815"/>
                    <a:pt x="1177" y="20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0" name="Line"/>
            <p:cNvSpPr/>
            <p:nvPr/>
          </p:nvSpPr>
          <p:spPr>
            <a:xfrm>
              <a:off x="10177555" y="2353719"/>
              <a:ext cx="26235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483"/>
                    <a:pt x="4448" y="4966"/>
                    <a:pt x="1502" y="8566"/>
                  </a:cubicBezTo>
                  <a:cubicBezTo>
                    <a:pt x="-1443" y="12166"/>
                    <a:pt x="521" y="16883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1" name="Line"/>
            <p:cNvSpPr/>
            <p:nvPr/>
          </p:nvSpPr>
          <p:spPr>
            <a:xfrm>
              <a:off x="10006730" y="2277051"/>
              <a:ext cx="31206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477" y="21600"/>
                  </a:moveTo>
                  <a:cubicBezTo>
                    <a:pt x="1599" y="19440"/>
                    <a:pt x="721" y="17280"/>
                    <a:pt x="282" y="14400"/>
                  </a:cubicBezTo>
                  <a:cubicBezTo>
                    <a:pt x="-157" y="11520"/>
                    <a:pt x="-157" y="7920"/>
                    <a:pt x="809" y="5400"/>
                  </a:cubicBezTo>
                  <a:cubicBezTo>
                    <a:pt x="1775" y="2880"/>
                    <a:pt x="3706" y="1440"/>
                    <a:pt x="7306" y="720"/>
                  </a:cubicBezTo>
                  <a:cubicBezTo>
                    <a:pt x="10906" y="0"/>
                    <a:pt x="16175" y="0"/>
                    <a:pt x="214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2" name="Line"/>
            <p:cNvSpPr/>
            <p:nvPr/>
          </p:nvSpPr>
          <p:spPr>
            <a:xfrm>
              <a:off x="10610131" y="2543211"/>
              <a:ext cx="230006" cy="22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207"/>
                  </a:moveTo>
                  <a:cubicBezTo>
                    <a:pt x="1200" y="-35"/>
                    <a:pt x="2400" y="-278"/>
                    <a:pt x="4200" y="814"/>
                  </a:cubicBezTo>
                  <a:cubicBezTo>
                    <a:pt x="6000" y="1906"/>
                    <a:pt x="8400" y="4333"/>
                    <a:pt x="11400" y="7974"/>
                  </a:cubicBezTo>
                  <a:cubicBezTo>
                    <a:pt x="14400" y="11614"/>
                    <a:pt x="18000" y="16468"/>
                    <a:pt x="21600" y="21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3" name="Line"/>
            <p:cNvSpPr/>
            <p:nvPr/>
          </p:nvSpPr>
          <p:spPr>
            <a:xfrm>
              <a:off x="10740467" y="2522390"/>
              <a:ext cx="207006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67" y="3308"/>
                    <a:pt x="14133" y="6616"/>
                    <a:pt x="10533" y="9730"/>
                  </a:cubicBezTo>
                  <a:cubicBezTo>
                    <a:pt x="6933" y="12843"/>
                    <a:pt x="3467" y="15762"/>
                    <a:pt x="1733" y="17708"/>
                  </a:cubicBezTo>
                  <a:cubicBezTo>
                    <a:pt x="0" y="19654"/>
                    <a:pt x="0" y="206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4" name="Line"/>
            <p:cNvSpPr/>
            <p:nvPr/>
          </p:nvSpPr>
          <p:spPr>
            <a:xfrm>
              <a:off x="10339553" y="2181617"/>
              <a:ext cx="913140" cy="1133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40" fill="norm" stroke="1" extrusionOk="0">
                  <a:moveTo>
                    <a:pt x="16793" y="1514"/>
                  </a:moveTo>
                  <a:cubicBezTo>
                    <a:pt x="16553" y="1031"/>
                    <a:pt x="16313" y="548"/>
                    <a:pt x="15803" y="282"/>
                  </a:cubicBezTo>
                  <a:cubicBezTo>
                    <a:pt x="15293" y="16"/>
                    <a:pt x="14513" y="-32"/>
                    <a:pt x="13493" y="16"/>
                  </a:cubicBezTo>
                  <a:cubicBezTo>
                    <a:pt x="12473" y="65"/>
                    <a:pt x="11213" y="210"/>
                    <a:pt x="9863" y="596"/>
                  </a:cubicBezTo>
                  <a:cubicBezTo>
                    <a:pt x="8513" y="983"/>
                    <a:pt x="7073" y="1611"/>
                    <a:pt x="5903" y="2384"/>
                  </a:cubicBezTo>
                  <a:cubicBezTo>
                    <a:pt x="4733" y="3157"/>
                    <a:pt x="3833" y="4075"/>
                    <a:pt x="3023" y="5332"/>
                  </a:cubicBezTo>
                  <a:cubicBezTo>
                    <a:pt x="2213" y="6588"/>
                    <a:pt x="1493" y="8183"/>
                    <a:pt x="983" y="9608"/>
                  </a:cubicBezTo>
                  <a:cubicBezTo>
                    <a:pt x="473" y="11034"/>
                    <a:pt x="173" y="12290"/>
                    <a:pt x="53" y="13498"/>
                  </a:cubicBezTo>
                  <a:cubicBezTo>
                    <a:pt x="-67" y="14706"/>
                    <a:pt x="-7" y="15866"/>
                    <a:pt x="503" y="16929"/>
                  </a:cubicBezTo>
                  <a:cubicBezTo>
                    <a:pt x="1013" y="17992"/>
                    <a:pt x="1973" y="18959"/>
                    <a:pt x="3293" y="19756"/>
                  </a:cubicBezTo>
                  <a:cubicBezTo>
                    <a:pt x="4613" y="20553"/>
                    <a:pt x="6293" y="21181"/>
                    <a:pt x="7913" y="21375"/>
                  </a:cubicBezTo>
                  <a:cubicBezTo>
                    <a:pt x="9533" y="21568"/>
                    <a:pt x="11093" y="21326"/>
                    <a:pt x="12743" y="20722"/>
                  </a:cubicBezTo>
                  <a:cubicBezTo>
                    <a:pt x="14393" y="20118"/>
                    <a:pt x="16133" y="19152"/>
                    <a:pt x="17513" y="17920"/>
                  </a:cubicBezTo>
                  <a:cubicBezTo>
                    <a:pt x="18893" y="16687"/>
                    <a:pt x="19913" y="15189"/>
                    <a:pt x="20573" y="13740"/>
                  </a:cubicBezTo>
                  <a:cubicBezTo>
                    <a:pt x="21233" y="12290"/>
                    <a:pt x="21533" y="10889"/>
                    <a:pt x="21413" y="9512"/>
                  </a:cubicBezTo>
                  <a:cubicBezTo>
                    <a:pt x="21293" y="8134"/>
                    <a:pt x="20753" y="6781"/>
                    <a:pt x="19943" y="5501"/>
                  </a:cubicBezTo>
                  <a:cubicBezTo>
                    <a:pt x="19133" y="4220"/>
                    <a:pt x="18053" y="3012"/>
                    <a:pt x="17393" y="2142"/>
                  </a:cubicBezTo>
                  <a:cubicBezTo>
                    <a:pt x="16733" y="1273"/>
                    <a:pt x="16493" y="741"/>
                    <a:pt x="16253" y="2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5" name="Line"/>
            <p:cNvSpPr/>
            <p:nvPr/>
          </p:nvSpPr>
          <p:spPr>
            <a:xfrm>
              <a:off x="6349658" y="2216910"/>
              <a:ext cx="923846" cy="121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337" fill="norm" stroke="1" extrusionOk="0">
                  <a:moveTo>
                    <a:pt x="17298" y="1321"/>
                  </a:moveTo>
                  <a:cubicBezTo>
                    <a:pt x="15763" y="784"/>
                    <a:pt x="14229" y="248"/>
                    <a:pt x="12813" y="69"/>
                  </a:cubicBezTo>
                  <a:cubicBezTo>
                    <a:pt x="11396" y="-110"/>
                    <a:pt x="10098" y="69"/>
                    <a:pt x="8829" y="516"/>
                  </a:cubicBezTo>
                  <a:cubicBezTo>
                    <a:pt x="7560" y="963"/>
                    <a:pt x="6321" y="1679"/>
                    <a:pt x="5140" y="2685"/>
                  </a:cubicBezTo>
                  <a:cubicBezTo>
                    <a:pt x="3960" y="3691"/>
                    <a:pt x="2839" y="4988"/>
                    <a:pt x="2013" y="6397"/>
                  </a:cubicBezTo>
                  <a:cubicBezTo>
                    <a:pt x="1186" y="7806"/>
                    <a:pt x="655" y="9326"/>
                    <a:pt x="331" y="10891"/>
                  </a:cubicBezTo>
                  <a:cubicBezTo>
                    <a:pt x="6" y="12456"/>
                    <a:pt x="-112" y="14066"/>
                    <a:pt x="124" y="15408"/>
                  </a:cubicBezTo>
                  <a:cubicBezTo>
                    <a:pt x="360" y="16750"/>
                    <a:pt x="950" y="17823"/>
                    <a:pt x="1924" y="18717"/>
                  </a:cubicBezTo>
                  <a:cubicBezTo>
                    <a:pt x="2898" y="19612"/>
                    <a:pt x="4255" y="20327"/>
                    <a:pt x="5849" y="20797"/>
                  </a:cubicBezTo>
                  <a:cubicBezTo>
                    <a:pt x="7442" y="21266"/>
                    <a:pt x="9272" y="21490"/>
                    <a:pt x="10954" y="21222"/>
                  </a:cubicBezTo>
                  <a:cubicBezTo>
                    <a:pt x="12636" y="20953"/>
                    <a:pt x="14170" y="20193"/>
                    <a:pt x="15498" y="19187"/>
                  </a:cubicBezTo>
                  <a:cubicBezTo>
                    <a:pt x="16826" y="18181"/>
                    <a:pt x="17947" y="16929"/>
                    <a:pt x="18832" y="15520"/>
                  </a:cubicBezTo>
                  <a:cubicBezTo>
                    <a:pt x="19718" y="14111"/>
                    <a:pt x="20367" y="12546"/>
                    <a:pt x="20809" y="11070"/>
                  </a:cubicBezTo>
                  <a:cubicBezTo>
                    <a:pt x="21252" y="9594"/>
                    <a:pt x="21488" y="8208"/>
                    <a:pt x="21222" y="7090"/>
                  </a:cubicBezTo>
                  <a:cubicBezTo>
                    <a:pt x="20957" y="5972"/>
                    <a:pt x="20190" y="5122"/>
                    <a:pt x="18980" y="4586"/>
                  </a:cubicBezTo>
                  <a:cubicBezTo>
                    <a:pt x="17770" y="4049"/>
                    <a:pt x="16118" y="3825"/>
                    <a:pt x="15144" y="3803"/>
                  </a:cubicBezTo>
                  <a:cubicBezTo>
                    <a:pt x="14170" y="3781"/>
                    <a:pt x="13875" y="3960"/>
                    <a:pt x="13580" y="41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6" name="Line"/>
            <p:cNvSpPr/>
            <p:nvPr/>
          </p:nvSpPr>
          <p:spPr>
            <a:xfrm>
              <a:off x="7865402" y="3181738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7" name="Line"/>
            <p:cNvSpPr/>
            <p:nvPr/>
          </p:nvSpPr>
          <p:spPr>
            <a:xfrm>
              <a:off x="7934404" y="3227739"/>
              <a:ext cx="191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8" name="Line"/>
            <p:cNvSpPr/>
            <p:nvPr/>
          </p:nvSpPr>
          <p:spPr>
            <a:xfrm>
              <a:off x="8616752" y="3166404"/>
              <a:ext cx="5366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9" name="Line"/>
            <p:cNvSpPr/>
            <p:nvPr/>
          </p:nvSpPr>
          <p:spPr>
            <a:xfrm>
              <a:off x="8670420" y="3227739"/>
              <a:ext cx="5366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0" name="Line"/>
            <p:cNvSpPr/>
            <p:nvPr/>
          </p:nvSpPr>
          <p:spPr>
            <a:xfrm>
              <a:off x="9567441" y="3204738"/>
              <a:ext cx="22233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4400"/>
                    <a:pt x="8441" y="7200"/>
                    <a:pt x="12041" y="3600"/>
                  </a:cubicBezTo>
                  <a:cubicBezTo>
                    <a:pt x="15641" y="0"/>
                    <a:pt x="1862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1" name="Line"/>
            <p:cNvSpPr/>
            <p:nvPr/>
          </p:nvSpPr>
          <p:spPr>
            <a:xfrm>
              <a:off x="9674776" y="3309123"/>
              <a:ext cx="138004" cy="3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1200" y="12582"/>
                    <a:pt x="2400" y="4867"/>
                    <a:pt x="6000" y="1782"/>
                  </a:cubicBezTo>
                  <a:cubicBezTo>
                    <a:pt x="9600" y="-1304"/>
                    <a:pt x="156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2" name="Line"/>
            <p:cNvSpPr/>
            <p:nvPr/>
          </p:nvSpPr>
          <p:spPr>
            <a:xfrm>
              <a:off x="658573" y="3680596"/>
              <a:ext cx="687730" cy="98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66" fill="norm" stroke="1" extrusionOk="0">
                  <a:moveTo>
                    <a:pt x="0" y="4874"/>
                  </a:moveTo>
                  <a:cubicBezTo>
                    <a:pt x="3360" y="4320"/>
                    <a:pt x="6720" y="3766"/>
                    <a:pt x="9720" y="3212"/>
                  </a:cubicBezTo>
                  <a:cubicBezTo>
                    <a:pt x="12720" y="2658"/>
                    <a:pt x="15360" y="2104"/>
                    <a:pt x="17040" y="1551"/>
                  </a:cubicBezTo>
                  <a:cubicBezTo>
                    <a:pt x="18720" y="997"/>
                    <a:pt x="19440" y="443"/>
                    <a:pt x="20120" y="166"/>
                  </a:cubicBezTo>
                  <a:cubicBezTo>
                    <a:pt x="20800" y="-111"/>
                    <a:pt x="21440" y="-111"/>
                    <a:pt x="21520" y="720"/>
                  </a:cubicBezTo>
                  <a:cubicBezTo>
                    <a:pt x="21600" y="1551"/>
                    <a:pt x="21120" y="3212"/>
                    <a:pt x="19640" y="5704"/>
                  </a:cubicBezTo>
                  <a:cubicBezTo>
                    <a:pt x="18160" y="8197"/>
                    <a:pt x="15680" y="11520"/>
                    <a:pt x="13640" y="14289"/>
                  </a:cubicBezTo>
                  <a:cubicBezTo>
                    <a:pt x="11600" y="17058"/>
                    <a:pt x="10000" y="19274"/>
                    <a:pt x="9000" y="20381"/>
                  </a:cubicBezTo>
                  <a:cubicBezTo>
                    <a:pt x="8000" y="21489"/>
                    <a:pt x="7600" y="21489"/>
                    <a:pt x="7600" y="21212"/>
                  </a:cubicBezTo>
                  <a:cubicBezTo>
                    <a:pt x="7600" y="20935"/>
                    <a:pt x="8000" y="20381"/>
                    <a:pt x="9560" y="18720"/>
                  </a:cubicBezTo>
                  <a:cubicBezTo>
                    <a:pt x="11120" y="17058"/>
                    <a:pt x="13840" y="14289"/>
                    <a:pt x="16560" y="11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3" name="Line"/>
            <p:cNvSpPr/>
            <p:nvPr/>
          </p:nvSpPr>
          <p:spPr>
            <a:xfrm>
              <a:off x="1693587" y="4976829"/>
              <a:ext cx="286239" cy="384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220" fill="norm" stroke="1" extrusionOk="0">
                  <a:moveTo>
                    <a:pt x="18352" y="5448"/>
                  </a:moveTo>
                  <a:cubicBezTo>
                    <a:pt x="18734" y="4742"/>
                    <a:pt x="19116" y="4036"/>
                    <a:pt x="19785" y="3189"/>
                  </a:cubicBezTo>
                  <a:cubicBezTo>
                    <a:pt x="20454" y="2342"/>
                    <a:pt x="21410" y="1354"/>
                    <a:pt x="21410" y="719"/>
                  </a:cubicBezTo>
                  <a:cubicBezTo>
                    <a:pt x="21410" y="83"/>
                    <a:pt x="20454" y="-199"/>
                    <a:pt x="18160" y="154"/>
                  </a:cubicBezTo>
                  <a:cubicBezTo>
                    <a:pt x="15867" y="507"/>
                    <a:pt x="12235" y="1495"/>
                    <a:pt x="9750" y="2483"/>
                  </a:cubicBezTo>
                  <a:cubicBezTo>
                    <a:pt x="7265" y="3472"/>
                    <a:pt x="5927" y="4460"/>
                    <a:pt x="5258" y="5377"/>
                  </a:cubicBezTo>
                  <a:cubicBezTo>
                    <a:pt x="4589" y="6295"/>
                    <a:pt x="4589" y="7142"/>
                    <a:pt x="5162" y="7636"/>
                  </a:cubicBezTo>
                  <a:cubicBezTo>
                    <a:pt x="5736" y="8130"/>
                    <a:pt x="6883" y="8272"/>
                    <a:pt x="8316" y="8483"/>
                  </a:cubicBezTo>
                  <a:cubicBezTo>
                    <a:pt x="9750" y="8695"/>
                    <a:pt x="11470" y="8977"/>
                    <a:pt x="12235" y="9472"/>
                  </a:cubicBezTo>
                  <a:cubicBezTo>
                    <a:pt x="12999" y="9966"/>
                    <a:pt x="12808" y="10672"/>
                    <a:pt x="11183" y="11942"/>
                  </a:cubicBezTo>
                  <a:cubicBezTo>
                    <a:pt x="9559" y="13213"/>
                    <a:pt x="6500" y="15048"/>
                    <a:pt x="4493" y="16319"/>
                  </a:cubicBezTo>
                  <a:cubicBezTo>
                    <a:pt x="2486" y="17589"/>
                    <a:pt x="1530" y="18295"/>
                    <a:pt x="861" y="19001"/>
                  </a:cubicBezTo>
                  <a:cubicBezTo>
                    <a:pt x="192" y="19707"/>
                    <a:pt x="-190" y="20413"/>
                    <a:pt x="97" y="20836"/>
                  </a:cubicBezTo>
                  <a:cubicBezTo>
                    <a:pt x="383" y="21260"/>
                    <a:pt x="1339" y="21401"/>
                    <a:pt x="4398" y="20907"/>
                  </a:cubicBezTo>
                  <a:cubicBezTo>
                    <a:pt x="7456" y="20413"/>
                    <a:pt x="12617" y="19283"/>
                    <a:pt x="15675" y="18436"/>
                  </a:cubicBezTo>
                  <a:cubicBezTo>
                    <a:pt x="18734" y="17589"/>
                    <a:pt x="19690" y="17025"/>
                    <a:pt x="20645" y="16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4" name="Line"/>
            <p:cNvSpPr/>
            <p:nvPr/>
          </p:nvSpPr>
          <p:spPr>
            <a:xfrm>
              <a:off x="1849489" y="4651166"/>
              <a:ext cx="150782" cy="18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1831" y="9930"/>
                  </a:moveTo>
                  <a:cubicBezTo>
                    <a:pt x="1464" y="11390"/>
                    <a:pt x="1098" y="12849"/>
                    <a:pt x="732" y="14600"/>
                  </a:cubicBezTo>
                  <a:cubicBezTo>
                    <a:pt x="366" y="16352"/>
                    <a:pt x="0" y="18395"/>
                    <a:pt x="0" y="18687"/>
                  </a:cubicBezTo>
                  <a:cubicBezTo>
                    <a:pt x="0" y="18979"/>
                    <a:pt x="366" y="17519"/>
                    <a:pt x="1098" y="15038"/>
                  </a:cubicBezTo>
                  <a:cubicBezTo>
                    <a:pt x="1831" y="12557"/>
                    <a:pt x="2929" y="9055"/>
                    <a:pt x="4027" y="6427"/>
                  </a:cubicBezTo>
                  <a:cubicBezTo>
                    <a:pt x="5125" y="3800"/>
                    <a:pt x="6224" y="2049"/>
                    <a:pt x="7688" y="1027"/>
                  </a:cubicBezTo>
                  <a:cubicBezTo>
                    <a:pt x="9153" y="6"/>
                    <a:pt x="10983" y="-286"/>
                    <a:pt x="12081" y="298"/>
                  </a:cubicBezTo>
                  <a:cubicBezTo>
                    <a:pt x="13180" y="882"/>
                    <a:pt x="13546" y="2341"/>
                    <a:pt x="15010" y="5990"/>
                  </a:cubicBezTo>
                  <a:cubicBezTo>
                    <a:pt x="16475" y="9638"/>
                    <a:pt x="19037" y="15476"/>
                    <a:pt x="21600" y="21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5" name="Line"/>
            <p:cNvSpPr/>
            <p:nvPr/>
          </p:nvSpPr>
          <p:spPr>
            <a:xfrm>
              <a:off x="2207275" y="5060114"/>
              <a:ext cx="12267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6" name="Line"/>
            <p:cNvSpPr/>
            <p:nvPr/>
          </p:nvSpPr>
          <p:spPr>
            <a:xfrm>
              <a:off x="2207275" y="5190450"/>
              <a:ext cx="199339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7" name="Line"/>
            <p:cNvSpPr/>
            <p:nvPr/>
          </p:nvSpPr>
          <p:spPr>
            <a:xfrm>
              <a:off x="2858956" y="4960445"/>
              <a:ext cx="19167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3927"/>
                    <a:pt x="6912" y="7854"/>
                    <a:pt x="10512" y="11454"/>
                  </a:cubicBezTo>
                  <a:cubicBezTo>
                    <a:pt x="14112" y="15054"/>
                    <a:pt x="17856" y="183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8" name="Line"/>
            <p:cNvSpPr/>
            <p:nvPr/>
          </p:nvSpPr>
          <p:spPr>
            <a:xfrm>
              <a:off x="2982236" y="4941497"/>
              <a:ext cx="137394" cy="29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64" fill="norm" stroke="1" extrusionOk="0">
                  <a:moveTo>
                    <a:pt x="21505" y="263"/>
                  </a:moveTo>
                  <a:cubicBezTo>
                    <a:pt x="19505" y="77"/>
                    <a:pt x="17505" y="-109"/>
                    <a:pt x="15705" y="77"/>
                  </a:cubicBezTo>
                  <a:cubicBezTo>
                    <a:pt x="13905" y="263"/>
                    <a:pt x="12305" y="822"/>
                    <a:pt x="9905" y="3429"/>
                  </a:cubicBezTo>
                  <a:cubicBezTo>
                    <a:pt x="7505" y="6036"/>
                    <a:pt x="4305" y="10691"/>
                    <a:pt x="2505" y="13484"/>
                  </a:cubicBezTo>
                  <a:cubicBezTo>
                    <a:pt x="705" y="16277"/>
                    <a:pt x="305" y="17208"/>
                    <a:pt x="105" y="18232"/>
                  </a:cubicBezTo>
                  <a:cubicBezTo>
                    <a:pt x="-95" y="19257"/>
                    <a:pt x="-95" y="20374"/>
                    <a:pt x="905" y="20932"/>
                  </a:cubicBezTo>
                  <a:cubicBezTo>
                    <a:pt x="1905" y="21491"/>
                    <a:pt x="3905" y="21491"/>
                    <a:pt x="5705" y="21025"/>
                  </a:cubicBezTo>
                  <a:cubicBezTo>
                    <a:pt x="7505" y="20560"/>
                    <a:pt x="9105" y="19629"/>
                    <a:pt x="10705" y="186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9" name="Line"/>
            <p:cNvSpPr/>
            <p:nvPr/>
          </p:nvSpPr>
          <p:spPr>
            <a:xfrm>
              <a:off x="3249965" y="5113782"/>
              <a:ext cx="21467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0" name="Line"/>
            <p:cNvSpPr/>
            <p:nvPr/>
          </p:nvSpPr>
          <p:spPr>
            <a:xfrm>
              <a:off x="3671641" y="4952778"/>
              <a:ext cx="168672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516"/>
                    <a:pt x="7200" y="3032"/>
                    <a:pt x="10800" y="6632"/>
                  </a:cubicBezTo>
                  <a:cubicBezTo>
                    <a:pt x="14400" y="10232"/>
                    <a:pt x="18000" y="1591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1" name="Line"/>
            <p:cNvSpPr/>
            <p:nvPr/>
          </p:nvSpPr>
          <p:spPr>
            <a:xfrm>
              <a:off x="3765483" y="4991112"/>
              <a:ext cx="136164" cy="312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24" fill="norm" stroke="1" extrusionOk="0">
                  <a:moveTo>
                    <a:pt x="21312" y="0"/>
                  </a:moveTo>
                  <a:cubicBezTo>
                    <a:pt x="17712" y="1916"/>
                    <a:pt x="14112" y="3832"/>
                    <a:pt x="10512" y="7142"/>
                  </a:cubicBezTo>
                  <a:cubicBezTo>
                    <a:pt x="6912" y="10452"/>
                    <a:pt x="3312" y="15155"/>
                    <a:pt x="1512" y="17942"/>
                  </a:cubicBezTo>
                  <a:cubicBezTo>
                    <a:pt x="-288" y="20729"/>
                    <a:pt x="-288" y="21600"/>
                    <a:pt x="512" y="21252"/>
                  </a:cubicBezTo>
                  <a:cubicBezTo>
                    <a:pt x="1312" y="20903"/>
                    <a:pt x="2912" y="19335"/>
                    <a:pt x="4512" y="177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2" name="Line"/>
            <p:cNvSpPr/>
            <p:nvPr/>
          </p:nvSpPr>
          <p:spPr>
            <a:xfrm>
              <a:off x="3787781" y="4740956"/>
              <a:ext cx="159867" cy="10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026" fill="norm" stroke="1" extrusionOk="0">
                  <a:moveTo>
                    <a:pt x="1904" y="13312"/>
                  </a:moveTo>
                  <a:cubicBezTo>
                    <a:pt x="876" y="15369"/>
                    <a:pt x="-153" y="17426"/>
                    <a:pt x="18" y="17683"/>
                  </a:cubicBezTo>
                  <a:cubicBezTo>
                    <a:pt x="190" y="17940"/>
                    <a:pt x="1561" y="16397"/>
                    <a:pt x="3276" y="13569"/>
                  </a:cubicBezTo>
                  <a:cubicBezTo>
                    <a:pt x="4990" y="10740"/>
                    <a:pt x="7047" y="6626"/>
                    <a:pt x="8761" y="3797"/>
                  </a:cubicBezTo>
                  <a:cubicBezTo>
                    <a:pt x="10476" y="969"/>
                    <a:pt x="11847" y="-574"/>
                    <a:pt x="13904" y="197"/>
                  </a:cubicBezTo>
                  <a:cubicBezTo>
                    <a:pt x="15961" y="969"/>
                    <a:pt x="18704" y="4055"/>
                    <a:pt x="20076" y="7912"/>
                  </a:cubicBezTo>
                  <a:cubicBezTo>
                    <a:pt x="21447" y="11769"/>
                    <a:pt x="21447" y="16397"/>
                    <a:pt x="21447" y="210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3" name="Line"/>
            <p:cNvSpPr/>
            <p:nvPr/>
          </p:nvSpPr>
          <p:spPr>
            <a:xfrm>
              <a:off x="4612576" y="4720674"/>
              <a:ext cx="285761" cy="100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81" fill="norm" stroke="1" extrusionOk="0">
                  <a:moveTo>
                    <a:pt x="156" y="1681"/>
                  </a:moveTo>
                  <a:cubicBezTo>
                    <a:pt x="-35" y="1190"/>
                    <a:pt x="-226" y="699"/>
                    <a:pt x="730" y="372"/>
                  </a:cubicBezTo>
                  <a:cubicBezTo>
                    <a:pt x="1685" y="45"/>
                    <a:pt x="3788" y="-119"/>
                    <a:pt x="6369" y="99"/>
                  </a:cubicBezTo>
                  <a:cubicBezTo>
                    <a:pt x="8949" y="317"/>
                    <a:pt x="12008" y="917"/>
                    <a:pt x="13728" y="2008"/>
                  </a:cubicBezTo>
                  <a:cubicBezTo>
                    <a:pt x="15448" y="3099"/>
                    <a:pt x="15831" y="4681"/>
                    <a:pt x="14970" y="6236"/>
                  </a:cubicBezTo>
                  <a:cubicBezTo>
                    <a:pt x="14110" y="7790"/>
                    <a:pt x="12008" y="9317"/>
                    <a:pt x="10765" y="10381"/>
                  </a:cubicBezTo>
                  <a:cubicBezTo>
                    <a:pt x="9523" y="11445"/>
                    <a:pt x="9140" y="12045"/>
                    <a:pt x="10478" y="12699"/>
                  </a:cubicBezTo>
                  <a:cubicBezTo>
                    <a:pt x="11816" y="13354"/>
                    <a:pt x="14875" y="14063"/>
                    <a:pt x="17264" y="14854"/>
                  </a:cubicBezTo>
                  <a:cubicBezTo>
                    <a:pt x="19654" y="15645"/>
                    <a:pt x="21374" y="16517"/>
                    <a:pt x="21374" y="17526"/>
                  </a:cubicBezTo>
                  <a:cubicBezTo>
                    <a:pt x="21374" y="18536"/>
                    <a:pt x="19654" y="19681"/>
                    <a:pt x="17264" y="20363"/>
                  </a:cubicBezTo>
                  <a:cubicBezTo>
                    <a:pt x="14875" y="21045"/>
                    <a:pt x="11816" y="21263"/>
                    <a:pt x="8758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4" name="Line"/>
            <p:cNvSpPr/>
            <p:nvPr/>
          </p:nvSpPr>
          <p:spPr>
            <a:xfrm>
              <a:off x="5570608" y="4626829"/>
              <a:ext cx="255416" cy="347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279" fill="norm" stroke="1" extrusionOk="0">
                  <a:moveTo>
                    <a:pt x="2768" y="10571"/>
                  </a:moveTo>
                  <a:cubicBezTo>
                    <a:pt x="2340" y="13076"/>
                    <a:pt x="1913" y="15580"/>
                    <a:pt x="1485" y="17537"/>
                  </a:cubicBezTo>
                  <a:cubicBezTo>
                    <a:pt x="1057" y="19493"/>
                    <a:pt x="629" y="20902"/>
                    <a:pt x="309" y="21215"/>
                  </a:cubicBezTo>
                  <a:cubicBezTo>
                    <a:pt x="-12" y="21528"/>
                    <a:pt x="-226" y="20745"/>
                    <a:pt x="416" y="17615"/>
                  </a:cubicBezTo>
                  <a:cubicBezTo>
                    <a:pt x="1057" y="14485"/>
                    <a:pt x="2554" y="9006"/>
                    <a:pt x="3517" y="5876"/>
                  </a:cubicBezTo>
                  <a:cubicBezTo>
                    <a:pt x="4479" y="2745"/>
                    <a:pt x="4907" y="1963"/>
                    <a:pt x="5548" y="1258"/>
                  </a:cubicBezTo>
                  <a:cubicBezTo>
                    <a:pt x="6190" y="554"/>
                    <a:pt x="7045" y="-72"/>
                    <a:pt x="7794" y="6"/>
                  </a:cubicBezTo>
                  <a:cubicBezTo>
                    <a:pt x="8542" y="85"/>
                    <a:pt x="9184" y="867"/>
                    <a:pt x="9719" y="2119"/>
                  </a:cubicBezTo>
                  <a:cubicBezTo>
                    <a:pt x="10253" y="3371"/>
                    <a:pt x="10681" y="5093"/>
                    <a:pt x="11216" y="6345"/>
                  </a:cubicBezTo>
                  <a:cubicBezTo>
                    <a:pt x="11750" y="7598"/>
                    <a:pt x="12392" y="8380"/>
                    <a:pt x="13247" y="8537"/>
                  </a:cubicBezTo>
                  <a:cubicBezTo>
                    <a:pt x="14103" y="8693"/>
                    <a:pt x="15172" y="8224"/>
                    <a:pt x="16027" y="7676"/>
                  </a:cubicBezTo>
                  <a:cubicBezTo>
                    <a:pt x="16883" y="7128"/>
                    <a:pt x="17525" y="6502"/>
                    <a:pt x="18273" y="5876"/>
                  </a:cubicBezTo>
                  <a:cubicBezTo>
                    <a:pt x="19022" y="5250"/>
                    <a:pt x="19877" y="4624"/>
                    <a:pt x="20305" y="4858"/>
                  </a:cubicBezTo>
                  <a:cubicBezTo>
                    <a:pt x="20732" y="5093"/>
                    <a:pt x="20732" y="6189"/>
                    <a:pt x="20519" y="7754"/>
                  </a:cubicBezTo>
                  <a:cubicBezTo>
                    <a:pt x="20305" y="9319"/>
                    <a:pt x="19877" y="11354"/>
                    <a:pt x="19984" y="12685"/>
                  </a:cubicBezTo>
                  <a:cubicBezTo>
                    <a:pt x="20091" y="14015"/>
                    <a:pt x="20732" y="14641"/>
                    <a:pt x="21374" y="152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5" name="Line"/>
            <p:cNvSpPr/>
            <p:nvPr/>
          </p:nvSpPr>
          <p:spPr>
            <a:xfrm>
              <a:off x="5949390" y="4594570"/>
              <a:ext cx="137307" cy="31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136" fill="norm" stroke="1" extrusionOk="0">
                  <a:moveTo>
                    <a:pt x="11891" y="4450"/>
                  </a:moveTo>
                  <a:cubicBezTo>
                    <a:pt x="8291" y="9042"/>
                    <a:pt x="4691" y="13634"/>
                    <a:pt x="2691" y="16611"/>
                  </a:cubicBezTo>
                  <a:cubicBezTo>
                    <a:pt x="691" y="19587"/>
                    <a:pt x="291" y="20948"/>
                    <a:pt x="91" y="21118"/>
                  </a:cubicBezTo>
                  <a:cubicBezTo>
                    <a:pt x="-109" y="21288"/>
                    <a:pt x="-109" y="20268"/>
                    <a:pt x="1491" y="17206"/>
                  </a:cubicBezTo>
                  <a:cubicBezTo>
                    <a:pt x="3091" y="14145"/>
                    <a:pt x="6291" y="9042"/>
                    <a:pt x="8291" y="6066"/>
                  </a:cubicBezTo>
                  <a:cubicBezTo>
                    <a:pt x="10291" y="3090"/>
                    <a:pt x="11091" y="2239"/>
                    <a:pt x="12091" y="1389"/>
                  </a:cubicBezTo>
                  <a:cubicBezTo>
                    <a:pt x="13091" y="538"/>
                    <a:pt x="14291" y="-312"/>
                    <a:pt x="15091" y="113"/>
                  </a:cubicBezTo>
                  <a:cubicBezTo>
                    <a:pt x="15891" y="538"/>
                    <a:pt x="16291" y="2239"/>
                    <a:pt x="16891" y="4960"/>
                  </a:cubicBezTo>
                  <a:cubicBezTo>
                    <a:pt x="17491" y="7682"/>
                    <a:pt x="18291" y="11423"/>
                    <a:pt x="19091" y="13719"/>
                  </a:cubicBezTo>
                  <a:cubicBezTo>
                    <a:pt x="19891" y="16016"/>
                    <a:pt x="20691" y="16866"/>
                    <a:pt x="21491" y="177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6" name="Line"/>
            <p:cNvSpPr/>
            <p:nvPr/>
          </p:nvSpPr>
          <p:spPr>
            <a:xfrm>
              <a:off x="5956359" y="4761107"/>
              <a:ext cx="13800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7" name="Line"/>
            <p:cNvSpPr/>
            <p:nvPr/>
          </p:nvSpPr>
          <p:spPr>
            <a:xfrm>
              <a:off x="6225018" y="4515039"/>
              <a:ext cx="127694" cy="340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326" fill="norm" stroke="1" extrusionOk="0">
                  <a:moveTo>
                    <a:pt x="7571" y="10606"/>
                  </a:moveTo>
                  <a:cubicBezTo>
                    <a:pt x="5453" y="13646"/>
                    <a:pt x="3335" y="16686"/>
                    <a:pt x="2065" y="18606"/>
                  </a:cubicBezTo>
                  <a:cubicBezTo>
                    <a:pt x="794" y="20526"/>
                    <a:pt x="371" y="21326"/>
                    <a:pt x="159" y="21326"/>
                  </a:cubicBezTo>
                  <a:cubicBezTo>
                    <a:pt x="-53" y="21326"/>
                    <a:pt x="-53" y="20526"/>
                    <a:pt x="159" y="18046"/>
                  </a:cubicBezTo>
                  <a:cubicBezTo>
                    <a:pt x="371" y="15566"/>
                    <a:pt x="794" y="11406"/>
                    <a:pt x="2065" y="8126"/>
                  </a:cubicBezTo>
                  <a:cubicBezTo>
                    <a:pt x="3335" y="4846"/>
                    <a:pt x="5453" y="2446"/>
                    <a:pt x="7571" y="1166"/>
                  </a:cubicBezTo>
                  <a:cubicBezTo>
                    <a:pt x="9688" y="-114"/>
                    <a:pt x="11806" y="-274"/>
                    <a:pt x="14135" y="366"/>
                  </a:cubicBezTo>
                  <a:cubicBezTo>
                    <a:pt x="16465" y="1006"/>
                    <a:pt x="19006" y="2446"/>
                    <a:pt x="20276" y="3646"/>
                  </a:cubicBezTo>
                  <a:cubicBezTo>
                    <a:pt x="21547" y="4846"/>
                    <a:pt x="21547" y="5806"/>
                    <a:pt x="19641" y="6846"/>
                  </a:cubicBezTo>
                  <a:cubicBezTo>
                    <a:pt x="17735" y="7886"/>
                    <a:pt x="13924" y="9006"/>
                    <a:pt x="10747" y="9486"/>
                  </a:cubicBezTo>
                  <a:cubicBezTo>
                    <a:pt x="7571" y="9966"/>
                    <a:pt x="5029" y="9806"/>
                    <a:pt x="2488" y="96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8" name="Line"/>
            <p:cNvSpPr/>
            <p:nvPr/>
          </p:nvSpPr>
          <p:spPr>
            <a:xfrm>
              <a:off x="6391352" y="4532932"/>
              <a:ext cx="224357" cy="25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278" fill="norm" stroke="1" extrusionOk="0">
                  <a:moveTo>
                    <a:pt x="13717" y="1754"/>
                  </a:moveTo>
                  <a:cubicBezTo>
                    <a:pt x="14904" y="1119"/>
                    <a:pt x="16091" y="483"/>
                    <a:pt x="15853" y="166"/>
                  </a:cubicBezTo>
                  <a:cubicBezTo>
                    <a:pt x="15616" y="-152"/>
                    <a:pt x="13954" y="-152"/>
                    <a:pt x="11106" y="1436"/>
                  </a:cubicBezTo>
                  <a:cubicBezTo>
                    <a:pt x="8258" y="3024"/>
                    <a:pt x="4223" y="6201"/>
                    <a:pt x="1968" y="9377"/>
                  </a:cubicBezTo>
                  <a:cubicBezTo>
                    <a:pt x="-287" y="12554"/>
                    <a:pt x="-762" y="15730"/>
                    <a:pt x="1374" y="17848"/>
                  </a:cubicBezTo>
                  <a:cubicBezTo>
                    <a:pt x="3511" y="19966"/>
                    <a:pt x="8258" y="21024"/>
                    <a:pt x="11937" y="21236"/>
                  </a:cubicBezTo>
                  <a:cubicBezTo>
                    <a:pt x="15616" y="21448"/>
                    <a:pt x="18227" y="20813"/>
                    <a:pt x="20838" y="20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9" name="Line"/>
            <p:cNvSpPr/>
            <p:nvPr/>
          </p:nvSpPr>
          <p:spPr>
            <a:xfrm>
              <a:off x="6462371" y="4692105"/>
              <a:ext cx="16867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0" name="Line"/>
            <p:cNvSpPr/>
            <p:nvPr/>
          </p:nvSpPr>
          <p:spPr>
            <a:xfrm>
              <a:off x="5583587" y="5302006"/>
              <a:ext cx="156958" cy="28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475" fill="norm" stroke="1" extrusionOk="0">
                  <a:moveTo>
                    <a:pt x="20182" y="1404"/>
                  </a:moveTo>
                  <a:cubicBezTo>
                    <a:pt x="18811" y="831"/>
                    <a:pt x="17440" y="257"/>
                    <a:pt x="14868" y="66"/>
                  </a:cubicBezTo>
                  <a:cubicBezTo>
                    <a:pt x="12297" y="-125"/>
                    <a:pt x="8525" y="66"/>
                    <a:pt x="5611" y="1022"/>
                  </a:cubicBezTo>
                  <a:cubicBezTo>
                    <a:pt x="2697" y="1978"/>
                    <a:pt x="640" y="3698"/>
                    <a:pt x="125" y="4940"/>
                  </a:cubicBezTo>
                  <a:cubicBezTo>
                    <a:pt x="-389" y="6183"/>
                    <a:pt x="640" y="6948"/>
                    <a:pt x="4068" y="8286"/>
                  </a:cubicBezTo>
                  <a:cubicBezTo>
                    <a:pt x="7497" y="9624"/>
                    <a:pt x="13325" y="11535"/>
                    <a:pt x="16754" y="12873"/>
                  </a:cubicBezTo>
                  <a:cubicBezTo>
                    <a:pt x="20182" y="14211"/>
                    <a:pt x="21211" y="14976"/>
                    <a:pt x="21040" y="16123"/>
                  </a:cubicBezTo>
                  <a:cubicBezTo>
                    <a:pt x="20868" y="17270"/>
                    <a:pt x="19497" y="18799"/>
                    <a:pt x="17954" y="19850"/>
                  </a:cubicBezTo>
                  <a:cubicBezTo>
                    <a:pt x="16411" y="20902"/>
                    <a:pt x="14697" y="21475"/>
                    <a:pt x="13154" y="21475"/>
                  </a:cubicBezTo>
                  <a:cubicBezTo>
                    <a:pt x="11611" y="21475"/>
                    <a:pt x="10240" y="20902"/>
                    <a:pt x="10068" y="20137"/>
                  </a:cubicBezTo>
                  <a:cubicBezTo>
                    <a:pt x="9897" y="19372"/>
                    <a:pt x="10925" y="18417"/>
                    <a:pt x="11954" y="17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1" name="Line"/>
            <p:cNvSpPr/>
            <p:nvPr/>
          </p:nvSpPr>
          <p:spPr>
            <a:xfrm>
              <a:off x="5834830" y="5306538"/>
              <a:ext cx="127143" cy="251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294" fill="norm" stroke="1" extrusionOk="0">
                  <a:moveTo>
                    <a:pt x="18870" y="4444"/>
                  </a:moveTo>
                  <a:cubicBezTo>
                    <a:pt x="20140" y="2932"/>
                    <a:pt x="21411" y="1420"/>
                    <a:pt x="20987" y="664"/>
                  </a:cubicBezTo>
                  <a:cubicBezTo>
                    <a:pt x="20564" y="-92"/>
                    <a:pt x="18446" y="-92"/>
                    <a:pt x="15270" y="124"/>
                  </a:cubicBezTo>
                  <a:cubicBezTo>
                    <a:pt x="12093" y="340"/>
                    <a:pt x="7858" y="772"/>
                    <a:pt x="4893" y="1420"/>
                  </a:cubicBezTo>
                  <a:cubicBezTo>
                    <a:pt x="1929" y="2068"/>
                    <a:pt x="235" y="2932"/>
                    <a:pt x="23" y="4336"/>
                  </a:cubicBezTo>
                  <a:cubicBezTo>
                    <a:pt x="-189" y="5740"/>
                    <a:pt x="1082" y="7684"/>
                    <a:pt x="3623" y="9304"/>
                  </a:cubicBezTo>
                  <a:cubicBezTo>
                    <a:pt x="6164" y="10924"/>
                    <a:pt x="9976" y="12220"/>
                    <a:pt x="12517" y="13624"/>
                  </a:cubicBezTo>
                  <a:cubicBezTo>
                    <a:pt x="15058" y="15028"/>
                    <a:pt x="16329" y="16540"/>
                    <a:pt x="16117" y="17728"/>
                  </a:cubicBezTo>
                  <a:cubicBezTo>
                    <a:pt x="15905" y="18916"/>
                    <a:pt x="14211" y="19780"/>
                    <a:pt x="11882" y="20428"/>
                  </a:cubicBezTo>
                  <a:cubicBezTo>
                    <a:pt x="9552" y="21076"/>
                    <a:pt x="6588" y="21508"/>
                    <a:pt x="5105" y="21184"/>
                  </a:cubicBezTo>
                  <a:cubicBezTo>
                    <a:pt x="3623" y="20860"/>
                    <a:pt x="3623" y="19780"/>
                    <a:pt x="3835" y="19024"/>
                  </a:cubicBezTo>
                  <a:cubicBezTo>
                    <a:pt x="4046" y="18268"/>
                    <a:pt x="4470" y="17836"/>
                    <a:pt x="4893" y="17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2" name="Line"/>
            <p:cNvSpPr/>
            <p:nvPr/>
          </p:nvSpPr>
          <p:spPr>
            <a:xfrm>
              <a:off x="6120154" y="5230986"/>
              <a:ext cx="196548" cy="24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158" fill="norm" stroke="1" extrusionOk="0">
                  <a:moveTo>
                    <a:pt x="15095" y="3856"/>
                  </a:moveTo>
                  <a:cubicBezTo>
                    <a:pt x="15635" y="2506"/>
                    <a:pt x="16175" y="1156"/>
                    <a:pt x="15365" y="481"/>
                  </a:cubicBezTo>
                  <a:cubicBezTo>
                    <a:pt x="14555" y="-194"/>
                    <a:pt x="12395" y="-194"/>
                    <a:pt x="9830" y="706"/>
                  </a:cubicBezTo>
                  <a:cubicBezTo>
                    <a:pt x="7265" y="1606"/>
                    <a:pt x="4295" y="3406"/>
                    <a:pt x="2270" y="6444"/>
                  </a:cubicBezTo>
                  <a:cubicBezTo>
                    <a:pt x="245" y="9481"/>
                    <a:pt x="-835" y="13756"/>
                    <a:pt x="785" y="16569"/>
                  </a:cubicBezTo>
                  <a:cubicBezTo>
                    <a:pt x="2405" y="19381"/>
                    <a:pt x="6725" y="20731"/>
                    <a:pt x="10505" y="21068"/>
                  </a:cubicBezTo>
                  <a:cubicBezTo>
                    <a:pt x="14285" y="21406"/>
                    <a:pt x="17525" y="20731"/>
                    <a:pt x="20765" y="200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3" name="Line"/>
            <p:cNvSpPr/>
            <p:nvPr/>
          </p:nvSpPr>
          <p:spPr>
            <a:xfrm>
              <a:off x="6125030" y="5366787"/>
              <a:ext cx="14567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4" name="Line"/>
            <p:cNvSpPr/>
            <p:nvPr/>
          </p:nvSpPr>
          <p:spPr>
            <a:xfrm>
              <a:off x="6991383" y="4561769"/>
              <a:ext cx="19167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5" name="Line"/>
            <p:cNvSpPr/>
            <p:nvPr/>
          </p:nvSpPr>
          <p:spPr>
            <a:xfrm>
              <a:off x="7060385" y="4653771"/>
              <a:ext cx="145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6" name="Line"/>
            <p:cNvSpPr/>
            <p:nvPr/>
          </p:nvSpPr>
          <p:spPr>
            <a:xfrm>
              <a:off x="7796401" y="4201428"/>
              <a:ext cx="23001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343"/>
                    <a:pt x="14400" y="6686"/>
                    <a:pt x="18000" y="10286"/>
                  </a:cubicBezTo>
                  <a:cubicBezTo>
                    <a:pt x="21600" y="13886"/>
                    <a:pt x="21600" y="177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7" name="Line"/>
            <p:cNvSpPr/>
            <p:nvPr/>
          </p:nvSpPr>
          <p:spPr>
            <a:xfrm>
              <a:off x="7689065" y="4484421"/>
              <a:ext cx="245340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850" y="11375"/>
                    <a:pt x="11700" y="2735"/>
                    <a:pt x="15300" y="575"/>
                  </a:cubicBezTo>
                  <a:cubicBezTo>
                    <a:pt x="18900" y="-1585"/>
                    <a:pt x="2025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8" name="Line"/>
            <p:cNvSpPr/>
            <p:nvPr/>
          </p:nvSpPr>
          <p:spPr>
            <a:xfrm>
              <a:off x="7824117" y="4603276"/>
              <a:ext cx="148622" cy="8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0291" fill="norm" stroke="1" extrusionOk="0">
                  <a:moveTo>
                    <a:pt x="423" y="1026"/>
                  </a:moveTo>
                  <a:cubicBezTo>
                    <a:pt x="57" y="6280"/>
                    <a:pt x="-309" y="11534"/>
                    <a:pt x="423" y="11534"/>
                  </a:cubicBezTo>
                  <a:cubicBezTo>
                    <a:pt x="1155" y="11534"/>
                    <a:pt x="2986" y="6280"/>
                    <a:pt x="5549" y="3069"/>
                  </a:cubicBezTo>
                  <a:cubicBezTo>
                    <a:pt x="8111" y="-141"/>
                    <a:pt x="11406" y="-1309"/>
                    <a:pt x="14152" y="1902"/>
                  </a:cubicBezTo>
                  <a:cubicBezTo>
                    <a:pt x="16898" y="5113"/>
                    <a:pt x="19094" y="12702"/>
                    <a:pt x="21291" y="20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9" name="Line"/>
            <p:cNvSpPr/>
            <p:nvPr/>
          </p:nvSpPr>
          <p:spPr>
            <a:xfrm>
              <a:off x="7811735" y="4630770"/>
              <a:ext cx="7667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0" name="Line"/>
            <p:cNvSpPr/>
            <p:nvPr/>
          </p:nvSpPr>
          <p:spPr>
            <a:xfrm>
              <a:off x="8272343" y="4190850"/>
              <a:ext cx="252408" cy="30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49" fill="norm" stroke="1" extrusionOk="0">
                  <a:moveTo>
                    <a:pt x="16797" y="1796"/>
                  </a:moveTo>
                  <a:cubicBezTo>
                    <a:pt x="17661" y="1087"/>
                    <a:pt x="18525" y="379"/>
                    <a:pt x="18417" y="114"/>
                  </a:cubicBezTo>
                  <a:cubicBezTo>
                    <a:pt x="18309" y="-152"/>
                    <a:pt x="17229" y="25"/>
                    <a:pt x="14853" y="910"/>
                  </a:cubicBezTo>
                  <a:cubicBezTo>
                    <a:pt x="12477" y="1796"/>
                    <a:pt x="8805" y="3389"/>
                    <a:pt x="6537" y="4628"/>
                  </a:cubicBezTo>
                  <a:cubicBezTo>
                    <a:pt x="4269" y="5868"/>
                    <a:pt x="3405" y="6753"/>
                    <a:pt x="3513" y="7461"/>
                  </a:cubicBezTo>
                  <a:cubicBezTo>
                    <a:pt x="3621" y="8169"/>
                    <a:pt x="4701" y="8700"/>
                    <a:pt x="6213" y="8966"/>
                  </a:cubicBezTo>
                  <a:cubicBezTo>
                    <a:pt x="7725" y="9232"/>
                    <a:pt x="9669" y="9232"/>
                    <a:pt x="11289" y="9320"/>
                  </a:cubicBezTo>
                  <a:cubicBezTo>
                    <a:pt x="12909" y="9409"/>
                    <a:pt x="14205" y="9586"/>
                    <a:pt x="14745" y="10117"/>
                  </a:cubicBezTo>
                  <a:cubicBezTo>
                    <a:pt x="15285" y="10648"/>
                    <a:pt x="15069" y="11533"/>
                    <a:pt x="13881" y="12596"/>
                  </a:cubicBezTo>
                  <a:cubicBezTo>
                    <a:pt x="12693" y="13658"/>
                    <a:pt x="10533" y="14897"/>
                    <a:pt x="8373" y="16048"/>
                  </a:cubicBezTo>
                  <a:cubicBezTo>
                    <a:pt x="6213" y="17199"/>
                    <a:pt x="4053" y="18261"/>
                    <a:pt x="2433" y="19146"/>
                  </a:cubicBezTo>
                  <a:cubicBezTo>
                    <a:pt x="813" y="20032"/>
                    <a:pt x="-267" y="20740"/>
                    <a:pt x="57" y="21094"/>
                  </a:cubicBezTo>
                  <a:cubicBezTo>
                    <a:pt x="381" y="21448"/>
                    <a:pt x="2109" y="21448"/>
                    <a:pt x="5889" y="21005"/>
                  </a:cubicBezTo>
                  <a:cubicBezTo>
                    <a:pt x="9669" y="20563"/>
                    <a:pt x="15501" y="19678"/>
                    <a:pt x="21333" y="187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1" name="Line"/>
            <p:cNvSpPr/>
            <p:nvPr/>
          </p:nvSpPr>
          <p:spPr>
            <a:xfrm>
              <a:off x="8748105" y="3933088"/>
              <a:ext cx="67987" cy="22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357" fill="norm" stroke="1" extrusionOk="0">
                  <a:moveTo>
                    <a:pt x="15893" y="0"/>
                  </a:moveTo>
                  <a:cubicBezTo>
                    <a:pt x="11265" y="2184"/>
                    <a:pt x="6636" y="4369"/>
                    <a:pt x="3550" y="7160"/>
                  </a:cubicBezTo>
                  <a:cubicBezTo>
                    <a:pt x="465" y="9951"/>
                    <a:pt x="-1078" y="13348"/>
                    <a:pt x="851" y="15897"/>
                  </a:cubicBezTo>
                  <a:cubicBezTo>
                    <a:pt x="2779" y="18445"/>
                    <a:pt x="8179" y="20144"/>
                    <a:pt x="12036" y="20872"/>
                  </a:cubicBezTo>
                  <a:cubicBezTo>
                    <a:pt x="15893" y="21600"/>
                    <a:pt x="18208" y="21357"/>
                    <a:pt x="20522" y="21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2" name="Line"/>
            <p:cNvSpPr/>
            <p:nvPr/>
          </p:nvSpPr>
          <p:spPr>
            <a:xfrm>
              <a:off x="8747527" y="3878057"/>
              <a:ext cx="45564" cy="308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17" fill="norm" stroke="1" extrusionOk="0">
                  <a:moveTo>
                    <a:pt x="3394" y="4915"/>
                  </a:moveTo>
                  <a:cubicBezTo>
                    <a:pt x="2194" y="9021"/>
                    <a:pt x="994" y="13127"/>
                    <a:pt x="394" y="15715"/>
                  </a:cubicBezTo>
                  <a:cubicBezTo>
                    <a:pt x="-206" y="18304"/>
                    <a:pt x="-206" y="19375"/>
                    <a:pt x="994" y="19464"/>
                  </a:cubicBezTo>
                  <a:cubicBezTo>
                    <a:pt x="2194" y="19553"/>
                    <a:pt x="4594" y="18661"/>
                    <a:pt x="6994" y="15626"/>
                  </a:cubicBezTo>
                  <a:cubicBezTo>
                    <a:pt x="9394" y="12591"/>
                    <a:pt x="11794" y="7415"/>
                    <a:pt x="12394" y="4291"/>
                  </a:cubicBezTo>
                  <a:cubicBezTo>
                    <a:pt x="12994" y="1167"/>
                    <a:pt x="11794" y="96"/>
                    <a:pt x="10594" y="6"/>
                  </a:cubicBezTo>
                  <a:cubicBezTo>
                    <a:pt x="9394" y="-83"/>
                    <a:pt x="8194" y="810"/>
                    <a:pt x="8794" y="4201"/>
                  </a:cubicBezTo>
                  <a:cubicBezTo>
                    <a:pt x="9394" y="7593"/>
                    <a:pt x="11794" y="13484"/>
                    <a:pt x="13594" y="16965"/>
                  </a:cubicBezTo>
                  <a:cubicBezTo>
                    <a:pt x="15394" y="20446"/>
                    <a:pt x="16594" y="21517"/>
                    <a:pt x="17794" y="21517"/>
                  </a:cubicBezTo>
                  <a:cubicBezTo>
                    <a:pt x="18994" y="21517"/>
                    <a:pt x="20194" y="20446"/>
                    <a:pt x="21394" y="19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3" name="Line"/>
            <p:cNvSpPr/>
            <p:nvPr/>
          </p:nvSpPr>
          <p:spPr>
            <a:xfrm>
              <a:off x="8869759" y="3887087"/>
              <a:ext cx="138004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800"/>
                    <a:pt x="4000" y="1600"/>
                    <a:pt x="6600" y="5200"/>
                  </a:cubicBezTo>
                  <a:cubicBezTo>
                    <a:pt x="9200" y="8800"/>
                    <a:pt x="12400" y="15200"/>
                    <a:pt x="15000" y="18400"/>
                  </a:cubicBezTo>
                  <a:cubicBezTo>
                    <a:pt x="17600" y="21600"/>
                    <a:pt x="196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4" name="Line"/>
            <p:cNvSpPr/>
            <p:nvPr/>
          </p:nvSpPr>
          <p:spPr>
            <a:xfrm>
              <a:off x="8979650" y="3847387"/>
              <a:ext cx="51113" cy="246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2123"/>
                  </a:moveTo>
                  <a:cubicBezTo>
                    <a:pt x="21600" y="1009"/>
                    <a:pt x="21600" y="-104"/>
                    <a:pt x="20520" y="7"/>
                  </a:cubicBezTo>
                  <a:cubicBezTo>
                    <a:pt x="19440" y="119"/>
                    <a:pt x="17280" y="1455"/>
                    <a:pt x="14040" y="4684"/>
                  </a:cubicBezTo>
                  <a:cubicBezTo>
                    <a:pt x="10800" y="7912"/>
                    <a:pt x="6480" y="13034"/>
                    <a:pt x="3780" y="16152"/>
                  </a:cubicBezTo>
                  <a:cubicBezTo>
                    <a:pt x="1080" y="19269"/>
                    <a:pt x="0" y="20383"/>
                    <a:pt x="0" y="20939"/>
                  </a:cubicBezTo>
                  <a:cubicBezTo>
                    <a:pt x="0" y="21496"/>
                    <a:pt x="1080" y="21496"/>
                    <a:pt x="2160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5" name="Line"/>
            <p:cNvSpPr/>
            <p:nvPr/>
          </p:nvSpPr>
          <p:spPr>
            <a:xfrm>
              <a:off x="9053763" y="4055757"/>
              <a:ext cx="7667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6" name="Line"/>
            <p:cNvSpPr/>
            <p:nvPr/>
          </p:nvSpPr>
          <p:spPr>
            <a:xfrm>
              <a:off x="9076763" y="3940755"/>
              <a:ext cx="2300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7" name="Line"/>
            <p:cNvSpPr/>
            <p:nvPr/>
          </p:nvSpPr>
          <p:spPr>
            <a:xfrm>
              <a:off x="9222433" y="3994423"/>
              <a:ext cx="145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6" y="16200"/>
                    <a:pt x="3032" y="10800"/>
                    <a:pt x="6632" y="7200"/>
                  </a:cubicBezTo>
                  <a:cubicBezTo>
                    <a:pt x="10232" y="3600"/>
                    <a:pt x="15916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8" name="Line"/>
            <p:cNvSpPr/>
            <p:nvPr/>
          </p:nvSpPr>
          <p:spPr>
            <a:xfrm>
              <a:off x="9429438" y="3856420"/>
              <a:ext cx="107337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9" name="Line"/>
            <p:cNvSpPr/>
            <p:nvPr/>
          </p:nvSpPr>
          <p:spPr>
            <a:xfrm>
              <a:off x="9506106" y="3848753"/>
              <a:ext cx="107337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1516"/>
                    <a:pt x="15429" y="3032"/>
                    <a:pt x="11829" y="5968"/>
                  </a:cubicBezTo>
                  <a:cubicBezTo>
                    <a:pt x="8229" y="8905"/>
                    <a:pt x="4114" y="13263"/>
                    <a:pt x="2057" y="16105"/>
                  </a:cubicBezTo>
                  <a:cubicBezTo>
                    <a:pt x="0" y="18947"/>
                    <a:pt x="0" y="202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0" name="Line"/>
            <p:cNvSpPr/>
            <p:nvPr/>
          </p:nvSpPr>
          <p:spPr>
            <a:xfrm>
              <a:off x="9613442" y="4101759"/>
              <a:ext cx="7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1" name="Line"/>
            <p:cNvSpPr/>
            <p:nvPr/>
          </p:nvSpPr>
          <p:spPr>
            <a:xfrm>
              <a:off x="9659443" y="4017423"/>
              <a:ext cx="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2" name="Line"/>
            <p:cNvSpPr/>
            <p:nvPr/>
          </p:nvSpPr>
          <p:spPr>
            <a:xfrm>
              <a:off x="9513093" y="3739319"/>
              <a:ext cx="123350" cy="55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0493" fill="norm" stroke="1" extrusionOk="0">
                  <a:moveTo>
                    <a:pt x="1439" y="9223"/>
                  </a:moveTo>
                  <a:cubicBezTo>
                    <a:pt x="558" y="13919"/>
                    <a:pt x="-324" y="18615"/>
                    <a:pt x="117" y="19554"/>
                  </a:cubicBezTo>
                  <a:cubicBezTo>
                    <a:pt x="558" y="20493"/>
                    <a:pt x="2321" y="17676"/>
                    <a:pt x="4525" y="12980"/>
                  </a:cubicBezTo>
                  <a:cubicBezTo>
                    <a:pt x="6729" y="8284"/>
                    <a:pt x="9374" y="1710"/>
                    <a:pt x="11358" y="302"/>
                  </a:cubicBezTo>
                  <a:cubicBezTo>
                    <a:pt x="13341" y="-1107"/>
                    <a:pt x="14664" y="2650"/>
                    <a:pt x="16207" y="6876"/>
                  </a:cubicBezTo>
                  <a:cubicBezTo>
                    <a:pt x="17749" y="11102"/>
                    <a:pt x="19513" y="15797"/>
                    <a:pt x="21276" y="20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3" name="Line"/>
            <p:cNvSpPr/>
            <p:nvPr/>
          </p:nvSpPr>
          <p:spPr>
            <a:xfrm>
              <a:off x="9805113" y="3810419"/>
              <a:ext cx="30668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6000"/>
                    <a:pt x="14400" y="12000"/>
                    <a:pt x="10800" y="15600"/>
                  </a:cubicBezTo>
                  <a:cubicBezTo>
                    <a:pt x="7200" y="19200"/>
                    <a:pt x="3600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4" name="Line"/>
            <p:cNvSpPr/>
            <p:nvPr/>
          </p:nvSpPr>
          <p:spPr>
            <a:xfrm>
              <a:off x="8762423" y="4263276"/>
              <a:ext cx="996690" cy="5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21393"/>
                  </a:moveTo>
                  <a:cubicBezTo>
                    <a:pt x="1606" y="21393"/>
                    <a:pt x="3212" y="21393"/>
                    <a:pt x="5012" y="19336"/>
                  </a:cubicBezTo>
                  <a:cubicBezTo>
                    <a:pt x="6812" y="17279"/>
                    <a:pt x="8806" y="13164"/>
                    <a:pt x="10800" y="9564"/>
                  </a:cubicBezTo>
                  <a:cubicBezTo>
                    <a:pt x="12794" y="5964"/>
                    <a:pt x="14788" y="2879"/>
                    <a:pt x="16560" y="1336"/>
                  </a:cubicBezTo>
                  <a:cubicBezTo>
                    <a:pt x="18332" y="-207"/>
                    <a:pt x="19883" y="-207"/>
                    <a:pt x="20686" y="307"/>
                  </a:cubicBezTo>
                  <a:cubicBezTo>
                    <a:pt x="21489" y="822"/>
                    <a:pt x="21545" y="1850"/>
                    <a:pt x="21600" y="28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5" name="Line"/>
            <p:cNvSpPr/>
            <p:nvPr/>
          </p:nvSpPr>
          <p:spPr>
            <a:xfrm>
              <a:off x="9168765" y="4431433"/>
              <a:ext cx="16100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6" name="Line"/>
            <p:cNvSpPr/>
            <p:nvPr/>
          </p:nvSpPr>
          <p:spPr>
            <a:xfrm>
              <a:off x="9345102" y="4416099"/>
              <a:ext cx="92004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0"/>
                    <a:pt x="15600" y="0"/>
                    <a:pt x="12000" y="2110"/>
                  </a:cubicBezTo>
                  <a:cubicBezTo>
                    <a:pt x="8400" y="4221"/>
                    <a:pt x="4200" y="8441"/>
                    <a:pt x="2100" y="12041"/>
                  </a:cubicBezTo>
                  <a:cubicBezTo>
                    <a:pt x="0" y="15641"/>
                    <a:pt x="0" y="1862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7" name="Line"/>
            <p:cNvSpPr/>
            <p:nvPr/>
          </p:nvSpPr>
          <p:spPr>
            <a:xfrm>
              <a:off x="9421771" y="4615437"/>
              <a:ext cx="7668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8" name="Line"/>
            <p:cNvSpPr/>
            <p:nvPr/>
          </p:nvSpPr>
          <p:spPr>
            <a:xfrm>
              <a:off x="9483106" y="4469767"/>
              <a:ext cx="2300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9" name="Line"/>
            <p:cNvSpPr/>
            <p:nvPr/>
          </p:nvSpPr>
          <p:spPr>
            <a:xfrm>
              <a:off x="10058119" y="4186094"/>
              <a:ext cx="153337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41"/>
                  </a:moveTo>
                  <a:cubicBezTo>
                    <a:pt x="1800" y="1271"/>
                    <a:pt x="3600" y="0"/>
                    <a:pt x="5220" y="0"/>
                  </a:cubicBezTo>
                  <a:cubicBezTo>
                    <a:pt x="6840" y="0"/>
                    <a:pt x="8280" y="1271"/>
                    <a:pt x="10980" y="5082"/>
                  </a:cubicBezTo>
                  <a:cubicBezTo>
                    <a:pt x="13680" y="8894"/>
                    <a:pt x="17640" y="152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0" name="Line"/>
            <p:cNvSpPr/>
            <p:nvPr/>
          </p:nvSpPr>
          <p:spPr>
            <a:xfrm>
              <a:off x="10119453" y="4178427"/>
              <a:ext cx="76670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4800"/>
                    <a:pt x="8640" y="9600"/>
                    <a:pt x="5040" y="13200"/>
                  </a:cubicBezTo>
                  <a:cubicBezTo>
                    <a:pt x="1440" y="16800"/>
                    <a:pt x="720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1" name="Line"/>
            <p:cNvSpPr/>
            <p:nvPr/>
          </p:nvSpPr>
          <p:spPr>
            <a:xfrm>
              <a:off x="10364792" y="4101759"/>
              <a:ext cx="46002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2" name="Line"/>
            <p:cNvSpPr/>
            <p:nvPr/>
          </p:nvSpPr>
          <p:spPr>
            <a:xfrm>
              <a:off x="10456875" y="4132426"/>
              <a:ext cx="131727" cy="101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371" fill="norm" stroke="1" extrusionOk="0">
                  <a:moveTo>
                    <a:pt x="15882" y="0"/>
                  </a:moveTo>
                  <a:cubicBezTo>
                    <a:pt x="10991" y="2160"/>
                    <a:pt x="6101" y="4320"/>
                    <a:pt x="3248" y="7290"/>
                  </a:cubicBezTo>
                  <a:cubicBezTo>
                    <a:pt x="395" y="10260"/>
                    <a:pt x="-420" y="14040"/>
                    <a:pt x="191" y="16740"/>
                  </a:cubicBezTo>
                  <a:cubicBezTo>
                    <a:pt x="803" y="19440"/>
                    <a:pt x="2840" y="21060"/>
                    <a:pt x="6101" y="21330"/>
                  </a:cubicBezTo>
                  <a:cubicBezTo>
                    <a:pt x="9361" y="21600"/>
                    <a:pt x="13844" y="20520"/>
                    <a:pt x="16697" y="18900"/>
                  </a:cubicBezTo>
                  <a:cubicBezTo>
                    <a:pt x="19550" y="17280"/>
                    <a:pt x="20772" y="15120"/>
                    <a:pt x="20976" y="12690"/>
                  </a:cubicBezTo>
                  <a:cubicBezTo>
                    <a:pt x="21180" y="10260"/>
                    <a:pt x="20365" y="7560"/>
                    <a:pt x="18735" y="6480"/>
                  </a:cubicBezTo>
                  <a:cubicBezTo>
                    <a:pt x="17104" y="5400"/>
                    <a:pt x="14659" y="5940"/>
                    <a:pt x="12214" y="6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3" name="Line"/>
            <p:cNvSpPr/>
            <p:nvPr/>
          </p:nvSpPr>
          <p:spPr>
            <a:xfrm>
              <a:off x="10636160" y="4147760"/>
              <a:ext cx="149834" cy="12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6" h="21411" fill="norm" stroke="1" extrusionOk="0">
                  <a:moveTo>
                    <a:pt x="10039" y="0"/>
                  </a:moveTo>
                  <a:cubicBezTo>
                    <a:pt x="6555" y="3388"/>
                    <a:pt x="3071" y="6776"/>
                    <a:pt x="1329" y="9953"/>
                  </a:cubicBezTo>
                  <a:cubicBezTo>
                    <a:pt x="-413" y="13129"/>
                    <a:pt x="-413" y="16094"/>
                    <a:pt x="1155" y="18212"/>
                  </a:cubicBezTo>
                  <a:cubicBezTo>
                    <a:pt x="2722" y="20329"/>
                    <a:pt x="5858" y="21600"/>
                    <a:pt x="9342" y="21388"/>
                  </a:cubicBezTo>
                  <a:cubicBezTo>
                    <a:pt x="12826" y="21176"/>
                    <a:pt x="16658" y="19482"/>
                    <a:pt x="18748" y="17365"/>
                  </a:cubicBezTo>
                  <a:cubicBezTo>
                    <a:pt x="20839" y="15247"/>
                    <a:pt x="21187" y="12706"/>
                    <a:pt x="18574" y="9741"/>
                  </a:cubicBezTo>
                  <a:cubicBezTo>
                    <a:pt x="15961" y="6776"/>
                    <a:pt x="10387" y="3388"/>
                    <a:pt x="481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4" name="Line"/>
            <p:cNvSpPr/>
            <p:nvPr/>
          </p:nvSpPr>
          <p:spPr>
            <a:xfrm>
              <a:off x="6807378" y="5533981"/>
              <a:ext cx="230007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760" y="11040"/>
                    <a:pt x="11520" y="1783"/>
                    <a:pt x="15120" y="240"/>
                  </a:cubicBezTo>
                  <a:cubicBezTo>
                    <a:pt x="18720" y="-1303"/>
                    <a:pt x="2016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5" name="Line"/>
            <p:cNvSpPr/>
            <p:nvPr/>
          </p:nvSpPr>
          <p:spPr>
            <a:xfrm>
              <a:off x="6891713" y="5650460"/>
              <a:ext cx="161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6" name="Line"/>
            <p:cNvSpPr/>
            <p:nvPr/>
          </p:nvSpPr>
          <p:spPr>
            <a:xfrm>
              <a:off x="7591952" y="5590263"/>
              <a:ext cx="378684" cy="45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72" fill="norm" stroke="1" extrusionOk="0">
                  <a:moveTo>
                    <a:pt x="19860" y="670"/>
                  </a:moveTo>
                  <a:cubicBezTo>
                    <a:pt x="20585" y="308"/>
                    <a:pt x="21310" y="-54"/>
                    <a:pt x="21455" y="6"/>
                  </a:cubicBezTo>
                  <a:cubicBezTo>
                    <a:pt x="21600" y="67"/>
                    <a:pt x="21165" y="549"/>
                    <a:pt x="19281" y="1635"/>
                  </a:cubicBezTo>
                  <a:cubicBezTo>
                    <a:pt x="17396" y="2721"/>
                    <a:pt x="14062" y="4411"/>
                    <a:pt x="11162" y="5738"/>
                  </a:cubicBezTo>
                  <a:cubicBezTo>
                    <a:pt x="8263" y="7066"/>
                    <a:pt x="5799" y="8031"/>
                    <a:pt x="4276" y="8695"/>
                  </a:cubicBezTo>
                  <a:cubicBezTo>
                    <a:pt x="2754" y="9358"/>
                    <a:pt x="2174" y="9720"/>
                    <a:pt x="2537" y="9901"/>
                  </a:cubicBezTo>
                  <a:cubicBezTo>
                    <a:pt x="2899" y="10082"/>
                    <a:pt x="4204" y="10082"/>
                    <a:pt x="6379" y="10324"/>
                  </a:cubicBezTo>
                  <a:cubicBezTo>
                    <a:pt x="8553" y="10565"/>
                    <a:pt x="11597" y="11048"/>
                    <a:pt x="13337" y="11591"/>
                  </a:cubicBezTo>
                  <a:cubicBezTo>
                    <a:pt x="15077" y="12134"/>
                    <a:pt x="15511" y="12737"/>
                    <a:pt x="15077" y="13642"/>
                  </a:cubicBezTo>
                  <a:cubicBezTo>
                    <a:pt x="14642" y="14547"/>
                    <a:pt x="13337" y="15754"/>
                    <a:pt x="11017" y="16961"/>
                  </a:cubicBezTo>
                  <a:cubicBezTo>
                    <a:pt x="8698" y="18167"/>
                    <a:pt x="5364" y="19374"/>
                    <a:pt x="3189" y="20158"/>
                  </a:cubicBezTo>
                  <a:cubicBezTo>
                    <a:pt x="1015" y="20943"/>
                    <a:pt x="0" y="21305"/>
                    <a:pt x="0" y="21425"/>
                  </a:cubicBezTo>
                  <a:cubicBezTo>
                    <a:pt x="0" y="21546"/>
                    <a:pt x="1015" y="21425"/>
                    <a:pt x="3987" y="21124"/>
                  </a:cubicBezTo>
                  <a:cubicBezTo>
                    <a:pt x="6958" y="20822"/>
                    <a:pt x="11887" y="20339"/>
                    <a:pt x="14787" y="20219"/>
                  </a:cubicBezTo>
                  <a:cubicBezTo>
                    <a:pt x="17686" y="20098"/>
                    <a:pt x="18556" y="20339"/>
                    <a:pt x="19426" y="20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7" name="Line"/>
            <p:cNvSpPr/>
            <p:nvPr/>
          </p:nvSpPr>
          <p:spPr>
            <a:xfrm>
              <a:off x="7650731" y="6179472"/>
              <a:ext cx="23002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8" name="Line"/>
            <p:cNvSpPr/>
            <p:nvPr/>
          </p:nvSpPr>
          <p:spPr>
            <a:xfrm>
              <a:off x="7673732" y="6118138"/>
              <a:ext cx="7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9" name="Line"/>
            <p:cNvSpPr/>
            <p:nvPr/>
          </p:nvSpPr>
          <p:spPr>
            <a:xfrm>
              <a:off x="7735066" y="6194806"/>
              <a:ext cx="12267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0" name="Line"/>
            <p:cNvSpPr/>
            <p:nvPr/>
          </p:nvSpPr>
          <p:spPr>
            <a:xfrm>
              <a:off x="7735066" y="6271474"/>
              <a:ext cx="15333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1" name="Line"/>
            <p:cNvSpPr/>
            <p:nvPr/>
          </p:nvSpPr>
          <p:spPr>
            <a:xfrm>
              <a:off x="7965071" y="6187139"/>
              <a:ext cx="46002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2" name="Line"/>
            <p:cNvSpPr/>
            <p:nvPr/>
          </p:nvSpPr>
          <p:spPr>
            <a:xfrm>
              <a:off x="7620064" y="5414867"/>
              <a:ext cx="168671" cy="135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4475"/>
                  </a:moveTo>
                  <a:cubicBezTo>
                    <a:pt x="1636" y="6075"/>
                    <a:pt x="3273" y="7675"/>
                    <a:pt x="4091" y="9675"/>
                  </a:cubicBezTo>
                  <a:cubicBezTo>
                    <a:pt x="4909" y="11675"/>
                    <a:pt x="4909" y="14075"/>
                    <a:pt x="4909" y="16475"/>
                  </a:cubicBezTo>
                  <a:cubicBezTo>
                    <a:pt x="4909" y="18875"/>
                    <a:pt x="4909" y="21275"/>
                    <a:pt x="4909" y="21275"/>
                  </a:cubicBezTo>
                  <a:cubicBezTo>
                    <a:pt x="4909" y="21275"/>
                    <a:pt x="4909" y="18875"/>
                    <a:pt x="5400" y="15275"/>
                  </a:cubicBezTo>
                  <a:cubicBezTo>
                    <a:pt x="5891" y="11675"/>
                    <a:pt x="6873" y="6875"/>
                    <a:pt x="8018" y="3875"/>
                  </a:cubicBezTo>
                  <a:cubicBezTo>
                    <a:pt x="9164" y="875"/>
                    <a:pt x="10473" y="-325"/>
                    <a:pt x="12600" y="75"/>
                  </a:cubicBezTo>
                  <a:cubicBezTo>
                    <a:pt x="14727" y="475"/>
                    <a:pt x="17673" y="2475"/>
                    <a:pt x="19309" y="6275"/>
                  </a:cubicBezTo>
                  <a:cubicBezTo>
                    <a:pt x="20945" y="10075"/>
                    <a:pt x="21273" y="15675"/>
                    <a:pt x="21600" y="21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3" name="Line"/>
            <p:cNvSpPr/>
            <p:nvPr/>
          </p:nvSpPr>
          <p:spPr>
            <a:xfrm>
              <a:off x="8222926" y="5581459"/>
              <a:ext cx="148489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600" fill="norm" stroke="1" extrusionOk="0">
                  <a:moveTo>
                    <a:pt x="20917" y="0"/>
                  </a:moveTo>
                  <a:cubicBezTo>
                    <a:pt x="19117" y="0"/>
                    <a:pt x="17317" y="0"/>
                    <a:pt x="15157" y="623"/>
                  </a:cubicBezTo>
                  <a:cubicBezTo>
                    <a:pt x="12997" y="1246"/>
                    <a:pt x="10477" y="2492"/>
                    <a:pt x="7597" y="4846"/>
                  </a:cubicBezTo>
                  <a:cubicBezTo>
                    <a:pt x="4717" y="7200"/>
                    <a:pt x="1477" y="10662"/>
                    <a:pt x="397" y="13500"/>
                  </a:cubicBezTo>
                  <a:cubicBezTo>
                    <a:pt x="-683" y="16338"/>
                    <a:pt x="397" y="18554"/>
                    <a:pt x="4177" y="19800"/>
                  </a:cubicBezTo>
                  <a:cubicBezTo>
                    <a:pt x="7957" y="21046"/>
                    <a:pt x="14437" y="21323"/>
                    <a:pt x="209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4" name="Line"/>
            <p:cNvSpPr/>
            <p:nvPr/>
          </p:nvSpPr>
          <p:spPr>
            <a:xfrm>
              <a:off x="8532417" y="5573792"/>
              <a:ext cx="99670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31" y="6300"/>
                    <a:pt x="8862" y="12600"/>
                    <a:pt x="12462" y="16200"/>
                  </a:cubicBezTo>
                  <a:cubicBezTo>
                    <a:pt x="16062" y="19800"/>
                    <a:pt x="18831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5" name="Line"/>
            <p:cNvSpPr/>
            <p:nvPr/>
          </p:nvSpPr>
          <p:spPr>
            <a:xfrm>
              <a:off x="8609086" y="5589125"/>
              <a:ext cx="145671" cy="33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327"/>
                    <a:pt x="17811" y="655"/>
                    <a:pt x="15726" y="1718"/>
                  </a:cubicBezTo>
                  <a:cubicBezTo>
                    <a:pt x="13642" y="2782"/>
                    <a:pt x="11368" y="4582"/>
                    <a:pt x="9474" y="7200"/>
                  </a:cubicBezTo>
                  <a:cubicBezTo>
                    <a:pt x="7579" y="9818"/>
                    <a:pt x="6063" y="13255"/>
                    <a:pt x="4547" y="15791"/>
                  </a:cubicBezTo>
                  <a:cubicBezTo>
                    <a:pt x="3032" y="18327"/>
                    <a:pt x="1516" y="199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6" name="Line"/>
            <p:cNvSpPr/>
            <p:nvPr/>
          </p:nvSpPr>
          <p:spPr>
            <a:xfrm>
              <a:off x="8724088" y="5903466"/>
              <a:ext cx="1533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7" name="Line"/>
            <p:cNvSpPr/>
            <p:nvPr/>
          </p:nvSpPr>
          <p:spPr>
            <a:xfrm>
              <a:off x="8739422" y="5768971"/>
              <a:ext cx="63892" cy="2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12960" y="20868"/>
                  </a:moveTo>
                  <a:cubicBezTo>
                    <a:pt x="17280" y="14977"/>
                    <a:pt x="21600" y="9086"/>
                    <a:pt x="21600" y="5159"/>
                  </a:cubicBezTo>
                  <a:cubicBezTo>
                    <a:pt x="21600" y="1232"/>
                    <a:pt x="17280" y="-732"/>
                    <a:pt x="12960" y="250"/>
                  </a:cubicBezTo>
                  <a:cubicBezTo>
                    <a:pt x="8640" y="1232"/>
                    <a:pt x="4320" y="5159"/>
                    <a:pt x="0" y="9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8" name="Line"/>
            <p:cNvSpPr/>
            <p:nvPr/>
          </p:nvSpPr>
          <p:spPr>
            <a:xfrm>
              <a:off x="9007762" y="5819131"/>
              <a:ext cx="19933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9" name="Line"/>
            <p:cNvSpPr/>
            <p:nvPr/>
          </p:nvSpPr>
          <p:spPr>
            <a:xfrm>
              <a:off x="9322102" y="5658127"/>
              <a:ext cx="199339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1350"/>
                    <a:pt x="5538" y="2700"/>
                    <a:pt x="9138" y="6300"/>
                  </a:cubicBezTo>
                  <a:cubicBezTo>
                    <a:pt x="12738" y="9900"/>
                    <a:pt x="17169" y="157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0" name="Line"/>
            <p:cNvSpPr/>
            <p:nvPr/>
          </p:nvSpPr>
          <p:spPr>
            <a:xfrm>
              <a:off x="9511217" y="5650460"/>
              <a:ext cx="117560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21140" y="0"/>
                  </a:moveTo>
                  <a:cubicBezTo>
                    <a:pt x="17004" y="1932"/>
                    <a:pt x="12868" y="3863"/>
                    <a:pt x="9191" y="7024"/>
                  </a:cubicBezTo>
                  <a:cubicBezTo>
                    <a:pt x="5514" y="10185"/>
                    <a:pt x="2297" y="14576"/>
                    <a:pt x="919" y="17210"/>
                  </a:cubicBezTo>
                  <a:cubicBezTo>
                    <a:pt x="-460" y="19844"/>
                    <a:pt x="0" y="20722"/>
                    <a:pt x="4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1" name="Line"/>
            <p:cNvSpPr/>
            <p:nvPr/>
          </p:nvSpPr>
          <p:spPr>
            <a:xfrm>
              <a:off x="9628776" y="5903466"/>
              <a:ext cx="7667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2" name="Line"/>
            <p:cNvSpPr/>
            <p:nvPr/>
          </p:nvSpPr>
          <p:spPr>
            <a:xfrm>
              <a:off x="9692666" y="5796130"/>
              <a:ext cx="62294" cy="7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134" fill="norm" stroke="1" extrusionOk="0">
                  <a:moveTo>
                    <a:pt x="6912" y="8938"/>
                  </a:moveTo>
                  <a:cubicBezTo>
                    <a:pt x="3456" y="11172"/>
                    <a:pt x="0" y="13407"/>
                    <a:pt x="0" y="15641"/>
                  </a:cubicBezTo>
                  <a:cubicBezTo>
                    <a:pt x="0" y="17876"/>
                    <a:pt x="3456" y="20110"/>
                    <a:pt x="7344" y="20855"/>
                  </a:cubicBezTo>
                  <a:cubicBezTo>
                    <a:pt x="11232" y="21600"/>
                    <a:pt x="15552" y="20855"/>
                    <a:pt x="18144" y="18621"/>
                  </a:cubicBezTo>
                  <a:cubicBezTo>
                    <a:pt x="20736" y="16386"/>
                    <a:pt x="21600" y="12662"/>
                    <a:pt x="20736" y="9310"/>
                  </a:cubicBezTo>
                  <a:cubicBezTo>
                    <a:pt x="19872" y="5959"/>
                    <a:pt x="17280" y="2979"/>
                    <a:pt x="1468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3" name="Line"/>
            <p:cNvSpPr/>
            <p:nvPr/>
          </p:nvSpPr>
          <p:spPr>
            <a:xfrm>
              <a:off x="9467092" y="5493655"/>
              <a:ext cx="238353" cy="15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708" fill="norm" stroke="1" extrusionOk="0">
                  <a:moveTo>
                    <a:pt x="750" y="3495"/>
                  </a:moveTo>
                  <a:cubicBezTo>
                    <a:pt x="291" y="5183"/>
                    <a:pt x="-169" y="6871"/>
                    <a:pt x="61" y="7208"/>
                  </a:cubicBezTo>
                  <a:cubicBezTo>
                    <a:pt x="291" y="7546"/>
                    <a:pt x="1210" y="6533"/>
                    <a:pt x="2129" y="5183"/>
                  </a:cubicBezTo>
                  <a:cubicBezTo>
                    <a:pt x="3048" y="3833"/>
                    <a:pt x="3967" y="2146"/>
                    <a:pt x="5461" y="964"/>
                  </a:cubicBezTo>
                  <a:cubicBezTo>
                    <a:pt x="6954" y="-217"/>
                    <a:pt x="9022" y="-892"/>
                    <a:pt x="11780" y="2483"/>
                  </a:cubicBezTo>
                  <a:cubicBezTo>
                    <a:pt x="14537" y="5858"/>
                    <a:pt x="17984" y="13283"/>
                    <a:pt x="21431" y="207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4" name="Line"/>
            <p:cNvSpPr/>
            <p:nvPr/>
          </p:nvSpPr>
          <p:spPr>
            <a:xfrm>
              <a:off x="9858780" y="5609386"/>
              <a:ext cx="134976" cy="41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23" fill="norm" stroke="1" extrusionOk="0">
                  <a:moveTo>
                    <a:pt x="1200" y="1319"/>
                  </a:moveTo>
                  <a:cubicBezTo>
                    <a:pt x="2400" y="795"/>
                    <a:pt x="3600" y="272"/>
                    <a:pt x="5200" y="75"/>
                  </a:cubicBezTo>
                  <a:cubicBezTo>
                    <a:pt x="6800" y="-121"/>
                    <a:pt x="8800" y="10"/>
                    <a:pt x="11600" y="1188"/>
                  </a:cubicBezTo>
                  <a:cubicBezTo>
                    <a:pt x="14400" y="2366"/>
                    <a:pt x="18000" y="4592"/>
                    <a:pt x="19800" y="7144"/>
                  </a:cubicBezTo>
                  <a:cubicBezTo>
                    <a:pt x="21600" y="9697"/>
                    <a:pt x="21600" y="12577"/>
                    <a:pt x="19600" y="14868"/>
                  </a:cubicBezTo>
                  <a:cubicBezTo>
                    <a:pt x="17600" y="17159"/>
                    <a:pt x="13600" y="18861"/>
                    <a:pt x="10800" y="19908"/>
                  </a:cubicBezTo>
                  <a:cubicBezTo>
                    <a:pt x="8000" y="20955"/>
                    <a:pt x="6400" y="21348"/>
                    <a:pt x="4800" y="21414"/>
                  </a:cubicBezTo>
                  <a:cubicBezTo>
                    <a:pt x="3200" y="21479"/>
                    <a:pt x="1600" y="21217"/>
                    <a:pt x="0" y="209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5" name="Line"/>
            <p:cNvSpPr/>
            <p:nvPr/>
          </p:nvSpPr>
          <p:spPr>
            <a:xfrm>
              <a:off x="10050452" y="5441170"/>
              <a:ext cx="214672" cy="178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272"/>
                  </a:moveTo>
                  <a:cubicBezTo>
                    <a:pt x="3600" y="-32"/>
                    <a:pt x="7200" y="-336"/>
                    <a:pt x="9643" y="881"/>
                  </a:cubicBezTo>
                  <a:cubicBezTo>
                    <a:pt x="12086" y="2098"/>
                    <a:pt x="13371" y="4836"/>
                    <a:pt x="13114" y="7422"/>
                  </a:cubicBezTo>
                  <a:cubicBezTo>
                    <a:pt x="12857" y="10008"/>
                    <a:pt x="11057" y="12441"/>
                    <a:pt x="9643" y="14571"/>
                  </a:cubicBezTo>
                  <a:cubicBezTo>
                    <a:pt x="8229" y="16701"/>
                    <a:pt x="7200" y="18526"/>
                    <a:pt x="7971" y="19439"/>
                  </a:cubicBezTo>
                  <a:cubicBezTo>
                    <a:pt x="8743" y="20351"/>
                    <a:pt x="11314" y="20351"/>
                    <a:pt x="13886" y="20503"/>
                  </a:cubicBezTo>
                  <a:cubicBezTo>
                    <a:pt x="16457" y="20656"/>
                    <a:pt x="19029" y="20960"/>
                    <a:pt x="21600" y="21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6" name="Line"/>
            <p:cNvSpPr/>
            <p:nvPr/>
          </p:nvSpPr>
          <p:spPr>
            <a:xfrm>
              <a:off x="169888" y="1450452"/>
              <a:ext cx="1737788" cy="2743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48" fill="norm" stroke="1" extrusionOk="0">
                  <a:moveTo>
                    <a:pt x="15557" y="712"/>
                  </a:moveTo>
                  <a:cubicBezTo>
                    <a:pt x="15557" y="611"/>
                    <a:pt x="15557" y="511"/>
                    <a:pt x="15415" y="381"/>
                  </a:cubicBezTo>
                  <a:cubicBezTo>
                    <a:pt x="15272" y="250"/>
                    <a:pt x="14987" y="89"/>
                    <a:pt x="14354" y="29"/>
                  </a:cubicBezTo>
                  <a:cubicBezTo>
                    <a:pt x="13720" y="-31"/>
                    <a:pt x="12739" y="9"/>
                    <a:pt x="11788" y="89"/>
                  </a:cubicBezTo>
                  <a:cubicBezTo>
                    <a:pt x="10838" y="170"/>
                    <a:pt x="9920" y="290"/>
                    <a:pt x="9049" y="531"/>
                  </a:cubicBezTo>
                  <a:cubicBezTo>
                    <a:pt x="8178" y="772"/>
                    <a:pt x="7354" y="1133"/>
                    <a:pt x="6594" y="1525"/>
                  </a:cubicBezTo>
                  <a:cubicBezTo>
                    <a:pt x="5834" y="1916"/>
                    <a:pt x="5137" y="2338"/>
                    <a:pt x="4567" y="2699"/>
                  </a:cubicBezTo>
                  <a:cubicBezTo>
                    <a:pt x="3997" y="3060"/>
                    <a:pt x="3554" y="3362"/>
                    <a:pt x="3174" y="3803"/>
                  </a:cubicBezTo>
                  <a:cubicBezTo>
                    <a:pt x="2794" y="4245"/>
                    <a:pt x="2477" y="4827"/>
                    <a:pt x="2113" y="5469"/>
                  </a:cubicBezTo>
                  <a:cubicBezTo>
                    <a:pt x="1749" y="6112"/>
                    <a:pt x="1337" y="6814"/>
                    <a:pt x="1052" y="7507"/>
                  </a:cubicBezTo>
                  <a:cubicBezTo>
                    <a:pt x="767" y="8199"/>
                    <a:pt x="608" y="8882"/>
                    <a:pt x="450" y="9655"/>
                  </a:cubicBezTo>
                  <a:cubicBezTo>
                    <a:pt x="292" y="10428"/>
                    <a:pt x="133" y="11291"/>
                    <a:pt x="54" y="12084"/>
                  </a:cubicBezTo>
                  <a:cubicBezTo>
                    <a:pt x="-25" y="12877"/>
                    <a:pt x="-25" y="13599"/>
                    <a:pt x="102" y="14322"/>
                  </a:cubicBezTo>
                  <a:cubicBezTo>
                    <a:pt x="228" y="15045"/>
                    <a:pt x="482" y="15768"/>
                    <a:pt x="798" y="16440"/>
                  </a:cubicBezTo>
                  <a:cubicBezTo>
                    <a:pt x="1115" y="17112"/>
                    <a:pt x="1495" y="17735"/>
                    <a:pt x="2034" y="18347"/>
                  </a:cubicBezTo>
                  <a:cubicBezTo>
                    <a:pt x="2572" y="18959"/>
                    <a:pt x="3269" y="19562"/>
                    <a:pt x="4124" y="20053"/>
                  </a:cubicBezTo>
                  <a:cubicBezTo>
                    <a:pt x="4979" y="20545"/>
                    <a:pt x="5993" y="20927"/>
                    <a:pt x="7006" y="21168"/>
                  </a:cubicBezTo>
                  <a:cubicBezTo>
                    <a:pt x="8020" y="21408"/>
                    <a:pt x="9033" y="21509"/>
                    <a:pt x="10047" y="21539"/>
                  </a:cubicBezTo>
                  <a:cubicBezTo>
                    <a:pt x="11060" y="21569"/>
                    <a:pt x="12074" y="21529"/>
                    <a:pt x="13135" y="21368"/>
                  </a:cubicBezTo>
                  <a:cubicBezTo>
                    <a:pt x="14196" y="21208"/>
                    <a:pt x="15304" y="20927"/>
                    <a:pt x="16254" y="20565"/>
                  </a:cubicBezTo>
                  <a:cubicBezTo>
                    <a:pt x="17204" y="20204"/>
                    <a:pt x="17996" y="19762"/>
                    <a:pt x="18756" y="19210"/>
                  </a:cubicBezTo>
                  <a:cubicBezTo>
                    <a:pt x="19516" y="18658"/>
                    <a:pt x="20245" y="17996"/>
                    <a:pt x="20736" y="17444"/>
                  </a:cubicBezTo>
                  <a:cubicBezTo>
                    <a:pt x="21227" y="16892"/>
                    <a:pt x="21480" y="16450"/>
                    <a:pt x="21527" y="15958"/>
                  </a:cubicBezTo>
                  <a:cubicBezTo>
                    <a:pt x="21575" y="15466"/>
                    <a:pt x="21417" y="14924"/>
                    <a:pt x="21211" y="14332"/>
                  </a:cubicBezTo>
                  <a:cubicBezTo>
                    <a:pt x="21005" y="13740"/>
                    <a:pt x="20752" y="13098"/>
                    <a:pt x="20435" y="12455"/>
                  </a:cubicBezTo>
                  <a:cubicBezTo>
                    <a:pt x="20118" y="11813"/>
                    <a:pt x="19738" y="11170"/>
                    <a:pt x="19374" y="10508"/>
                  </a:cubicBezTo>
                  <a:cubicBezTo>
                    <a:pt x="19010" y="9846"/>
                    <a:pt x="18661" y="9163"/>
                    <a:pt x="18329" y="8470"/>
                  </a:cubicBezTo>
                  <a:cubicBezTo>
                    <a:pt x="17996" y="7778"/>
                    <a:pt x="17679" y="7075"/>
                    <a:pt x="17363" y="6383"/>
                  </a:cubicBezTo>
                  <a:cubicBezTo>
                    <a:pt x="17046" y="5690"/>
                    <a:pt x="16729" y="5008"/>
                    <a:pt x="16555" y="4345"/>
                  </a:cubicBezTo>
                  <a:cubicBezTo>
                    <a:pt x="16381" y="3683"/>
                    <a:pt x="16349" y="3040"/>
                    <a:pt x="16159" y="2458"/>
                  </a:cubicBezTo>
                  <a:cubicBezTo>
                    <a:pt x="15969" y="1876"/>
                    <a:pt x="15621" y="1354"/>
                    <a:pt x="15209" y="1123"/>
                  </a:cubicBezTo>
                  <a:cubicBezTo>
                    <a:pt x="14797" y="892"/>
                    <a:pt x="14322" y="953"/>
                    <a:pt x="13847" y="10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7" name="Line"/>
            <p:cNvSpPr/>
            <p:nvPr/>
          </p:nvSpPr>
          <p:spPr>
            <a:xfrm>
              <a:off x="-1" y="1411799"/>
              <a:ext cx="12069388" cy="266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86" fill="norm" stroke="1" extrusionOk="0">
                  <a:moveTo>
                    <a:pt x="3251" y="1481"/>
                  </a:moveTo>
                  <a:cubicBezTo>
                    <a:pt x="3228" y="1481"/>
                    <a:pt x="3205" y="1481"/>
                    <a:pt x="3205" y="1450"/>
                  </a:cubicBezTo>
                  <a:cubicBezTo>
                    <a:pt x="3205" y="1419"/>
                    <a:pt x="3228" y="1357"/>
                    <a:pt x="3262" y="1263"/>
                  </a:cubicBezTo>
                  <a:cubicBezTo>
                    <a:pt x="3296" y="1170"/>
                    <a:pt x="3342" y="1046"/>
                    <a:pt x="3372" y="932"/>
                  </a:cubicBezTo>
                  <a:cubicBezTo>
                    <a:pt x="3402" y="819"/>
                    <a:pt x="3415" y="715"/>
                    <a:pt x="3415" y="622"/>
                  </a:cubicBezTo>
                  <a:cubicBezTo>
                    <a:pt x="3415" y="529"/>
                    <a:pt x="3402" y="446"/>
                    <a:pt x="3358" y="374"/>
                  </a:cubicBezTo>
                  <a:cubicBezTo>
                    <a:pt x="3315" y="301"/>
                    <a:pt x="3242" y="239"/>
                    <a:pt x="3136" y="177"/>
                  </a:cubicBezTo>
                  <a:cubicBezTo>
                    <a:pt x="3031" y="115"/>
                    <a:pt x="2894" y="53"/>
                    <a:pt x="2745" y="22"/>
                  </a:cubicBezTo>
                  <a:cubicBezTo>
                    <a:pt x="2597" y="-9"/>
                    <a:pt x="2437" y="-9"/>
                    <a:pt x="2274" y="32"/>
                  </a:cubicBezTo>
                  <a:cubicBezTo>
                    <a:pt x="2112" y="74"/>
                    <a:pt x="1947" y="157"/>
                    <a:pt x="1776" y="229"/>
                  </a:cubicBezTo>
                  <a:cubicBezTo>
                    <a:pt x="1604" y="301"/>
                    <a:pt x="1426" y="363"/>
                    <a:pt x="1270" y="425"/>
                  </a:cubicBezTo>
                  <a:cubicBezTo>
                    <a:pt x="1115" y="488"/>
                    <a:pt x="982" y="550"/>
                    <a:pt x="863" y="674"/>
                  </a:cubicBezTo>
                  <a:cubicBezTo>
                    <a:pt x="744" y="798"/>
                    <a:pt x="639" y="984"/>
                    <a:pt x="552" y="1357"/>
                  </a:cubicBezTo>
                  <a:cubicBezTo>
                    <a:pt x="465" y="1729"/>
                    <a:pt x="397" y="2288"/>
                    <a:pt x="340" y="2981"/>
                  </a:cubicBezTo>
                  <a:cubicBezTo>
                    <a:pt x="283" y="3674"/>
                    <a:pt x="237" y="4501"/>
                    <a:pt x="200" y="5267"/>
                  </a:cubicBezTo>
                  <a:cubicBezTo>
                    <a:pt x="164" y="6032"/>
                    <a:pt x="136" y="6736"/>
                    <a:pt x="109" y="7481"/>
                  </a:cubicBezTo>
                  <a:cubicBezTo>
                    <a:pt x="81" y="8225"/>
                    <a:pt x="54" y="9012"/>
                    <a:pt x="36" y="9757"/>
                  </a:cubicBezTo>
                  <a:cubicBezTo>
                    <a:pt x="17" y="10501"/>
                    <a:pt x="8" y="11205"/>
                    <a:pt x="4" y="12001"/>
                  </a:cubicBezTo>
                  <a:cubicBezTo>
                    <a:pt x="-1" y="12798"/>
                    <a:pt x="-1" y="13688"/>
                    <a:pt x="6" y="14505"/>
                  </a:cubicBezTo>
                  <a:cubicBezTo>
                    <a:pt x="13" y="15322"/>
                    <a:pt x="26" y="16067"/>
                    <a:pt x="38" y="16853"/>
                  </a:cubicBezTo>
                  <a:cubicBezTo>
                    <a:pt x="49" y="17639"/>
                    <a:pt x="58" y="18467"/>
                    <a:pt x="61" y="19170"/>
                  </a:cubicBezTo>
                  <a:cubicBezTo>
                    <a:pt x="63" y="19874"/>
                    <a:pt x="58" y="20453"/>
                    <a:pt x="56" y="20794"/>
                  </a:cubicBezTo>
                  <a:cubicBezTo>
                    <a:pt x="54" y="21136"/>
                    <a:pt x="54" y="21239"/>
                    <a:pt x="68" y="21332"/>
                  </a:cubicBezTo>
                  <a:cubicBezTo>
                    <a:pt x="81" y="21425"/>
                    <a:pt x="109" y="21508"/>
                    <a:pt x="193" y="21550"/>
                  </a:cubicBezTo>
                  <a:cubicBezTo>
                    <a:pt x="278" y="21591"/>
                    <a:pt x="420" y="21591"/>
                    <a:pt x="575" y="21581"/>
                  </a:cubicBezTo>
                  <a:cubicBezTo>
                    <a:pt x="731" y="21570"/>
                    <a:pt x="900" y="21550"/>
                    <a:pt x="1065" y="21508"/>
                  </a:cubicBezTo>
                  <a:cubicBezTo>
                    <a:pt x="1229" y="21467"/>
                    <a:pt x="1389" y="21405"/>
                    <a:pt x="1556" y="21322"/>
                  </a:cubicBezTo>
                  <a:cubicBezTo>
                    <a:pt x="1723" y="21239"/>
                    <a:pt x="1897" y="21136"/>
                    <a:pt x="2073" y="21032"/>
                  </a:cubicBezTo>
                  <a:cubicBezTo>
                    <a:pt x="2249" y="20929"/>
                    <a:pt x="2427" y="20825"/>
                    <a:pt x="2610" y="20743"/>
                  </a:cubicBezTo>
                  <a:cubicBezTo>
                    <a:pt x="2793" y="20660"/>
                    <a:pt x="2981" y="20598"/>
                    <a:pt x="3161" y="20557"/>
                  </a:cubicBezTo>
                  <a:cubicBezTo>
                    <a:pt x="3342" y="20515"/>
                    <a:pt x="3516" y="20494"/>
                    <a:pt x="3692" y="20453"/>
                  </a:cubicBezTo>
                  <a:cubicBezTo>
                    <a:pt x="3868" y="20412"/>
                    <a:pt x="4046" y="20350"/>
                    <a:pt x="4232" y="20277"/>
                  </a:cubicBezTo>
                  <a:cubicBezTo>
                    <a:pt x="4417" y="20205"/>
                    <a:pt x="4609" y="20122"/>
                    <a:pt x="4799" y="20050"/>
                  </a:cubicBezTo>
                  <a:cubicBezTo>
                    <a:pt x="4989" y="19977"/>
                    <a:pt x="5176" y="19915"/>
                    <a:pt x="5364" y="19884"/>
                  </a:cubicBezTo>
                  <a:cubicBezTo>
                    <a:pt x="5551" y="19853"/>
                    <a:pt x="5739" y="19853"/>
                    <a:pt x="5915" y="19863"/>
                  </a:cubicBezTo>
                  <a:cubicBezTo>
                    <a:pt x="6091" y="19874"/>
                    <a:pt x="6255" y="19894"/>
                    <a:pt x="6422" y="19894"/>
                  </a:cubicBezTo>
                  <a:cubicBezTo>
                    <a:pt x="6589" y="19894"/>
                    <a:pt x="6758" y="19874"/>
                    <a:pt x="6921" y="19822"/>
                  </a:cubicBezTo>
                  <a:cubicBezTo>
                    <a:pt x="7083" y="19770"/>
                    <a:pt x="7239" y="19688"/>
                    <a:pt x="7367" y="19657"/>
                  </a:cubicBezTo>
                  <a:cubicBezTo>
                    <a:pt x="7495" y="19625"/>
                    <a:pt x="7595" y="19646"/>
                    <a:pt x="7719" y="19677"/>
                  </a:cubicBezTo>
                  <a:cubicBezTo>
                    <a:pt x="7842" y="19708"/>
                    <a:pt x="7989" y="19750"/>
                    <a:pt x="8149" y="19739"/>
                  </a:cubicBezTo>
                  <a:cubicBezTo>
                    <a:pt x="8309" y="19729"/>
                    <a:pt x="8483" y="19667"/>
                    <a:pt x="8647" y="19605"/>
                  </a:cubicBezTo>
                  <a:cubicBezTo>
                    <a:pt x="8812" y="19543"/>
                    <a:pt x="8967" y="19481"/>
                    <a:pt x="9123" y="19429"/>
                  </a:cubicBezTo>
                  <a:cubicBezTo>
                    <a:pt x="9278" y="19377"/>
                    <a:pt x="9434" y="19336"/>
                    <a:pt x="9601" y="19305"/>
                  </a:cubicBezTo>
                  <a:cubicBezTo>
                    <a:pt x="9768" y="19274"/>
                    <a:pt x="9946" y="19253"/>
                    <a:pt x="10118" y="19222"/>
                  </a:cubicBezTo>
                  <a:cubicBezTo>
                    <a:pt x="10289" y="19191"/>
                    <a:pt x="10454" y="19150"/>
                    <a:pt x="10618" y="19119"/>
                  </a:cubicBezTo>
                  <a:cubicBezTo>
                    <a:pt x="10783" y="19088"/>
                    <a:pt x="10948" y="19067"/>
                    <a:pt x="11126" y="19046"/>
                  </a:cubicBezTo>
                  <a:cubicBezTo>
                    <a:pt x="11304" y="19025"/>
                    <a:pt x="11496" y="19005"/>
                    <a:pt x="11691" y="18994"/>
                  </a:cubicBezTo>
                  <a:cubicBezTo>
                    <a:pt x="11885" y="18984"/>
                    <a:pt x="12082" y="18984"/>
                    <a:pt x="12267" y="18974"/>
                  </a:cubicBezTo>
                  <a:cubicBezTo>
                    <a:pt x="12452" y="18963"/>
                    <a:pt x="12626" y="18943"/>
                    <a:pt x="12793" y="18901"/>
                  </a:cubicBezTo>
                  <a:cubicBezTo>
                    <a:pt x="12960" y="18860"/>
                    <a:pt x="13120" y="18798"/>
                    <a:pt x="13280" y="18725"/>
                  </a:cubicBezTo>
                  <a:cubicBezTo>
                    <a:pt x="13440" y="18653"/>
                    <a:pt x="13600" y="18570"/>
                    <a:pt x="13765" y="18488"/>
                  </a:cubicBezTo>
                  <a:cubicBezTo>
                    <a:pt x="13929" y="18405"/>
                    <a:pt x="14099" y="18322"/>
                    <a:pt x="14263" y="18260"/>
                  </a:cubicBezTo>
                  <a:cubicBezTo>
                    <a:pt x="14428" y="18198"/>
                    <a:pt x="14588" y="18157"/>
                    <a:pt x="14750" y="18115"/>
                  </a:cubicBezTo>
                  <a:cubicBezTo>
                    <a:pt x="14913" y="18074"/>
                    <a:pt x="15077" y="18032"/>
                    <a:pt x="15251" y="18001"/>
                  </a:cubicBezTo>
                  <a:cubicBezTo>
                    <a:pt x="15425" y="17970"/>
                    <a:pt x="15608" y="17950"/>
                    <a:pt x="15789" y="17919"/>
                  </a:cubicBezTo>
                  <a:cubicBezTo>
                    <a:pt x="15969" y="17888"/>
                    <a:pt x="16148" y="17846"/>
                    <a:pt x="16326" y="17815"/>
                  </a:cubicBezTo>
                  <a:cubicBezTo>
                    <a:pt x="16504" y="17784"/>
                    <a:pt x="16683" y="17763"/>
                    <a:pt x="16870" y="17753"/>
                  </a:cubicBezTo>
                  <a:cubicBezTo>
                    <a:pt x="17058" y="17743"/>
                    <a:pt x="17254" y="17743"/>
                    <a:pt x="17435" y="17763"/>
                  </a:cubicBezTo>
                  <a:cubicBezTo>
                    <a:pt x="17616" y="17784"/>
                    <a:pt x="17780" y="17825"/>
                    <a:pt x="17949" y="17877"/>
                  </a:cubicBezTo>
                  <a:cubicBezTo>
                    <a:pt x="18119" y="17929"/>
                    <a:pt x="18292" y="17991"/>
                    <a:pt x="18459" y="18032"/>
                  </a:cubicBezTo>
                  <a:cubicBezTo>
                    <a:pt x="18626" y="18074"/>
                    <a:pt x="18786" y="18094"/>
                    <a:pt x="18960" y="18115"/>
                  </a:cubicBezTo>
                  <a:cubicBezTo>
                    <a:pt x="19134" y="18136"/>
                    <a:pt x="19321" y="18157"/>
                    <a:pt x="19502" y="18125"/>
                  </a:cubicBezTo>
                  <a:cubicBezTo>
                    <a:pt x="19683" y="18094"/>
                    <a:pt x="19857" y="18012"/>
                    <a:pt x="20012" y="17867"/>
                  </a:cubicBezTo>
                  <a:cubicBezTo>
                    <a:pt x="20168" y="17722"/>
                    <a:pt x="20305" y="17515"/>
                    <a:pt x="20417" y="17174"/>
                  </a:cubicBezTo>
                  <a:cubicBezTo>
                    <a:pt x="20529" y="16832"/>
                    <a:pt x="20616" y="16357"/>
                    <a:pt x="20696" y="15725"/>
                  </a:cubicBezTo>
                  <a:cubicBezTo>
                    <a:pt x="20776" y="15094"/>
                    <a:pt x="20849" y="14308"/>
                    <a:pt x="20922" y="13584"/>
                  </a:cubicBezTo>
                  <a:cubicBezTo>
                    <a:pt x="20995" y="12860"/>
                    <a:pt x="21068" y="12198"/>
                    <a:pt x="21142" y="11525"/>
                  </a:cubicBezTo>
                  <a:cubicBezTo>
                    <a:pt x="21215" y="10853"/>
                    <a:pt x="21288" y="10170"/>
                    <a:pt x="21357" y="9498"/>
                  </a:cubicBezTo>
                  <a:cubicBezTo>
                    <a:pt x="21425" y="8825"/>
                    <a:pt x="21489" y="8163"/>
                    <a:pt x="21533" y="7501"/>
                  </a:cubicBezTo>
                  <a:cubicBezTo>
                    <a:pt x="21576" y="6839"/>
                    <a:pt x="21599" y="6177"/>
                    <a:pt x="21599" y="5588"/>
                  </a:cubicBezTo>
                  <a:cubicBezTo>
                    <a:pt x="21599" y="4998"/>
                    <a:pt x="21576" y="4481"/>
                    <a:pt x="21505" y="4119"/>
                  </a:cubicBezTo>
                  <a:cubicBezTo>
                    <a:pt x="21434" y="3757"/>
                    <a:pt x="21315" y="3550"/>
                    <a:pt x="21176" y="3384"/>
                  </a:cubicBezTo>
                  <a:cubicBezTo>
                    <a:pt x="21036" y="3219"/>
                    <a:pt x="20876" y="3094"/>
                    <a:pt x="20716" y="3001"/>
                  </a:cubicBezTo>
                  <a:cubicBezTo>
                    <a:pt x="20556" y="2908"/>
                    <a:pt x="20396" y="2846"/>
                    <a:pt x="20222" y="2805"/>
                  </a:cubicBezTo>
                  <a:cubicBezTo>
                    <a:pt x="20049" y="2763"/>
                    <a:pt x="19861" y="2743"/>
                    <a:pt x="19680" y="2743"/>
                  </a:cubicBezTo>
                  <a:cubicBezTo>
                    <a:pt x="19500" y="2743"/>
                    <a:pt x="19326" y="2763"/>
                    <a:pt x="19148" y="2805"/>
                  </a:cubicBezTo>
                  <a:cubicBezTo>
                    <a:pt x="18969" y="2846"/>
                    <a:pt x="18786" y="2908"/>
                    <a:pt x="18624" y="2950"/>
                  </a:cubicBezTo>
                  <a:cubicBezTo>
                    <a:pt x="18462" y="2991"/>
                    <a:pt x="18320" y="3012"/>
                    <a:pt x="18171" y="3043"/>
                  </a:cubicBezTo>
                  <a:cubicBezTo>
                    <a:pt x="18023" y="3074"/>
                    <a:pt x="17867" y="3115"/>
                    <a:pt x="17712" y="3146"/>
                  </a:cubicBezTo>
                  <a:cubicBezTo>
                    <a:pt x="17556" y="3177"/>
                    <a:pt x="17401" y="3198"/>
                    <a:pt x="17238" y="3208"/>
                  </a:cubicBezTo>
                  <a:cubicBezTo>
                    <a:pt x="17076" y="3219"/>
                    <a:pt x="16907" y="3219"/>
                    <a:pt x="16744" y="3219"/>
                  </a:cubicBezTo>
                  <a:cubicBezTo>
                    <a:pt x="16582" y="3219"/>
                    <a:pt x="16427" y="3219"/>
                    <a:pt x="16246" y="3219"/>
                  </a:cubicBezTo>
                  <a:cubicBezTo>
                    <a:pt x="16065" y="3219"/>
                    <a:pt x="15859" y="3219"/>
                    <a:pt x="15672" y="3219"/>
                  </a:cubicBezTo>
                  <a:cubicBezTo>
                    <a:pt x="15484" y="3219"/>
                    <a:pt x="15315" y="3219"/>
                    <a:pt x="15148" y="3208"/>
                  </a:cubicBezTo>
                  <a:cubicBezTo>
                    <a:pt x="14981" y="3198"/>
                    <a:pt x="14817" y="3177"/>
                    <a:pt x="14652" y="3157"/>
                  </a:cubicBezTo>
                  <a:cubicBezTo>
                    <a:pt x="14487" y="3136"/>
                    <a:pt x="14323" y="3115"/>
                    <a:pt x="14163" y="3105"/>
                  </a:cubicBezTo>
                  <a:cubicBezTo>
                    <a:pt x="14003" y="3094"/>
                    <a:pt x="13847" y="3094"/>
                    <a:pt x="13687" y="3094"/>
                  </a:cubicBezTo>
                  <a:cubicBezTo>
                    <a:pt x="13527" y="3094"/>
                    <a:pt x="13362" y="3094"/>
                    <a:pt x="13205" y="3094"/>
                  </a:cubicBezTo>
                  <a:cubicBezTo>
                    <a:pt x="13047" y="3094"/>
                    <a:pt x="12896" y="3094"/>
                    <a:pt x="12740" y="3084"/>
                  </a:cubicBezTo>
                  <a:cubicBezTo>
                    <a:pt x="12585" y="3074"/>
                    <a:pt x="12425" y="3053"/>
                    <a:pt x="12272" y="3032"/>
                  </a:cubicBezTo>
                  <a:cubicBezTo>
                    <a:pt x="12118" y="3012"/>
                    <a:pt x="11972" y="2991"/>
                    <a:pt x="11801" y="2970"/>
                  </a:cubicBezTo>
                  <a:cubicBezTo>
                    <a:pt x="11629" y="2950"/>
                    <a:pt x="11432" y="2929"/>
                    <a:pt x="11238" y="2919"/>
                  </a:cubicBezTo>
                  <a:cubicBezTo>
                    <a:pt x="11044" y="2908"/>
                    <a:pt x="10852" y="2908"/>
                    <a:pt x="10662" y="2898"/>
                  </a:cubicBezTo>
                  <a:cubicBezTo>
                    <a:pt x="10472" y="2888"/>
                    <a:pt x="10284" y="2867"/>
                    <a:pt x="10102" y="2857"/>
                  </a:cubicBezTo>
                  <a:cubicBezTo>
                    <a:pt x="9919" y="2846"/>
                    <a:pt x="9740" y="2846"/>
                    <a:pt x="9553" y="2846"/>
                  </a:cubicBezTo>
                  <a:cubicBezTo>
                    <a:pt x="9365" y="2846"/>
                    <a:pt x="9169" y="2846"/>
                    <a:pt x="8993" y="2836"/>
                  </a:cubicBezTo>
                  <a:cubicBezTo>
                    <a:pt x="8816" y="2825"/>
                    <a:pt x="8661" y="2805"/>
                    <a:pt x="8510" y="2794"/>
                  </a:cubicBezTo>
                  <a:cubicBezTo>
                    <a:pt x="8359" y="2784"/>
                    <a:pt x="8213" y="2784"/>
                    <a:pt x="8044" y="2763"/>
                  </a:cubicBezTo>
                  <a:cubicBezTo>
                    <a:pt x="7874" y="2743"/>
                    <a:pt x="7682" y="2701"/>
                    <a:pt x="7497" y="2650"/>
                  </a:cubicBezTo>
                  <a:cubicBezTo>
                    <a:pt x="7312" y="2598"/>
                    <a:pt x="7133" y="2536"/>
                    <a:pt x="6953" y="2453"/>
                  </a:cubicBezTo>
                  <a:cubicBezTo>
                    <a:pt x="6772" y="2370"/>
                    <a:pt x="6589" y="2267"/>
                    <a:pt x="6402" y="2153"/>
                  </a:cubicBezTo>
                  <a:cubicBezTo>
                    <a:pt x="6214" y="2039"/>
                    <a:pt x="6022" y="1915"/>
                    <a:pt x="5832" y="1801"/>
                  </a:cubicBezTo>
                  <a:cubicBezTo>
                    <a:pt x="5643" y="1688"/>
                    <a:pt x="5455" y="1584"/>
                    <a:pt x="5279" y="1491"/>
                  </a:cubicBezTo>
                  <a:cubicBezTo>
                    <a:pt x="5103" y="1398"/>
                    <a:pt x="4938" y="1315"/>
                    <a:pt x="4776" y="1253"/>
                  </a:cubicBezTo>
                  <a:cubicBezTo>
                    <a:pt x="4614" y="1191"/>
                    <a:pt x="4453" y="1150"/>
                    <a:pt x="4296" y="1119"/>
                  </a:cubicBezTo>
                  <a:cubicBezTo>
                    <a:pt x="4138" y="1088"/>
                    <a:pt x="3982" y="1067"/>
                    <a:pt x="3827" y="1057"/>
                  </a:cubicBezTo>
                  <a:cubicBezTo>
                    <a:pt x="3671" y="1046"/>
                    <a:pt x="3516" y="1046"/>
                    <a:pt x="3328" y="1088"/>
                  </a:cubicBezTo>
                  <a:cubicBezTo>
                    <a:pt x="3141" y="1129"/>
                    <a:pt x="2921" y="1212"/>
                    <a:pt x="2706" y="1357"/>
                  </a:cubicBezTo>
                  <a:cubicBezTo>
                    <a:pt x="2491" y="1501"/>
                    <a:pt x="2281" y="1708"/>
                    <a:pt x="2105" y="1936"/>
                  </a:cubicBezTo>
                  <a:cubicBezTo>
                    <a:pt x="1929" y="2163"/>
                    <a:pt x="1787" y="2412"/>
                    <a:pt x="1645" y="26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8" name="Line"/>
            <p:cNvSpPr/>
            <p:nvPr/>
          </p:nvSpPr>
          <p:spPr>
            <a:xfrm>
              <a:off x="5281677" y="4975778"/>
              <a:ext cx="1249696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37" y="16971"/>
                    <a:pt x="2474" y="12343"/>
                    <a:pt x="3909" y="9257"/>
                  </a:cubicBezTo>
                  <a:cubicBezTo>
                    <a:pt x="5345" y="6171"/>
                    <a:pt x="6979" y="4629"/>
                    <a:pt x="8569" y="3343"/>
                  </a:cubicBezTo>
                  <a:cubicBezTo>
                    <a:pt x="10160" y="2057"/>
                    <a:pt x="11706" y="1029"/>
                    <a:pt x="13053" y="514"/>
                  </a:cubicBezTo>
                  <a:cubicBezTo>
                    <a:pt x="14400" y="0"/>
                    <a:pt x="15548" y="0"/>
                    <a:pt x="16299" y="0"/>
                  </a:cubicBezTo>
                  <a:cubicBezTo>
                    <a:pt x="17050" y="0"/>
                    <a:pt x="17404" y="0"/>
                    <a:pt x="17470" y="257"/>
                  </a:cubicBezTo>
                  <a:cubicBezTo>
                    <a:pt x="17536" y="514"/>
                    <a:pt x="17315" y="1029"/>
                    <a:pt x="16366" y="2829"/>
                  </a:cubicBezTo>
                  <a:cubicBezTo>
                    <a:pt x="15416" y="4629"/>
                    <a:pt x="13737" y="7714"/>
                    <a:pt x="12059" y="10543"/>
                  </a:cubicBezTo>
                  <a:cubicBezTo>
                    <a:pt x="10380" y="13371"/>
                    <a:pt x="8702" y="15943"/>
                    <a:pt x="7620" y="17486"/>
                  </a:cubicBezTo>
                  <a:cubicBezTo>
                    <a:pt x="6537" y="19029"/>
                    <a:pt x="6052" y="19543"/>
                    <a:pt x="5698" y="20057"/>
                  </a:cubicBezTo>
                  <a:cubicBezTo>
                    <a:pt x="5345" y="20571"/>
                    <a:pt x="5124" y="21086"/>
                    <a:pt x="5256" y="20829"/>
                  </a:cubicBezTo>
                  <a:cubicBezTo>
                    <a:pt x="5389" y="20571"/>
                    <a:pt x="5875" y="19543"/>
                    <a:pt x="6847" y="18000"/>
                  </a:cubicBezTo>
                  <a:cubicBezTo>
                    <a:pt x="7818" y="16457"/>
                    <a:pt x="9276" y="14400"/>
                    <a:pt x="10955" y="12343"/>
                  </a:cubicBezTo>
                  <a:cubicBezTo>
                    <a:pt x="12633" y="10286"/>
                    <a:pt x="14533" y="8229"/>
                    <a:pt x="16344" y="7714"/>
                  </a:cubicBezTo>
                  <a:cubicBezTo>
                    <a:pt x="18155" y="7200"/>
                    <a:pt x="19877" y="8229"/>
                    <a:pt x="21600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9" name="Line"/>
            <p:cNvSpPr/>
            <p:nvPr/>
          </p:nvSpPr>
          <p:spPr>
            <a:xfrm>
              <a:off x="5343012" y="5720339"/>
              <a:ext cx="702437" cy="75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53" fill="norm" stroke="1" extrusionOk="0">
                  <a:moveTo>
                    <a:pt x="0" y="19193"/>
                  </a:moveTo>
                  <a:cubicBezTo>
                    <a:pt x="2113" y="15593"/>
                    <a:pt x="4226" y="11993"/>
                    <a:pt x="6535" y="8753"/>
                  </a:cubicBezTo>
                  <a:cubicBezTo>
                    <a:pt x="8843" y="5513"/>
                    <a:pt x="11348" y="2633"/>
                    <a:pt x="13696" y="1193"/>
                  </a:cubicBezTo>
                  <a:cubicBezTo>
                    <a:pt x="16043" y="-247"/>
                    <a:pt x="18235" y="-247"/>
                    <a:pt x="19565" y="473"/>
                  </a:cubicBezTo>
                  <a:cubicBezTo>
                    <a:pt x="20896" y="1193"/>
                    <a:pt x="21365" y="2633"/>
                    <a:pt x="21483" y="4793"/>
                  </a:cubicBezTo>
                  <a:cubicBezTo>
                    <a:pt x="21600" y="6953"/>
                    <a:pt x="21365" y="9833"/>
                    <a:pt x="20504" y="12713"/>
                  </a:cubicBezTo>
                  <a:cubicBezTo>
                    <a:pt x="19643" y="15593"/>
                    <a:pt x="18157" y="18473"/>
                    <a:pt x="16670" y="21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0" name="Line"/>
            <p:cNvSpPr/>
            <p:nvPr/>
          </p:nvSpPr>
          <p:spPr>
            <a:xfrm>
              <a:off x="5578912" y="5811464"/>
              <a:ext cx="56145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2120" y="21600"/>
                  </a:moveTo>
                  <a:cubicBezTo>
                    <a:pt x="1143" y="21600"/>
                    <a:pt x="165" y="21600"/>
                    <a:pt x="19" y="21600"/>
                  </a:cubicBezTo>
                  <a:cubicBezTo>
                    <a:pt x="-128" y="21600"/>
                    <a:pt x="556" y="21600"/>
                    <a:pt x="2853" y="18000"/>
                  </a:cubicBezTo>
                  <a:cubicBezTo>
                    <a:pt x="5150" y="14400"/>
                    <a:pt x="9059" y="7200"/>
                    <a:pt x="12431" y="3600"/>
                  </a:cubicBezTo>
                  <a:cubicBezTo>
                    <a:pt x="15803" y="0"/>
                    <a:pt x="18638" y="0"/>
                    <a:pt x="2147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Drawing"/>
          <p:cNvGrpSpPr/>
          <p:nvPr/>
        </p:nvGrpSpPr>
        <p:grpSpPr>
          <a:xfrm>
            <a:off x="766684" y="259901"/>
            <a:ext cx="11992403" cy="9369650"/>
            <a:chOff x="0" y="0"/>
            <a:chExt cx="11992403" cy="9369648"/>
          </a:xfrm>
        </p:grpSpPr>
        <p:sp>
          <p:nvSpPr>
            <p:cNvPr id="729" name="Line"/>
            <p:cNvSpPr/>
            <p:nvPr/>
          </p:nvSpPr>
          <p:spPr>
            <a:xfrm>
              <a:off x="101746" y="167379"/>
              <a:ext cx="166935" cy="46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390" fill="norm" stroke="1" extrusionOk="0">
                  <a:moveTo>
                    <a:pt x="18528" y="3597"/>
                  </a:moveTo>
                  <a:cubicBezTo>
                    <a:pt x="18528" y="3013"/>
                    <a:pt x="18528" y="2430"/>
                    <a:pt x="17432" y="1729"/>
                  </a:cubicBezTo>
                  <a:cubicBezTo>
                    <a:pt x="16336" y="1029"/>
                    <a:pt x="14145" y="211"/>
                    <a:pt x="11171" y="36"/>
                  </a:cubicBezTo>
                  <a:cubicBezTo>
                    <a:pt x="8197" y="-139"/>
                    <a:pt x="4441" y="328"/>
                    <a:pt x="2249" y="1437"/>
                  </a:cubicBezTo>
                  <a:cubicBezTo>
                    <a:pt x="58" y="2546"/>
                    <a:pt x="-568" y="4298"/>
                    <a:pt x="528" y="5874"/>
                  </a:cubicBezTo>
                  <a:cubicBezTo>
                    <a:pt x="1623" y="7450"/>
                    <a:pt x="4441" y="8851"/>
                    <a:pt x="8197" y="10486"/>
                  </a:cubicBezTo>
                  <a:cubicBezTo>
                    <a:pt x="11954" y="12120"/>
                    <a:pt x="16649" y="13989"/>
                    <a:pt x="18841" y="15506"/>
                  </a:cubicBezTo>
                  <a:cubicBezTo>
                    <a:pt x="21032" y="17024"/>
                    <a:pt x="20719" y="18192"/>
                    <a:pt x="19467" y="19126"/>
                  </a:cubicBezTo>
                  <a:cubicBezTo>
                    <a:pt x="18215" y="20060"/>
                    <a:pt x="16023" y="20760"/>
                    <a:pt x="13989" y="21111"/>
                  </a:cubicBezTo>
                  <a:cubicBezTo>
                    <a:pt x="11954" y="21461"/>
                    <a:pt x="10075" y="21461"/>
                    <a:pt x="8354" y="21227"/>
                  </a:cubicBezTo>
                  <a:cubicBezTo>
                    <a:pt x="6632" y="20994"/>
                    <a:pt x="5067" y="20527"/>
                    <a:pt x="5223" y="20118"/>
                  </a:cubicBezTo>
                  <a:cubicBezTo>
                    <a:pt x="5380" y="19710"/>
                    <a:pt x="7258" y="19359"/>
                    <a:pt x="9136" y="190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513678" y="453114"/>
              <a:ext cx="17633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536678" y="545116"/>
              <a:ext cx="21467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21600"/>
                    <a:pt x="11314" y="21600"/>
                    <a:pt x="14914" y="18000"/>
                  </a:cubicBezTo>
                  <a:cubicBezTo>
                    <a:pt x="18514" y="14400"/>
                    <a:pt x="20057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1231415" y="209592"/>
              <a:ext cx="347954" cy="39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17" fill="norm" stroke="1" extrusionOk="0">
                  <a:moveTo>
                    <a:pt x="19574" y="2809"/>
                  </a:moveTo>
                  <a:cubicBezTo>
                    <a:pt x="20362" y="1701"/>
                    <a:pt x="21151" y="594"/>
                    <a:pt x="21072" y="178"/>
                  </a:cubicBezTo>
                  <a:cubicBezTo>
                    <a:pt x="20993" y="-237"/>
                    <a:pt x="20047" y="40"/>
                    <a:pt x="17524" y="1355"/>
                  </a:cubicBezTo>
                  <a:cubicBezTo>
                    <a:pt x="15002" y="2671"/>
                    <a:pt x="10902" y="5025"/>
                    <a:pt x="8459" y="6478"/>
                  </a:cubicBezTo>
                  <a:cubicBezTo>
                    <a:pt x="6015" y="7932"/>
                    <a:pt x="5227" y="8486"/>
                    <a:pt x="4675" y="9109"/>
                  </a:cubicBezTo>
                  <a:cubicBezTo>
                    <a:pt x="4123" y="9732"/>
                    <a:pt x="3808" y="10425"/>
                    <a:pt x="4596" y="10771"/>
                  </a:cubicBezTo>
                  <a:cubicBezTo>
                    <a:pt x="5384" y="11117"/>
                    <a:pt x="7276" y="11117"/>
                    <a:pt x="8616" y="11117"/>
                  </a:cubicBezTo>
                  <a:cubicBezTo>
                    <a:pt x="9957" y="11117"/>
                    <a:pt x="10745" y="11117"/>
                    <a:pt x="11533" y="11186"/>
                  </a:cubicBezTo>
                  <a:cubicBezTo>
                    <a:pt x="12321" y="11255"/>
                    <a:pt x="13110" y="11394"/>
                    <a:pt x="13346" y="11809"/>
                  </a:cubicBezTo>
                  <a:cubicBezTo>
                    <a:pt x="13583" y="12225"/>
                    <a:pt x="13267" y="12917"/>
                    <a:pt x="11848" y="13886"/>
                  </a:cubicBezTo>
                  <a:cubicBezTo>
                    <a:pt x="10429" y="14855"/>
                    <a:pt x="7907" y="16101"/>
                    <a:pt x="5936" y="17071"/>
                  </a:cubicBezTo>
                  <a:cubicBezTo>
                    <a:pt x="3965" y="18040"/>
                    <a:pt x="2546" y="18732"/>
                    <a:pt x="1521" y="19355"/>
                  </a:cubicBezTo>
                  <a:cubicBezTo>
                    <a:pt x="497" y="19978"/>
                    <a:pt x="-134" y="20532"/>
                    <a:pt x="24" y="20878"/>
                  </a:cubicBezTo>
                  <a:cubicBezTo>
                    <a:pt x="181" y="21225"/>
                    <a:pt x="1127" y="21363"/>
                    <a:pt x="3729" y="21017"/>
                  </a:cubicBezTo>
                  <a:cubicBezTo>
                    <a:pt x="6330" y="20671"/>
                    <a:pt x="10587" y="19840"/>
                    <a:pt x="13819" y="19425"/>
                  </a:cubicBezTo>
                  <a:cubicBezTo>
                    <a:pt x="17051" y="19009"/>
                    <a:pt x="19259" y="19009"/>
                    <a:pt x="21466" y="190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1311029" y="782788"/>
              <a:ext cx="1533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1311029" y="736787"/>
              <a:ext cx="30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1426032" y="759788"/>
              <a:ext cx="53669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1410698" y="813455"/>
              <a:ext cx="7666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1587035" y="744454"/>
              <a:ext cx="15335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1280362" y="-1"/>
              <a:ext cx="145671" cy="130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7" fill="norm" stroke="1" extrusionOk="0">
                  <a:moveTo>
                    <a:pt x="0" y="7321"/>
                  </a:moveTo>
                  <a:cubicBezTo>
                    <a:pt x="0" y="9321"/>
                    <a:pt x="0" y="11321"/>
                    <a:pt x="189" y="13921"/>
                  </a:cubicBezTo>
                  <a:cubicBezTo>
                    <a:pt x="379" y="16521"/>
                    <a:pt x="758" y="19721"/>
                    <a:pt x="1137" y="20321"/>
                  </a:cubicBezTo>
                  <a:cubicBezTo>
                    <a:pt x="1516" y="20921"/>
                    <a:pt x="1895" y="18921"/>
                    <a:pt x="2653" y="15921"/>
                  </a:cubicBezTo>
                  <a:cubicBezTo>
                    <a:pt x="3411" y="12921"/>
                    <a:pt x="4547" y="8921"/>
                    <a:pt x="5684" y="6121"/>
                  </a:cubicBezTo>
                  <a:cubicBezTo>
                    <a:pt x="6821" y="3321"/>
                    <a:pt x="7958" y="1721"/>
                    <a:pt x="9853" y="721"/>
                  </a:cubicBezTo>
                  <a:cubicBezTo>
                    <a:pt x="11747" y="-279"/>
                    <a:pt x="14400" y="-679"/>
                    <a:pt x="16484" y="2521"/>
                  </a:cubicBezTo>
                  <a:cubicBezTo>
                    <a:pt x="18568" y="5721"/>
                    <a:pt x="20084" y="12521"/>
                    <a:pt x="21600" y="193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1910552" y="124587"/>
              <a:ext cx="136495" cy="487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341" fill="norm" stroke="1" extrusionOk="0">
                  <a:moveTo>
                    <a:pt x="20975" y="957"/>
                  </a:moveTo>
                  <a:cubicBezTo>
                    <a:pt x="18619" y="510"/>
                    <a:pt x="16262" y="62"/>
                    <a:pt x="14102" y="6"/>
                  </a:cubicBezTo>
                  <a:cubicBezTo>
                    <a:pt x="11942" y="-50"/>
                    <a:pt x="9979" y="286"/>
                    <a:pt x="7426" y="1797"/>
                  </a:cubicBezTo>
                  <a:cubicBezTo>
                    <a:pt x="4873" y="3308"/>
                    <a:pt x="1731" y="5994"/>
                    <a:pt x="553" y="8847"/>
                  </a:cubicBezTo>
                  <a:cubicBezTo>
                    <a:pt x="-625" y="11701"/>
                    <a:pt x="160" y="14723"/>
                    <a:pt x="2124" y="16905"/>
                  </a:cubicBezTo>
                  <a:cubicBezTo>
                    <a:pt x="4088" y="19088"/>
                    <a:pt x="7230" y="20431"/>
                    <a:pt x="10568" y="20990"/>
                  </a:cubicBezTo>
                  <a:cubicBezTo>
                    <a:pt x="13906" y="21550"/>
                    <a:pt x="17440" y="21326"/>
                    <a:pt x="20975" y="211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2154381" y="192441"/>
              <a:ext cx="145671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05" y="3972"/>
                    <a:pt x="10611" y="7945"/>
                    <a:pt x="14211" y="11545"/>
                  </a:cubicBezTo>
                  <a:cubicBezTo>
                    <a:pt x="17811" y="15145"/>
                    <a:pt x="19705" y="1837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2320099" y="183411"/>
              <a:ext cx="113522" cy="381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236" fill="norm" stroke="1" extrusionOk="0">
                  <a:moveTo>
                    <a:pt x="20264" y="1781"/>
                  </a:moveTo>
                  <a:cubicBezTo>
                    <a:pt x="20733" y="929"/>
                    <a:pt x="21203" y="76"/>
                    <a:pt x="20499" y="5"/>
                  </a:cubicBezTo>
                  <a:cubicBezTo>
                    <a:pt x="19794" y="-66"/>
                    <a:pt x="17916" y="645"/>
                    <a:pt x="15803" y="2776"/>
                  </a:cubicBezTo>
                  <a:cubicBezTo>
                    <a:pt x="13690" y="4908"/>
                    <a:pt x="11342" y="8460"/>
                    <a:pt x="9229" y="11160"/>
                  </a:cubicBezTo>
                  <a:cubicBezTo>
                    <a:pt x="7116" y="13860"/>
                    <a:pt x="5238" y="15708"/>
                    <a:pt x="3360" y="17413"/>
                  </a:cubicBezTo>
                  <a:cubicBezTo>
                    <a:pt x="1481" y="19118"/>
                    <a:pt x="-397" y="20681"/>
                    <a:pt x="73" y="21108"/>
                  </a:cubicBezTo>
                  <a:cubicBezTo>
                    <a:pt x="542" y="21534"/>
                    <a:pt x="3360" y="20823"/>
                    <a:pt x="6177" y="20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2476389" y="583450"/>
              <a:ext cx="7667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2522390" y="437780"/>
              <a:ext cx="38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2269384" y="437780"/>
              <a:ext cx="11500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80" y="3086"/>
                    <a:pt x="10560" y="6171"/>
                    <a:pt x="14160" y="9771"/>
                  </a:cubicBezTo>
                  <a:cubicBezTo>
                    <a:pt x="17760" y="13371"/>
                    <a:pt x="19680" y="174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2936399" y="445447"/>
              <a:ext cx="207006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5867" y="17280"/>
                    <a:pt x="11733" y="21600"/>
                    <a:pt x="15333" y="19440"/>
                  </a:cubicBezTo>
                  <a:cubicBezTo>
                    <a:pt x="18933" y="17280"/>
                    <a:pt x="20267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3305549" y="244590"/>
              <a:ext cx="152196" cy="423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18" fill="norm" stroke="1" extrusionOk="0">
                  <a:moveTo>
                    <a:pt x="21439" y="2405"/>
                  </a:moveTo>
                  <a:cubicBezTo>
                    <a:pt x="21439" y="1499"/>
                    <a:pt x="21439" y="594"/>
                    <a:pt x="20179" y="206"/>
                  </a:cubicBezTo>
                  <a:cubicBezTo>
                    <a:pt x="18919" y="-182"/>
                    <a:pt x="16399" y="-53"/>
                    <a:pt x="13159" y="853"/>
                  </a:cubicBezTo>
                  <a:cubicBezTo>
                    <a:pt x="9919" y="1758"/>
                    <a:pt x="5959" y="3440"/>
                    <a:pt x="3439" y="5962"/>
                  </a:cubicBezTo>
                  <a:cubicBezTo>
                    <a:pt x="919" y="8484"/>
                    <a:pt x="-161" y="11847"/>
                    <a:pt x="19" y="14369"/>
                  </a:cubicBezTo>
                  <a:cubicBezTo>
                    <a:pt x="199" y="16891"/>
                    <a:pt x="1639" y="18572"/>
                    <a:pt x="4699" y="19607"/>
                  </a:cubicBezTo>
                  <a:cubicBezTo>
                    <a:pt x="7759" y="20642"/>
                    <a:pt x="12439" y="21030"/>
                    <a:pt x="17119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3524014" y="235723"/>
              <a:ext cx="236934" cy="70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527" fill="norm" stroke="1" extrusionOk="0">
                  <a:moveTo>
                    <a:pt x="243" y="21527"/>
                  </a:moveTo>
                  <a:cubicBezTo>
                    <a:pt x="15" y="19429"/>
                    <a:pt x="-212" y="17331"/>
                    <a:pt x="356" y="15000"/>
                  </a:cubicBezTo>
                  <a:cubicBezTo>
                    <a:pt x="925" y="12669"/>
                    <a:pt x="2289" y="10105"/>
                    <a:pt x="4222" y="7736"/>
                  </a:cubicBezTo>
                  <a:cubicBezTo>
                    <a:pt x="6154" y="5366"/>
                    <a:pt x="8655" y="3190"/>
                    <a:pt x="10247" y="1947"/>
                  </a:cubicBezTo>
                  <a:cubicBezTo>
                    <a:pt x="11839" y="704"/>
                    <a:pt x="12521" y="393"/>
                    <a:pt x="13430" y="199"/>
                  </a:cubicBezTo>
                  <a:cubicBezTo>
                    <a:pt x="14340" y="5"/>
                    <a:pt x="15476" y="-73"/>
                    <a:pt x="16159" y="82"/>
                  </a:cubicBezTo>
                  <a:cubicBezTo>
                    <a:pt x="16841" y="238"/>
                    <a:pt x="17068" y="626"/>
                    <a:pt x="16727" y="1520"/>
                  </a:cubicBezTo>
                  <a:cubicBezTo>
                    <a:pt x="16386" y="2413"/>
                    <a:pt x="15476" y="3812"/>
                    <a:pt x="14794" y="4744"/>
                  </a:cubicBezTo>
                  <a:cubicBezTo>
                    <a:pt x="14112" y="5677"/>
                    <a:pt x="13657" y="6143"/>
                    <a:pt x="14112" y="6415"/>
                  </a:cubicBezTo>
                  <a:cubicBezTo>
                    <a:pt x="14567" y="6687"/>
                    <a:pt x="15931" y="6764"/>
                    <a:pt x="17068" y="6920"/>
                  </a:cubicBezTo>
                  <a:cubicBezTo>
                    <a:pt x="18205" y="7075"/>
                    <a:pt x="19114" y="7308"/>
                    <a:pt x="19910" y="7697"/>
                  </a:cubicBezTo>
                  <a:cubicBezTo>
                    <a:pt x="20706" y="8085"/>
                    <a:pt x="21388" y="8629"/>
                    <a:pt x="20933" y="9018"/>
                  </a:cubicBezTo>
                  <a:cubicBezTo>
                    <a:pt x="20479" y="9406"/>
                    <a:pt x="18887" y="9639"/>
                    <a:pt x="17636" y="9639"/>
                  </a:cubicBezTo>
                  <a:cubicBezTo>
                    <a:pt x="16386" y="9639"/>
                    <a:pt x="15476" y="9406"/>
                    <a:pt x="14567" y="91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3830760" y="437780"/>
              <a:ext cx="66082" cy="12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7" h="21233" fill="norm" stroke="1" extrusionOk="0">
                  <a:moveTo>
                    <a:pt x="10060" y="6480"/>
                  </a:moveTo>
                  <a:cubicBezTo>
                    <a:pt x="6203" y="7776"/>
                    <a:pt x="2346" y="9072"/>
                    <a:pt x="803" y="11448"/>
                  </a:cubicBezTo>
                  <a:cubicBezTo>
                    <a:pt x="-740" y="13824"/>
                    <a:pt x="31" y="17280"/>
                    <a:pt x="2346" y="19224"/>
                  </a:cubicBezTo>
                  <a:cubicBezTo>
                    <a:pt x="4660" y="21168"/>
                    <a:pt x="8517" y="21600"/>
                    <a:pt x="11603" y="20952"/>
                  </a:cubicBezTo>
                  <a:cubicBezTo>
                    <a:pt x="14689" y="20304"/>
                    <a:pt x="17003" y="18576"/>
                    <a:pt x="18546" y="16632"/>
                  </a:cubicBezTo>
                  <a:cubicBezTo>
                    <a:pt x="20089" y="14688"/>
                    <a:pt x="20860" y="12528"/>
                    <a:pt x="18160" y="9720"/>
                  </a:cubicBezTo>
                  <a:cubicBezTo>
                    <a:pt x="15460" y="6912"/>
                    <a:pt x="9289" y="3456"/>
                    <a:pt x="31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3630604" y="64179"/>
              <a:ext cx="164482" cy="120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235" fill="norm" stroke="1" extrusionOk="0">
                  <a:moveTo>
                    <a:pt x="6434" y="3685"/>
                  </a:moveTo>
                  <a:cubicBezTo>
                    <a:pt x="5105" y="7735"/>
                    <a:pt x="3776" y="11785"/>
                    <a:pt x="2613" y="15160"/>
                  </a:cubicBezTo>
                  <a:cubicBezTo>
                    <a:pt x="1450" y="18535"/>
                    <a:pt x="453" y="21235"/>
                    <a:pt x="120" y="21235"/>
                  </a:cubicBezTo>
                  <a:cubicBezTo>
                    <a:pt x="-212" y="21235"/>
                    <a:pt x="120" y="18535"/>
                    <a:pt x="1450" y="14935"/>
                  </a:cubicBezTo>
                  <a:cubicBezTo>
                    <a:pt x="2779" y="11335"/>
                    <a:pt x="5105" y="6835"/>
                    <a:pt x="7431" y="3910"/>
                  </a:cubicBezTo>
                  <a:cubicBezTo>
                    <a:pt x="9757" y="985"/>
                    <a:pt x="12083" y="-365"/>
                    <a:pt x="13745" y="85"/>
                  </a:cubicBezTo>
                  <a:cubicBezTo>
                    <a:pt x="15406" y="535"/>
                    <a:pt x="16403" y="2785"/>
                    <a:pt x="17566" y="6160"/>
                  </a:cubicBezTo>
                  <a:cubicBezTo>
                    <a:pt x="18730" y="9535"/>
                    <a:pt x="20059" y="14035"/>
                    <a:pt x="21388" y="18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4048091" y="430113"/>
              <a:ext cx="176338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4120586" y="361112"/>
              <a:ext cx="11841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354"/>
                    <a:pt x="2735" y="10708"/>
                    <a:pt x="575" y="14308"/>
                  </a:cubicBezTo>
                  <a:cubicBezTo>
                    <a:pt x="-1585" y="17908"/>
                    <a:pt x="2735" y="19754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4278096" y="254915"/>
              <a:ext cx="200004" cy="665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563" fill="norm" stroke="1" extrusionOk="0">
                  <a:moveTo>
                    <a:pt x="0" y="21563"/>
                  </a:moveTo>
                  <a:cubicBezTo>
                    <a:pt x="1094" y="19329"/>
                    <a:pt x="2187" y="17094"/>
                    <a:pt x="3418" y="14570"/>
                  </a:cubicBezTo>
                  <a:cubicBezTo>
                    <a:pt x="4648" y="12046"/>
                    <a:pt x="6015" y="9232"/>
                    <a:pt x="7792" y="6873"/>
                  </a:cubicBezTo>
                  <a:cubicBezTo>
                    <a:pt x="9570" y="4515"/>
                    <a:pt x="11757" y="2611"/>
                    <a:pt x="13397" y="1494"/>
                  </a:cubicBezTo>
                  <a:cubicBezTo>
                    <a:pt x="15038" y="377"/>
                    <a:pt x="16132" y="46"/>
                    <a:pt x="17225" y="4"/>
                  </a:cubicBezTo>
                  <a:cubicBezTo>
                    <a:pt x="18319" y="-37"/>
                    <a:pt x="19413" y="211"/>
                    <a:pt x="20233" y="542"/>
                  </a:cubicBezTo>
                  <a:cubicBezTo>
                    <a:pt x="21053" y="873"/>
                    <a:pt x="21600" y="1287"/>
                    <a:pt x="21327" y="1866"/>
                  </a:cubicBezTo>
                  <a:cubicBezTo>
                    <a:pt x="21053" y="2446"/>
                    <a:pt x="19959" y="3191"/>
                    <a:pt x="18456" y="3770"/>
                  </a:cubicBezTo>
                  <a:cubicBezTo>
                    <a:pt x="16952" y="4349"/>
                    <a:pt x="15038" y="4763"/>
                    <a:pt x="14628" y="5094"/>
                  </a:cubicBezTo>
                  <a:cubicBezTo>
                    <a:pt x="14218" y="5425"/>
                    <a:pt x="15311" y="5673"/>
                    <a:pt x="16405" y="6211"/>
                  </a:cubicBezTo>
                  <a:cubicBezTo>
                    <a:pt x="17499" y="6749"/>
                    <a:pt x="18592" y="7577"/>
                    <a:pt x="18866" y="8197"/>
                  </a:cubicBezTo>
                  <a:cubicBezTo>
                    <a:pt x="19139" y="8818"/>
                    <a:pt x="18592" y="9232"/>
                    <a:pt x="17635" y="9439"/>
                  </a:cubicBezTo>
                  <a:cubicBezTo>
                    <a:pt x="16678" y="9646"/>
                    <a:pt x="15311" y="9646"/>
                    <a:pt x="13944" y="96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4523435" y="468448"/>
              <a:ext cx="2300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4450274" y="115773"/>
              <a:ext cx="119163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4884" y="4629"/>
                  </a:moveTo>
                  <a:cubicBezTo>
                    <a:pt x="3965" y="7200"/>
                    <a:pt x="3046" y="9771"/>
                    <a:pt x="2127" y="12343"/>
                  </a:cubicBezTo>
                  <a:cubicBezTo>
                    <a:pt x="1208" y="14914"/>
                    <a:pt x="289" y="17486"/>
                    <a:pt x="59" y="17486"/>
                  </a:cubicBezTo>
                  <a:cubicBezTo>
                    <a:pt x="-171" y="17486"/>
                    <a:pt x="289" y="14914"/>
                    <a:pt x="1208" y="12086"/>
                  </a:cubicBezTo>
                  <a:cubicBezTo>
                    <a:pt x="2127" y="9257"/>
                    <a:pt x="3506" y="6171"/>
                    <a:pt x="5114" y="3857"/>
                  </a:cubicBezTo>
                  <a:cubicBezTo>
                    <a:pt x="6723" y="1543"/>
                    <a:pt x="8561" y="0"/>
                    <a:pt x="10399" y="0"/>
                  </a:cubicBezTo>
                  <a:cubicBezTo>
                    <a:pt x="12238" y="0"/>
                    <a:pt x="14076" y="1543"/>
                    <a:pt x="15914" y="5400"/>
                  </a:cubicBezTo>
                  <a:cubicBezTo>
                    <a:pt x="17752" y="9257"/>
                    <a:pt x="19591" y="15429"/>
                    <a:pt x="214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4743041" y="337126"/>
              <a:ext cx="148403" cy="223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208" fill="norm" stroke="1" extrusionOk="0">
                  <a:moveTo>
                    <a:pt x="391" y="3734"/>
                  </a:moveTo>
                  <a:cubicBezTo>
                    <a:pt x="25" y="2520"/>
                    <a:pt x="-341" y="1307"/>
                    <a:pt x="574" y="579"/>
                  </a:cubicBezTo>
                  <a:cubicBezTo>
                    <a:pt x="1490" y="-149"/>
                    <a:pt x="3686" y="-392"/>
                    <a:pt x="6066" y="1064"/>
                  </a:cubicBezTo>
                  <a:cubicBezTo>
                    <a:pt x="8445" y="2520"/>
                    <a:pt x="11008" y="5675"/>
                    <a:pt x="13388" y="9195"/>
                  </a:cubicBezTo>
                  <a:cubicBezTo>
                    <a:pt x="15768" y="12714"/>
                    <a:pt x="17964" y="16597"/>
                    <a:pt x="19245" y="18660"/>
                  </a:cubicBezTo>
                  <a:cubicBezTo>
                    <a:pt x="20527" y="20723"/>
                    <a:pt x="20893" y="20965"/>
                    <a:pt x="21259" y="212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4799441" y="345778"/>
              <a:ext cx="207006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67" y="1350"/>
                    <a:pt x="15733" y="2700"/>
                    <a:pt x="12267" y="5737"/>
                  </a:cubicBezTo>
                  <a:cubicBezTo>
                    <a:pt x="8800" y="8775"/>
                    <a:pt x="4800" y="13500"/>
                    <a:pt x="2667" y="16425"/>
                  </a:cubicBezTo>
                  <a:cubicBezTo>
                    <a:pt x="533" y="19350"/>
                    <a:pt x="267" y="204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5044780" y="522115"/>
              <a:ext cx="23001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5090781" y="430113"/>
              <a:ext cx="23001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5205784" y="276777"/>
              <a:ext cx="81479" cy="39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964" y="0"/>
                  </a:moveTo>
                  <a:cubicBezTo>
                    <a:pt x="5236" y="141"/>
                    <a:pt x="8509" y="282"/>
                    <a:pt x="12109" y="1835"/>
                  </a:cubicBezTo>
                  <a:cubicBezTo>
                    <a:pt x="15709" y="3388"/>
                    <a:pt x="19636" y="6353"/>
                    <a:pt x="20618" y="9106"/>
                  </a:cubicBezTo>
                  <a:cubicBezTo>
                    <a:pt x="21600" y="11859"/>
                    <a:pt x="19636" y="14400"/>
                    <a:pt x="15709" y="16447"/>
                  </a:cubicBezTo>
                  <a:cubicBezTo>
                    <a:pt x="11782" y="18494"/>
                    <a:pt x="5891" y="2004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5382121" y="161774"/>
              <a:ext cx="118541" cy="50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0" y="0"/>
                  </a:moveTo>
                  <a:cubicBezTo>
                    <a:pt x="2250" y="109"/>
                    <a:pt x="4500" y="218"/>
                    <a:pt x="7650" y="1364"/>
                  </a:cubicBezTo>
                  <a:cubicBezTo>
                    <a:pt x="10800" y="2509"/>
                    <a:pt x="14850" y="4691"/>
                    <a:pt x="17550" y="7255"/>
                  </a:cubicBezTo>
                  <a:cubicBezTo>
                    <a:pt x="20250" y="9818"/>
                    <a:pt x="21600" y="12764"/>
                    <a:pt x="20475" y="15164"/>
                  </a:cubicBezTo>
                  <a:cubicBezTo>
                    <a:pt x="19350" y="17564"/>
                    <a:pt x="15750" y="19418"/>
                    <a:pt x="12825" y="20400"/>
                  </a:cubicBezTo>
                  <a:cubicBezTo>
                    <a:pt x="9900" y="21382"/>
                    <a:pt x="7650" y="21491"/>
                    <a:pt x="5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5606525" y="3326"/>
              <a:ext cx="128271" cy="19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600" fill="norm" stroke="1" extrusionOk="0">
                  <a:moveTo>
                    <a:pt x="2199" y="2244"/>
                  </a:moveTo>
                  <a:cubicBezTo>
                    <a:pt x="3470" y="1122"/>
                    <a:pt x="4740" y="0"/>
                    <a:pt x="6011" y="0"/>
                  </a:cubicBezTo>
                  <a:cubicBezTo>
                    <a:pt x="7282" y="0"/>
                    <a:pt x="8552" y="1122"/>
                    <a:pt x="9399" y="2525"/>
                  </a:cubicBezTo>
                  <a:cubicBezTo>
                    <a:pt x="10246" y="3927"/>
                    <a:pt x="10670" y="5610"/>
                    <a:pt x="9399" y="7434"/>
                  </a:cubicBezTo>
                  <a:cubicBezTo>
                    <a:pt x="8129" y="9257"/>
                    <a:pt x="5164" y="11221"/>
                    <a:pt x="3046" y="12904"/>
                  </a:cubicBezTo>
                  <a:cubicBezTo>
                    <a:pt x="929" y="14587"/>
                    <a:pt x="-342" y="15990"/>
                    <a:pt x="82" y="16971"/>
                  </a:cubicBezTo>
                  <a:cubicBezTo>
                    <a:pt x="505" y="17953"/>
                    <a:pt x="2623" y="18514"/>
                    <a:pt x="6434" y="19216"/>
                  </a:cubicBezTo>
                  <a:cubicBezTo>
                    <a:pt x="10246" y="19917"/>
                    <a:pt x="15752" y="20758"/>
                    <a:pt x="2125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2146715" y="215442"/>
              <a:ext cx="207005" cy="18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4" fill="norm" stroke="1" extrusionOk="0">
                  <a:moveTo>
                    <a:pt x="0" y="0"/>
                  </a:moveTo>
                  <a:cubicBezTo>
                    <a:pt x="1333" y="284"/>
                    <a:pt x="2667" y="568"/>
                    <a:pt x="4800" y="2700"/>
                  </a:cubicBezTo>
                  <a:cubicBezTo>
                    <a:pt x="6933" y="4832"/>
                    <a:pt x="9867" y="8811"/>
                    <a:pt x="12267" y="12363"/>
                  </a:cubicBezTo>
                  <a:cubicBezTo>
                    <a:pt x="14667" y="15916"/>
                    <a:pt x="16533" y="19042"/>
                    <a:pt x="18000" y="20321"/>
                  </a:cubicBezTo>
                  <a:cubicBezTo>
                    <a:pt x="19467" y="21600"/>
                    <a:pt x="20533" y="21032"/>
                    <a:pt x="21600" y="20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2277051" y="169441"/>
              <a:ext cx="163106" cy="5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18942" y="0"/>
                  </a:moveTo>
                  <a:cubicBezTo>
                    <a:pt x="20271" y="374"/>
                    <a:pt x="21600" y="748"/>
                    <a:pt x="21102" y="2010"/>
                  </a:cubicBezTo>
                  <a:cubicBezTo>
                    <a:pt x="20603" y="3273"/>
                    <a:pt x="18277" y="5423"/>
                    <a:pt x="15452" y="7948"/>
                  </a:cubicBezTo>
                  <a:cubicBezTo>
                    <a:pt x="12628" y="10473"/>
                    <a:pt x="9305" y="13371"/>
                    <a:pt x="6646" y="15709"/>
                  </a:cubicBezTo>
                  <a:cubicBezTo>
                    <a:pt x="3988" y="18047"/>
                    <a:pt x="1994" y="198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132410" y="1635841"/>
              <a:ext cx="140945" cy="44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165" fill="norm" stroke="1" extrusionOk="0">
                  <a:moveTo>
                    <a:pt x="20155" y="13083"/>
                  </a:moveTo>
                  <a:cubicBezTo>
                    <a:pt x="20155" y="12473"/>
                    <a:pt x="20155" y="11862"/>
                    <a:pt x="19018" y="11496"/>
                  </a:cubicBezTo>
                  <a:cubicBezTo>
                    <a:pt x="17881" y="11130"/>
                    <a:pt x="15608" y="11008"/>
                    <a:pt x="12576" y="11557"/>
                  </a:cubicBezTo>
                  <a:cubicBezTo>
                    <a:pt x="9545" y="12106"/>
                    <a:pt x="5755" y="13327"/>
                    <a:pt x="3671" y="14608"/>
                  </a:cubicBezTo>
                  <a:cubicBezTo>
                    <a:pt x="1587" y="15889"/>
                    <a:pt x="1208" y="17232"/>
                    <a:pt x="1587" y="18391"/>
                  </a:cubicBezTo>
                  <a:cubicBezTo>
                    <a:pt x="1966" y="19550"/>
                    <a:pt x="3103" y="20527"/>
                    <a:pt x="4618" y="20954"/>
                  </a:cubicBezTo>
                  <a:cubicBezTo>
                    <a:pt x="6134" y="21381"/>
                    <a:pt x="8029" y="21259"/>
                    <a:pt x="10871" y="19673"/>
                  </a:cubicBezTo>
                  <a:cubicBezTo>
                    <a:pt x="13713" y="18086"/>
                    <a:pt x="17503" y="15035"/>
                    <a:pt x="19397" y="11984"/>
                  </a:cubicBezTo>
                  <a:cubicBezTo>
                    <a:pt x="21292" y="8934"/>
                    <a:pt x="21292" y="5883"/>
                    <a:pt x="19966" y="3808"/>
                  </a:cubicBezTo>
                  <a:cubicBezTo>
                    <a:pt x="18639" y="1734"/>
                    <a:pt x="15987" y="635"/>
                    <a:pt x="12766" y="208"/>
                  </a:cubicBezTo>
                  <a:cubicBezTo>
                    <a:pt x="9545" y="-219"/>
                    <a:pt x="5755" y="25"/>
                    <a:pt x="3292" y="818"/>
                  </a:cubicBezTo>
                  <a:cubicBezTo>
                    <a:pt x="829" y="1612"/>
                    <a:pt x="-308" y="2954"/>
                    <a:pt x="71" y="4235"/>
                  </a:cubicBezTo>
                  <a:cubicBezTo>
                    <a:pt x="450" y="5517"/>
                    <a:pt x="2345" y="6737"/>
                    <a:pt x="4239" y="79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391008" y="1668627"/>
              <a:ext cx="163867" cy="386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11" fill="norm" stroke="1" extrusionOk="0">
                  <a:moveTo>
                    <a:pt x="18942" y="4458"/>
                  </a:moveTo>
                  <a:cubicBezTo>
                    <a:pt x="19606" y="3748"/>
                    <a:pt x="20271" y="3037"/>
                    <a:pt x="20769" y="2327"/>
                  </a:cubicBezTo>
                  <a:cubicBezTo>
                    <a:pt x="21268" y="1616"/>
                    <a:pt x="21600" y="906"/>
                    <a:pt x="20935" y="479"/>
                  </a:cubicBezTo>
                  <a:cubicBezTo>
                    <a:pt x="20271" y="53"/>
                    <a:pt x="18609" y="-89"/>
                    <a:pt x="16283" y="53"/>
                  </a:cubicBezTo>
                  <a:cubicBezTo>
                    <a:pt x="13957" y="195"/>
                    <a:pt x="10966" y="622"/>
                    <a:pt x="8474" y="1972"/>
                  </a:cubicBezTo>
                  <a:cubicBezTo>
                    <a:pt x="5982" y="3322"/>
                    <a:pt x="3988" y="5595"/>
                    <a:pt x="3822" y="7372"/>
                  </a:cubicBezTo>
                  <a:cubicBezTo>
                    <a:pt x="3655" y="9148"/>
                    <a:pt x="5317" y="10427"/>
                    <a:pt x="7477" y="11493"/>
                  </a:cubicBezTo>
                  <a:cubicBezTo>
                    <a:pt x="9637" y="12558"/>
                    <a:pt x="12295" y="13411"/>
                    <a:pt x="14123" y="14122"/>
                  </a:cubicBezTo>
                  <a:cubicBezTo>
                    <a:pt x="15951" y="14832"/>
                    <a:pt x="16948" y="15400"/>
                    <a:pt x="17280" y="16040"/>
                  </a:cubicBezTo>
                  <a:cubicBezTo>
                    <a:pt x="17612" y="16679"/>
                    <a:pt x="17280" y="17390"/>
                    <a:pt x="14289" y="18314"/>
                  </a:cubicBezTo>
                  <a:cubicBezTo>
                    <a:pt x="11298" y="19237"/>
                    <a:pt x="5649" y="20374"/>
                    <a:pt x="0" y="215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0" y="2262488"/>
              <a:ext cx="690016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20" y="18720"/>
                    <a:pt x="6240" y="15840"/>
                    <a:pt x="9240" y="12240"/>
                  </a:cubicBezTo>
                  <a:cubicBezTo>
                    <a:pt x="12240" y="8640"/>
                    <a:pt x="15120" y="4320"/>
                    <a:pt x="17160" y="2160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187729" y="2519573"/>
              <a:ext cx="157996" cy="406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098" fill="norm" stroke="1" extrusionOk="0">
                  <a:moveTo>
                    <a:pt x="18457" y="9728"/>
                  </a:moveTo>
                  <a:cubicBezTo>
                    <a:pt x="15799" y="9463"/>
                    <a:pt x="13140" y="9198"/>
                    <a:pt x="9983" y="10324"/>
                  </a:cubicBezTo>
                  <a:cubicBezTo>
                    <a:pt x="6826" y="11450"/>
                    <a:pt x="3171" y="13968"/>
                    <a:pt x="1510" y="15956"/>
                  </a:cubicBezTo>
                  <a:cubicBezTo>
                    <a:pt x="-152" y="17944"/>
                    <a:pt x="180" y="19401"/>
                    <a:pt x="1177" y="20263"/>
                  </a:cubicBezTo>
                  <a:cubicBezTo>
                    <a:pt x="2174" y="21124"/>
                    <a:pt x="3836" y="21389"/>
                    <a:pt x="6993" y="20726"/>
                  </a:cubicBezTo>
                  <a:cubicBezTo>
                    <a:pt x="10150" y="20064"/>
                    <a:pt x="14802" y="18474"/>
                    <a:pt x="17626" y="15823"/>
                  </a:cubicBezTo>
                  <a:cubicBezTo>
                    <a:pt x="20451" y="13173"/>
                    <a:pt x="21448" y="9463"/>
                    <a:pt x="19620" y="6614"/>
                  </a:cubicBezTo>
                  <a:cubicBezTo>
                    <a:pt x="17793" y="3764"/>
                    <a:pt x="13140" y="1777"/>
                    <a:pt x="9817" y="783"/>
                  </a:cubicBezTo>
                  <a:cubicBezTo>
                    <a:pt x="6494" y="-211"/>
                    <a:pt x="4500" y="-211"/>
                    <a:pt x="2839" y="518"/>
                  </a:cubicBezTo>
                  <a:cubicBezTo>
                    <a:pt x="1177" y="1247"/>
                    <a:pt x="-152" y="2704"/>
                    <a:pt x="14" y="3897"/>
                  </a:cubicBezTo>
                  <a:cubicBezTo>
                    <a:pt x="180" y="5090"/>
                    <a:pt x="1842" y="6017"/>
                    <a:pt x="3503" y="69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478863" y="2550943"/>
              <a:ext cx="145230" cy="57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72" fill="norm" stroke="1" extrusionOk="0">
                  <a:moveTo>
                    <a:pt x="1722" y="6928"/>
                  </a:moveTo>
                  <a:cubicBezTo>
                    <a:pt x="2094" y="10149"/>
                    <a:pt x="2467" y="13370"/>
                    <a:pt x="2653" y="15501"/>
                  </a:cubicBezTo>
                  <a:cubicBezTo>
                    <a:pt x="2839" y="17633"/>
                    <a:pt x="2839" y="18675"/>
                    <a:pt x="2839" y="19622"/>
                  </a:cubicBezTo>
                  <a:cubicBezTo>
                    <a:pt x="2839" y="20570"/>
                    <a:pt x="2839" y="21422"/>
                    <a:pt x="2653" y="21470"/>
                  </a:cubicBezTo>
                  <a:cubicBezTo>
                    <a:pt x="2467" y="21517"/>
                    <a:pt x="2094" y="20759"/>
                    <a:pt x="1536" y="18959"/>
                  </a:cubicBezTo>
                  <a:cubicBezTo>
                    <a:pt x="977" y="17159"/>
                    <a:pt x="232" y="14317"/>
                    <a:pt x="46" y="11475"/>
                  </a:cubicBezTo>
                  <a:cubicBezTo>
                    <a:pt x="-140" y="8633"/>
                    <a:pt x="232" y="5791"/>
                    <a:pt x="1350" y="3896"/>
                  </a:cubicBezTo>
                  <a:cubicBezTo>
                    <a:pt x="2467" y="2001"/>
                    <a:pt x="4329" y="1054"/>
                    <a:pt x="6191" y="533"/>
                  </a:cubicBezTo>
                  <a:cubicBezTo>
                    <a:pt x="8053" y="12"/>
                    <a:pt x="9915" y="-83"/>
                    <a:pt x="11591" y="59"/>
                  </a:cubicBezTo>
                  <a:cubicBezTo>
                    <a:pt x="13267" y="201"/>
                    <a:pt x="14757" y="580"/>
                    <a:pt x="15874" y="1291"/>
                  </a:cubicBezTo>
                  <a:cubicBezTo>
                    <a:pt x="16991" y="2001"/>
                    <a:pt x="17736" y="3043"/>
                    <a:pt x="17922" y="3801"/>
                  </a:cubicBezTo>
                  <a:cubicBezTo>
                    <a:pt x="18108" y="4559"/>
                    <a:pt x="17736" y="5033"/>
                    <a:pt x="16805" y="5412"/>
                  </a:cubicBezTo>
                  <a:cubicBezTo>
                    <a:pt x="15874" y="5791"/>
                    <a:pt x="14384" y="6075"/>
                    <a:pt x="14198" y="6406"/>
                  </a:cubicBezTo>
                  <a:cubicBezTo>
                    <a:pt x="14012" y="6738"/>
                    <a:pt x="15129" y="7117"/>
                    <a:pt x="16432" y="7449"/>
                  </a:cubicBezTo>
                  <a:cubicBezTo>
                    <a:pt x="17736" y="7780"/>
                    <a:pt x="19226" y="8064"/>
                    <a:pt x="20157" y="8491"/>
                  </a:cubicBezTo>
                  <a:cubicBezTo>
                    <a:pt x="21088" y="8917"/>
                    <a:pt x="21460" y="9485"/>
                    <a:pt x="20901" y="9912"/>
                  </a:cubicBezTo>
                  <a:cubicBezTo>
                    <a:pt x="20343" y="10338"/>
                    <a:pt x="18853" y="10622"/>
                    <a:pt x="16619" y="10764"/>
                  </a:cubicBezTo>
                  <a:cubicBezTo>
                    <a:pt x="14384" y="10906"/>
                    <a:pt x="11405" y="10906"/>
                    <a:pt x="8426" y="109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736016" y="2783833"/>
              <a:ext cx="7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563193" y="2409707"/>
              <a:ext cx="126823" cy="9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236" fill="norm" stroke="1" extrusionOk="0">
                  <a:moveTo>
                    <a:pt x="1998" y="8636"/>
                  </a:moveTo>
                  <a:cubicBezTo>
                    <a:pt x="1134" y="11636"/>
                    <a:pt x="270" y="14636"/>
                    <a:pt x="54" y="14336"/>
                  </a:cubicBezTo>
                  <a:cubicBezTo>
                    <a:pt x="-162" y="14036"/>
                    <a:pt x="270" y="10436"/>
                    <a:pt x="1350" y="7436"/>
                  </a:cubicBezTo>
                  <a:cubicBezTo>
                    <a:pt x="2430" y="4436"/>
                    <a:pt x="4158" y="2036"/>
                    <a:pt x="6102" y="836"/>
                  </a:cubicBezTo>
                  <a:cubicBezTo>
                    <a:pt x="8046" y="-364"/>
                    <a:pt x="10206" y="-364"/>
                    <a:pt x="11934" y="1436"/>
                  </a:cubicBezTo>
                  <a:cubicBezTo>
                    <a:pt x="13662" y="3236"/>
                    <a:pt x="14958" y="6836"/>
                    <a:pt x="16038" y="10436"/>
                  </a:cubicBezTo>
                  <a:cubicBezTo>
                    <a:pt x="17118" y="14036"/>
                    <a:pt x="17982" y="17636"/>
                    <a:pt x="18846" y="19436"/>
                  </a:cubicBezTo>
                  <a:cubicBezTo>
                    <a:pt x="19710" y="21236"/>
                    <a:pt x="20574" y="21236"/>
                    <a:pt x="21438" y="212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1441365" y="2183264"/>
              <a:ext cx="153338" cy="1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0800"/>
                    <a:pt x="10800" y="0"/>
                    <a:pt x="14400" y="0"/>
                  </a:cubicBezTo>
                  <a:cubicBezTo>
                    <a:pt x="18000" y="0"/>
                    <a:pt x="198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1464366" y="2316156"/>
              <a:ext cx="214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2311353" y="2086125"/>
              <a:ext cx="379708" cy="5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29" fill="norm" stroke="1" extrusionOk="0">
                  <a:moveTo>
                    <a:pt x="18371" y="1487"/>
                  </a:moveTo>
                  <a:cubicBezTo>
                    <a:pt x="18803" y="1091"/>
                    <a:pt x="19235" y="695"/>
                    <a:pt x="19883" y="397"/>
                  </a:cubicBezTo>
                  <a:cubicBezTo>
                    <a:pt x="20531" y="100"/>
                    <a:pt x="21395" y="-98"/>
                    <a:pt x="21395" y="51"/>
                  </a:cubicBezTo>
                  <a:cubicBezTo>
                    <a:pt x="21395" y="199"/>
                    <a:pt x="20531" y="695"/>
                    <a:pt x="17939" y="1884"/>
                  </a:cubicBezTo>
                  <a:cubicBezTo>
                    <a:pt x="15347" y="3073"/>
                    <a:pt x="11027" y="4955"/>
                    <a:pt x="7859" y="6491"/>
                  </a:cubicBezTo>
                  <a:cubicBezTo>
                    <a:pt x="4691" y="8027"/>
                    <a:pt x="2675" y="9216"/>
                    <a:pt x="1523" y="10058"/>
                  </a:cubicBezTo>
                  <a:cubicBezTo>
                    <a:pt x="371" y="10900"/>
                    <a:pt x="83" y="11396"/>
                    <a:pt x="299" y="11693"/>
                  </a:cubicBezTo>
                  <a:cubicBezTo>
                    <a:pt x="515" y="11990"/>
                    <a:pt x="1235" y="12089"/>
                    <a:pt x="2387" y="12188"/>
                  </a:cubicBezTo>
                  <a:cubicBezTo>
                    <a:pt x="3539" y="12287"/>
                    <a:pt x="5123" y="12386"/>
                    <a:pt x="6275" y="12436"/>
                  </a:cubicBezTo>
                  <a:cubicBezTo>
                    <a:pt x="7427" y="12485"/>
                    <a:pt x="8147" y="12485"/>
                    <a:pt x="8723" y="12684"/>
                  </a:cubicBezTo>
                  <a:cubicBezTo>
                    <a:pt x="9299" y="12882"/>
                    <a:pt x="9731" y="13278"/>
                    <a:pt x="9731" y="13724"/>
                  </a:cubicBezTo>
                  <a:cubicBezTo>
                    <a:pt x="9731" y="14170"/>
                    <a:pt x="9299" y="14665"/>
                    <a:pt x="7715" y="15706"/>
                  </a:cubicBezTo>
                  <a:cubicBezTo>
                    <a:pt x="6131" y="16746"/>
                    <a:pt x="3395" y="18331"/>
                    <a:pt x="1811" y="19322"/>
                  </a:cubicBezTo>
                  <a:cubicBezTo>
                    <a:pt x="227" y="20313"/>
                    <a:pt x="-205" y="20709"/>
                    <a:pt x="83" y="21007"/>
                  </a:cubicBezTo>
                  <a:cubicBezTo>
                    <a:pt x="371" y="21304"/>
                    <a:pt x="1379" y="21502"/>
                    <a:pt x="4187" y="21403"/>
                  </a:cubicBezTo>
                  <a:cubicBezTo>
                    <a:pt x="6995" y="21304"/>
                    <a:pt x="11603" y="20908"/>
                    <a:pt x="14411" y="20808"/>
                  </a:cubicBezTo>
                  <a:cubicBezTo>
                    <a:pt x="17219" y="20709"/>
                    <a:pt x="18227" y="20908"/>
                    <a:pt x="19235" y="211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2399720" y="2822167"/>
              <a:ext cx="30669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2399720" y="2753166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2514723" y="2819216"/>
              <a:ext cx="53669" cy="3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782"/>
                  </a:moveTo>
                  <a:cubicBezTo>
                    <a:pt x="6171" y="239"/>
                    <a:pt x="12343" y="-1304"/>
                    <a:pt x="15943" y="1782"/>
                  </a:cubicBezTo>
                  <a:cubicBezTo>
                    <a:pt x="19543" y="4867"/>
                    <a:pt x="20571" y="12582"/>
                    <a:pt x="21600" y="202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2484055" y="2837501"/>
              <a:ext cx="168672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2668060" y="2829834"/>
              <a:ext cx="15334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2423680" y="1866863"/>
              <a:ext cx="144712" cy="18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256" fill="norm" stroke="1" extrusionOk="0">
                  <a:moveTo>
                    <a:pt x="4405" y="1384"/>
                  </a:moveTo>
                  <a:cubicBezTo>
                    <a:pt x="3647" y="6280"/>
                    <a:pt x="2890" y="11176"/>
                    <a:pt x="2132" y="14632"/>
                  </a:cubicBezTo>
                  <a:cubicBezTo>
                    <a:pt x="1374" y="18088"/>
                    <a:pt x="616" y="20104"/>
                    <a:pt x="237" y="20392"/>
                  </a:cubicBezTo>
                  <a:cubicBezTo>
                    <a:pt x="-142" y="20680"/>
                    <a:pt x="-142" y="19240"/>
                    <a:pt x="805" y="16216"/>
                  </a:cubicBezTo>
                  <a:cubicBezTo>
                    <a:pt x="1753" y="13192"/>
                    <a:pt x="3647" y="8584"/>
                    <a:pt x="5163" y="5560"/>
                  </a:cubicBezTo>
                  <a:cubicBezTo>
                    <a:pt x="6679" y="2536"/>
                    <a:pt x="7816" y="1096"/>
                    <a:pt x="9521" y="376"/>
                  </a:cubicBezTo>
                  <a:cubicBezTo>
                    <a:pt x="11226" y="-344"/>
                    <a:pt x="13500" y="-344"/>
                    <a:pt x="15584" y="3256"/>
                  </a:cubicBezTo>
                  <a:cubicBezTo>
                    <a:pt x="17669" y="6856"/>
                    <a:pt x="19563" y="14056"/>
                    <a:pt x="21458" y="21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3110650" y="2088248"/>
              <a:ext cx="255093" cy="38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28" fill="norm" stroke="1" extrusionOk="0">
                  <a:moveTo>
                    <a:pt x="175" y="4202"/>
                  </a:moveTo>
                  <a:cubicBezTo>
                    <a:pt x="-39" y="3482"/>
                    <a:pt x="-253" y="2762"/>
                    <a:pt x="816" y="2042"/>
                  </a:cubicBezTo>
                  <a:cubicBezTo>
                    <a:pt x="1886" y="1322"/>
                    <a:pt x="4238" y="602"/>
                    <a:pt x="6163" y="242"/>
                  </a:cubicBezTo>
                  <a:cubicBezTo>
                    <a:pt x="8088" y="-118"/>
                    <a:pt x="9585" y="-118"/>
                    <a:pt x="10868" y="530"/>
                  </a:cubicBezTo>
                  <a:cubicBezTo>
                    <a:pt x="12151" y="1178"/>
                    <a:pt x="13220" y="2474"/>
                    <a:pt x="12151" y="5138"/>
                  </a:cubicBezTo>
                  <a:cubicBezTo>
                    <a:pt x="11082" y="7802"/>
                    <a:pt x="7874" y="11834"/>
                    <a:pt x="5628" y="14426"/>
                  </a:cubicBezTo>
                  <a:cubicBezTo>
                    <a:pt x="3383" y="17018"/>
                    <a:pt x="2099" y="18170"/>
                    <a:pt x="1244" y="19106"/>
                  </a:cubicBezTo>
                  <a:cubicBezTo>
                    <a:pt x="389" y="20042"/>
                    <a:pt x="-39" y="20762"/>
                    <a:pt x="389" y="21122"/>
                  </a:cubicBezTo>
                  <a:cubicBezTo>
                    <a:pt x="816" y="21482"/>
                    <a:pt x="2099" y="21482"/>
                    <a:pt x="5735" y="21338"/>
                  </a:cubicBezTo>
                  <a:cubicBezTo>
                    <a:pt x="9371" y="21194"/>
                    <a:pt x="15359" y="20906"/>
                    <a:pt x="21347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3694902" y="2047250"/>
              <a:ext cx="146185" cy="40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372" fill="norm" stroke="1" extrusionOk="0">
                  <a:moveTo>
                    <a:pt x="20942" y="1229"/>
                  </a:moveTo>
                  <a:cubicBezTo>
                    <a:pt x="19844" y="696"/>
                    <a:pt x="18745" y="163"/>
                    <a:pt x="17281" y="29"/>
                  </a:cubicBezTo>
                  <a:cubicBezTo>
                    <a:pt x="15817" y="-104"/>
                    <a:pt x="13986" y="163"/>
                    <a:pt x="11057" y="1896"/>
                  </a:cubicBezTo>
                  <a:cubicBezTo>
                    <a:pt x="8128" y="3629"/>
                    <a:pt x="4101" y="6829"/>
                    <a:pt x="1905" y="9963"/>
                  </a:cubicBezTo>
                  <a:cubicBezTo>
                    <a:pt x="-292" y="13096"/>
                    <a:pt x="-658" y="16163"/>
                    <a:pt x="1173" y="18096"/>
                  </a:cubicBezTo>
                  <a:cubicBezTo>
                    <a:pt x="3003" y="20029"/>
                    <a:pt x="7030" y="20829"/>
                    <a:pt x="9959" y="21163"/>
                  </a:cubicBezTo>
                  <a:cubicBezTo>
                    <a:pt x="12888" y="21496"/>
                    <a:pt x="14718" y="21363"/>
                    <a:pt x="16549" y="212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3956089" y="2093818"/>
              <a:ext cx="15333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6821"/>
                    <a:pt x="10800" y="13642"/>
                    <a:pt x="14400" y="17242"/>
                  </a:cubicBezTo>
                  <a:cubicBezTo>
                    <a:pt x="18000" y="20842"/>
                    <a:pt x="19800" y="2122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4063425" y="2109151"/>
              <a:ext cx="115003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320"/>
                    <a:pt x="15840" y="640"/>
                    <a:pt x="13200" y="1760"/>
                  </a:cubicBezTo>
                  <a:cubicBezTo>
                    <a:pt x="10560" y="2880"/>
                    <a:pt x="8160" y="4800"/>
                    <a:pt x="6000" y="7440"/>
                  </a:cubicBezTo>
                  <a:cubicBezTo>
                    <a:pt x="3840" y="10080"/>
                    <a:pt x="1920" y="13440"/>
                    <a:pt x="960" y="15920"/>
                  </a:cubicBezTo>
                  <a:cubicBezTo>
                    <a:pt x="0" y="18400"/>
                    <a:pt x="0" y="20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4216761" y="2446492"/>
              <a:ext cx="7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4210233" y="2300822"/>
              <a:ext cx="52530" cy="49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19977" fill="norm" stroke="1" extrusionOk="0">
                  <a:moveTo>
                    <a:pt x="21142" y="9257"/>
                  </a:moveTo>
                  <a:cubicBezTo>
                    <a:pt x="15999" y="7200"/>
                    <a:pt x="10856" y="5143"/>
                    <a:pt x="6742" y="6171"/>
                  </a:cubicBezTo>
                  <a:cubicBezTo>
                    <a:pt x="2628" y="7200"/>
                    <a:pt x="-458" y="11314"/>
                    <a:pt x="56" y="14914"/>
                  </a:cubicBezTo>
                  <a:cubicBezTo>
                    <a:pt x="571" y="18514"/>
                    <a:pt x="4685" y="21600"/>
                    <a:pt x="7256" y="19029"/>
                  </a:cubicBezTo>
                  <a:cubicBezTo>
                    <a:pt x="9828" y="16457"/>
                    <a:pt x="10856" y="8229"/>
                    <a:pt x="118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4431433" y="2408158"/>
              <a:ext cx="25300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4886639" y="2113445"/>
              <a:ext cx="158142" cy="386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503" fill="norm" stroke="1" extrusionOk="0">
                  <a:moveTo>
                    <a:pt x="21216" y="1040"/>
                  </a:moveTo>
                  <a:cubicBezTo>
                    <a:pt x="19845" y="614"/>
                    <a:pt x="18473" y="187"/>
                    <a:pt x="16930" y="45"/>
                  </a:cubicBezTo>
                  <a:cubicBezTo>
                    <a:pt x="15387" y="-97"/>
                    <a:pt x="13673" y="45"/>
                    <a:pt x="11102" y="1182"/>
                  </a:cubicBezTo>
                  <a:cubicBezTo>
                    <a:pt x="8530" y="2319"/>
                    <a:pt x="5102" y="4450"/>
                    <a:pt x="2873" y="7292"/>
                  </a:cubicBezTo>
                  <a:cubicBezTo>
                    <a:pt x="645" y="10135"/>
                    <a:pt x="-384" y="13687"/>
                    <a:pt x="130" y="16174"/>
                  </a:cubicBezTo>
                  <a:cubicBezTo>
                    <a:pt x="645" y="18661"/>
                    <a:pt x="2702" y="20082"/>
                    <a:pt x="5959" y="20792"/>
                  </a:cubicBezTo>
                  <a:cubicBezTo>
                    <a:pt x="9216" y="21503"/>
                    <a:pt x="13673" y="21503"/>
                    <a:pt x="18130" y="21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5144449" y="2080918"/>
              <a:ext cx="169336" cy="635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06" fill="norm" stroke="1" extrusionOk="0">
                  <a:moveTo>
                    <a:pt x="2901" y="8954"/>
                  </a:moveTo>
                  <a:cubicBezTo>
                    <a:pt x="1934" y="11449"/>
                    <a:pt x="967" y="13945"/>
                    <a:pt x="484" y="15709"/>
                  </a:cubicBezTo>
                  <a:cubicBezTo>
                    <a:pt x="0" y="17473"/>
                    <a:pt x="0" y="18506"/>
                    <a:pt x="0" y="19453"/>
                  </a:cubicBezTo>
                  <a:cubicBezTo>
                    <a:pt x="0" y="20399"/>
                    <a:pt x="0" y="21260"/>
                    <a:pt x="161" y="21389"/>
                  </a:cubicBezTo>
                  <a:cubicBezTo>
                    <a:pt x="322" y="21518"/>
                    <a:pt x="645" y="20916"/>
                    <a:pt x="967" y="19065"/>
                  </a:cubicBezTo>
                  <a:cubicBezTo>
                    <a:pt x="1290" y="17215"/>
                    <a:pt x="1612" y="14117"/>
                    <a:pt x="2257" y="11277"/>
                  </a:cubicBezTo>
                  <a:cubicBezTo>
                    <a:pt x="2901" y="8438"/>
                    <a:pt x="3869" y="5856"/>
                    <a:pt x="4675" y="4221"/>
                  </a:cubicBezTo>
                  <a:cubicBezTo>
                    <a:pt x="5481" y="2586"/>
                    <a:pt x="6125" y="1897"/>
                    <a:pt x="6770" y="1338"/>
                  </a:cubicBezTo>
                  <a:cubicBezTo>
                    <a:pt x="7415" y="779"/>
                    <a:pt x="8060" y="348"/>
                    <a:pt x="9188" y="133"/>
                  </a:cubicBezTo>
                  <a:cubicBezTo>
                    <a:pt x="10316" y="-82"/>
                    <a:pt x="11928" y="-82"/>
                    <a:pt x="13863" y="477"/>
                  </a:cubicBezTo>
                  <a:cubicBezTo>
                    <a:pt x="15797" y="1037"/>
                    <a:pt x="18054" y="2155"/>
                    <a:pt x="19182" y="3145"/>
                  </a:cubicBezTo>
                  <a:cubicBezTo>
                    <a:pt x="20310" y="4135"/>
                    <a:pt x="20310" y="4995"/>
                    <a:pt x="19827" y="5598"/>
                  </a:cubicBezTo>
                  <a:cubicBezTo>
                    <a:pt x="19343" y="6200"/>
                    <a:pt x="18376" y="6544"/>
                    <a:pt x="17087" y="6802"/>
                  </a:cubicBezTo>
                  <a:cubicBezTo>
                    <a:pt x="15797" y="7061"/>
                    <a:pt x="14185" y="7233"/>
                    <a:pt x="14024" y="7448"/>
                  </a:cubicBezTo>
                  <a:cubicBezTo>
                    <a:pt x="13863" y="7663"/>
                    <a:pt x="15152" y="7921"/>
                    <a:pt x="16442" y="8179"/>
                  </a:cubicBezTo>
                  <a:cubicBezTo>
                    <a:pt x="17731" y="8438"/>
                    <a:pt x="19021" y="8696"/>
                    <a:pt x="19988" y="9212"/>
                  </a:cubicBezTo>
                  <a:cubicBezTo>
                    <a:pt x="20955" y="9728"/>
                    <a:pt x="21600" y="10503"/>
                    <a:pt x="21278" y="11019"/>
                  </a:cubicBezTo>
                  <a:cubicBezTo>
                    <a:pt x="20955" y="11536"/>
                    <a:pt x="19666" y="11794"/>
                    <a:pt x="17893" y="11923"/>
                  </a:cubicBezTo>
                  <a:cubicBezTo>
                    <a:pt x="16119" y="12052"/>
                    <a:pt x="13863" y="12052"/>
                    <a:pt x="13057" y="11622"/>
                  </a:cubicBezTo>
                  <a:cubicBezTo>
                    <a:pt x="12251" y="11191"/>
                    <a:pt x="12896" y="10331"/>
                    <a:pt x="13540" y="9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5375878" y="2323823"/>
              <a:ext cx="67578" cy="10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313" fill="norm" stroke="1" extrusionOk="0">
                  <a:moveTo>
                    <a:pt x="21154" y="4629"/>
                  </a:moveTo>
                  <a:cubicBezTo>
                    <a:pt x="17154" y="5143"/>
                    <a:pt x="13154" y="5657"/>
                    <a:pt x="9554" y="7200"/>
                  </a:cubicBezTo>
                  <a:cubicBezTo>
                    <a:pt x="5954" y="8743"/>
                    <a:pt x="2754" y="11314"/>
                    <a:pt x="1154" y="13886"/>
                  </a:cubicBezTo>
                  <a:cubicBezTo>
                    <a:pt x="-446" y="16457"/>
                    <a:pt x="-446" y="19029"/>
                    <a:pt x="1554" y="20314"/>
                  </a:cubicBezTo>
                  <a:cubicBezTo>
                    <a:pt x="3554" y="21600"/>
                    <a:pt x="7554" y="21600"/>
                    <a:pt x="10754" y="20571"/>
                  </a:cubicBezTo>
                  <a:cubicBezTo>
                    <a:pt x="13954" y="19543"/>
                    <a:pt x="16354" y="17486"/>
                    <a:pt x="17954" y="15171"/>
                  </a:cubicBezTo>
                  <a:cubicBezTo>
                    <a:pt x="19554" y="12857"/>
                    <a:pt x="20354" y="10286"/>
                    <a:pt x="18354" y="7714"/>
                  </a:cubicBezTo>
                  <a:cubicBezTo>
                    <a:pt x="16354" y="5143"/>
                    <a:pt x="11554" y="2571"/>
                    <a:pt x="675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5209892" y="1870877"/>
              <a:ext cx="149229" cy="123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263" fill="norm" stroke="1" extrusionOk="0">
                  <a:moveTo>
                    <a:pt x="2707" y="8039"/>
                  </a:moveTo>
                  <a:cubicBezTo>
                    <a:pt x="2707" y="10243"/>
                    <a:pt x="2707" y="12447"/>
                    <a:pt x="2158" y="14651"/>
                  </a:cubicBezTo>
                  <a:cubicBezTo>
                    <a:pt x="1609" y="16855"/>
                    <a:pt x="510" y="19059"/>
                    <a:pt x="144" y="18618"/>
                  </a:cubicBezTo>
                  <a:cubicBezTo>
                    <a:pt x="-222" y="18177"/>
                    <a:pt x="144" y="15092"/>
                    <a:pt x="876" y="12226"/>
                  </a:cubicBezTo>
                  <a:cubicBezTo>
                    <a:pt x="1609" y="9361"/>
                    <a:pt x="2707" y="6716"/>
                    <a:pt x="3805" y="4512"/>
                  </a:cubicBezTo>
                  <a:cubicBezTo>
                    <a:pt x="4903" y="2308"/>
                    <a:pt x="6002" y="545"/>
                    <a:pt x="7466" y="104"/>
                  </a:cubicBezTo>
                  <a:cubicBezTo>
                    <a:pt x="8931" y="-337"/>
                    <a:pt x="10761" y="545"/>
                    <a:pt x="13141" y="4292"/>
                  </a:cubicBezTo>
                  <a:cubicBezTo>
                    <a:pt x="15520" y="8039"/>
                    <a:pt x="18449" y="14651"/>
                    <a:pt x="21378" y="212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5803797" y="2276345"/>
              <a:ext cx="138004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600" y="11040"/>
                    <a:pt x="3200" y="1783"/>
                    <a:pt x="6800" y="240"/>
                  </a:cubicBezTo>
                  <a:cubicBezTo>
                    <a:pt x="10400" y="-1303"/>
                    <a:pt x="1600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5880466" y="2170486"/>
              <a:ext cx="7668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322"/>
                    <a:pt x="0" y="12644"/>
                    <a:pt x="3600" y="16244"/>
                  </a:cubicBezTo>
                  <a:cubicBezTo>
                    <a:pt x="7200" y="19844"/>
                    <a:pt x="14400" y="2072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6003135" y="2051989"/>
              <a:ext cx="222349" cy="66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547" fill="norm" stroke="1" extrusionOk="0">
                  <a:moveTo>
                    <a:pt x="0" y="21547"/>
                  </a:moveTo>
                  <a:cubicBezTo>
                    <a:pt x="1473" y="18722"/>
                    <a:pt x="2945" y="15898"/>
                    <a:pt x="4295" y="13239"/>
                  </a:cubicBezTo>
                  <a:cubicBezTo>
                    <a:pt x="5645" y="10581"/>
                    <a:pt x="6873" y="8089"/>
                    <a:pt x="8345" y="6012"/>
                  </a:cubicBezTo>
                  <a:cubicBezTo>
                    <a:pt x="9818" y="3935"/>
                    <a:pt x="11536" y="2273"/>
                    <a:pt x="12886" y="1318"/>
                  </a:cubicBezTo>
                  <a:cubicBezTo>
                    <a:pt x="14236" y="362"/>
                    <a:pt x="15218" y="113"/>
                    <a:pt x="16323" y="30"/>
                  </a:cubicBezTo>
                  <a:cubicBezTo>
                    <a:pt x="17427" y="-53"/>
                    <a:pt x="18655" y="30"/>
                    <a:pt x="19514" y="321"/>
                  </a:cubicBezTo>
                  <a:cubicBezTo>
                    <a:pt x="20373" y="612"/>
                    <a:pt x="20864" y="1110"/>
                    <a:pt x="21109" y="1858"/>
                  </a:cubicBezTo>
                  <a:cubicBezTo>
                    <a:pt x="21355" y="2605"/>
                    <a:pt x="21355" y="3602"/>
                    <a:pt x="20618" y="4350"/>
                  </a:cubicBezTo>
                  <a:cubicBezTo>
                    <a:pt x="19882" y="5098"/>
                    <a:pt x="18409" y="5596"/>
                    <a:pt x="18286" y="5970"/>
                  </a:cubicBezTo>
                  <a:cubicBezTo>
                    <a:pt x="18164" y="6344"/>
                    <a:pt x="19391" y="6593"/>
                    <a:pt x="20250" y="6925"/>
                  </a:cubicBezTo>
                  <a:cubicBezTo>
                    <a:pt x="21109" y="7258"/>
                    <a:pt x="21600" y="7673"/>
                    <a:pt x="21232" y="8213"/>
                  </a:cubicBezTo>
                  <a:cubicBezTo>
                    <a:pt x="20864" y="8753"/>
                    <a:pt x="19636" y="9418"/>
                    <a:pt x="18041" y="9750"/>
                  </a:cubicBezTo>
                  <a:cubicBezTo>
                    <a:pt x="16445" y="10082"/>
                    <a:pt x="14482" y="10082"/>
                    <a:pt x="12518" y="100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6325142" y="2254821"/>
              <a:ext cx="15335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6183644" y="1794178"/>
              <a:ext cx="141499" cy="130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288" fill="norm" stroke="1" extrusionOk="0">
                  <a:moveTo>
                    <a:pt x="2842" y="13811"/>
                  </a:moveTo>
                  <a:cubicBezTo>
                    <a:pt x="1685" y="15888"/>
                    <a:pt x="527" y="17965"/>
                    <a:pt x="142" y="17757"/>
                  </a:cubicBezTo>
                  <a:cubicBezTo>
                    <a:pt x="-244" y="17550"/>
                    <a:pt x="142" y="15057"/>
                    <a:pt x="1492" y="11942"/>
                  </a:cubicBezTo>
                  <a:cubicBezTo>
                    <a:pt x="2842" y="8826"/>
                    <a:pt x="5156" y="5088"/>
                    <a:pt x="7277" y="2803"/>
                  </a:cubicBezTo>
                  <a:cubicBezTo>
                    <a:pt x="9399" y="519"/>
                    <a:pt x="11327" y="-312"/>
                    <a:pt x="12870" y="103"/>
                  </a:cubicBezTo>
                  <a:cubicBezTo>
                    <a:pt x="14413" y="519"/>
                    <a:pt x="15570" y="2180"/>
                    <a:pt x="16920" y="5919"/>
                  </a:cubicBezTo>
                  <a:cubicBezTo>
                    <a:pt x="18270" y="9657"/>
                    <a:pt x="19813" y="15473"/>
                    <a:pt x="21356" y="212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6585815" y="2074546"/>
              <a:ext cx="237672" cy="36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1593"/>
                  </a:moveTo>
                  <a:cubicBezTo>
                    <a:pt x="465" y="837"/>
                    <a:pt x="929" y="82"/>
                    <a:pt x="1626" y="7"/>
                  </a:cubicBezTo>
                  <a:cubicBezTo>
                    <a:pt x="2323" y="-69"/>
                    <a:pt x="3252" y="535"/>
                    <a:pt x="5342" y="2574"/>
                  </a:cubicBezTo>
                  <a:cubicBezTo>
                    <a:pt x="7432" y="4614"/>
                    <a:pt x="10684" y="8088"/>
                    <a:pt x="13123" y="11260"/>
                  </a:cubicBezTo>
                  <a:cubicBezTo>
                    <a:pt x="15561" y="14432"/>
                    <a:pt x="17187" y="17302"/>
                    <a:pt x="18465" y="18963"/>
                  </a:cubicBezTo>
                  <a:cubicBezTo>
                    <a:pt x="19742" y="20625"/>
                    <a:pt x="20671" y="21078"/>
                    <a:pt x="21600" y="215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6603145" y="2086151"/>
              <a:ext cx="243343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600" fill="norm" stroke="1" extrusionOk="0">
                  <a:moveTo>
                    <a:pt x="21203" y="0"/>
                  </a:moveTo>
                  <a:cubicBezTo>
                    <a:pt x="16304" y="4154"/>
                    <a:pt x="11405" y="8308"/>
                    <a:pt x="7731" y="11562"/>
                  </a:cubicBezTo>
                  <a:cubicBezTo>
                    <a:pt x="4057" y="14815"/>
                    <a:pt x="1607" y="17169"/>
                    <a:pt x="605" y="18692"/>
                  </a:cubicBezTo>
                  <a:cubicBezTo>
                    <a:pt x="-397" y="20215"/>
                    <a:pt x="48" y="20908"/>
                    <a:pt x="4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6808153" y="2431159"/>
              <a:ext cx="3066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6869487" y="2239488"/>
              <a:ext cx="47987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21600" fill="norm" stroke="1" extrusionOk="0">
                  <a:moveTo>
                    <a:pt x="12960" y="21600"/>
                  </a:moveTo>
                  <a:cubicBezTo>
                    <a:pt x="8640" y="18900"/>
                    <a:pt x="4320" y="16200"/>
                    <a:pt x="5400" y="16650"/>
                  </a:cubicBezTo>
                  <a:cubicBezTo>
                    <a:pt x="6480" y="17100"/>
                    <a:pt x="12960" y="20700"/>
                    <a:pt x="16740" y="19800"/>
                  </a:cubicBezTo>
                  <a:cubicBezTo>
                    <a:pt x="20520" y="18900"/>
                    <a:pt x="21600" y="13500"/>
                    <a:pt x="18360" y="9450"/>
                  </a:cubicBezTo>
                  <a:cubicBezTo>
                    <a:pt x="15120" y="5400"/>
                    <a:pt x="7560" y="27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6999824" y="2109151"/>
              <a:ext cx="87007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7" h="21600" fill="norm" stroke="1" extrusionOk="0">
                  <a:moveTo>
                    <a:pt x="0" y="0"/>
                  </a:moveTo>
                  <a:cubicBezTo>
                    <a:pt x="3000" y="0"/>
                    <a:pt x="6000" y="0"/>
                    <a:pt x="9000" y="825"/>
                  </a:cubicBezTo>
                  <a:cubicBezTo>
                    <a:pt x="12000" y="1650"/>
                    <a:pt x="15000" y="3300"/>
                    <a:pt x="17400" y="5775"/>
                  </a:cubicBezTo>
                  <a:cubicBezTo>
                    <a:pt x="19800" y="8250"/>
                    <a:pt x="21600" y="11550"/>
                    <a:pt x="19500" y="14325"/>
                  </a:cubicBezTo>
                  <a:cubicBezTo>
                    <a:pt x="17400" y="17100"/>
                    <a:pt x="11400" y="19350"/>
                    <a:pt x="5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7145494" y="1955815"/>
              <a:ext cx="146943" cy="64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7688" y="0"/>
                  </a:moveTo>
                  <a:cubicBezTo>
                    <a:pt x="9885" y="1543"/>
                    <a:pt x="12081" y="3086"/>
                    <a:pt x="14644" y="5014"/>
                  </a:cubicBezTo>
                  <a:cubicBezTo>
                    <a:pt x="17207" y="6943"/>
                    <a:pt x="20136" y="9257"/>
                    <a:pt x="20868" y="11443"/>
                  </a:cubicBezTo>
                  <a:cubicBezTo>
                    <a:pt x="21600" y="13629"/>
                    <a:pt x="20136" y="15686"/>
                    <a:pt x="16291" y="17357"/>
                  </a:cubicBezTo>
                  <a:cubicBezTo>
                    <a:pt x="12447" y="19029"/>
                    <a:pt x="6224" y="203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0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60702" y="2611766"/>
              <a:ext cx="3191853" cy="137450"/>
            </a:xfrm>
            <a:prstGeom prst="rect">
              <a:avLst/>
            </a:prstGeom>
            <a:effectLst/>
          </p:spPr>
        </p:pic>
        <p:sp>
          <p:nvSpPr>
            <p:cNvPr id="804" name="Line"/>
            <p:cNvSpPr/>
            <p:nvPr/>
          </p:nvSpPr>
          <p:spPr>
            <a:xfrm>
              <a:off x="7649196" y="2001965"/>
              <a:ext cx="178648" cy="54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493" fill="norm" stroke="1" extrusionOk="0">
                  <a:moveTo>
                    <a:pt x="20971" y="1205"/>
                  </a:moveTo>
                  <a:cubicBezTo>
                    <a:pt x="20971" y="700"/>
                    <a:pt x="20971" y="196"/>
                    <a:pt x="20221" y="44"/>
                  </a:cubicBezTo>
                  <a:cubicBezTo>
                    <a:pt x="19471" y="-107"/>
                    <a:pt x="17971" y="95"/>
                    <a:pt x="14671" y="1155"/>
                  </a:cubicBezTo>
                  <a:cubicBezTo>
                    <a:pt x="11371" y="2214"/>
                    <a:pt x="6271" y="4132"/>
                    <a:pt x="3271" y="6252"/>
                  </a:cubicBezTo>
                  <a:cubicBezTo>
                    <a:pt x="271" y="8372"/>
                    <a:pt x="-629" y="10693"/>
                    <a:pt x="421" y="12964"/>
                  </a:cubicBezTo>
                  <a:cubicBezTo>
                    <a:pt x="1471" y="15235"/>
                    <a:pt x="4471" y="17456"/>
                    <a:pt x="7621" y="18869"/>
                  </a:cubicBezTo>
                  <a:cubicBezTo>
                    <a:pt x="10771" y="20282"/>
                    <a:pt x="14071" y="20887"/>
                    <a:pt x="17371" y="21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7999069" y="2146208"/>
              <a:ext cx="198149" cy="27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123" fill="norm" stroke="1" extrusionOk="0">
                  <a:moveTo>
                    <a:pt x="14677" y="3072"/>
                  </a:moveTo>
                  <a:cubicBezTo>
                    <a:pt x="14677" y="2081"/>
                    <a:pt x="14677" y="1090"/>
                    <a:pt x="13569" y="496"/>
                  </a:cubicBezTo>
                  <a:cubicBezTo>
                    <a:pt x="12462" y="-99"/>
                    <a:pt x="10246" y="-297"/>
                    <a:pt x="8169" y="694"/>
                  </a:cubicBezTo>
                  <a:cubicBezTo>
                    <a:pt x="6092" y="1685"/>
                    <a:pt x="4154" y="3864"/>
                    <a:pt x="2631" y="6837"/>
                  </a:cubicBezTo>
                  <a:cubicBezTo>
                    <a:pt x="1108" y="9809"/>
                    <a:pt x="0" y="13575"/>
                    <a:pt x="0" y="16349"/>
                  </a:cubicBezTo>
                  <a:cubicBezTo>
                    <a:pt x="0" y="19123"/>
                    <a:pt x="1108" y="20907"/>
                    <a:pt x="4292" y="21105"/>
                  </a:cubicBezTo>
                  <a:cubicBezTo>
                    <a:pt x="7477" y="21303"/>
                    <a:pt x="12738" y="19916"/>
                    <a:pt x="16200" y="18132"/>
                  </a:cubicBezTo>
                  <a:cubicBezTo>
                    <a:pt x="19662" y="16349"/>
                    <a:pt x="21323" y="14169"/>
                    <a:pt x="21462" y="11593"/>
                  </a:cubicBezTo>
                  <a:cubicBezTo>
                    <a:pt x="21600" y="9017"/>
                    <a:pt x="20215" y="6044"/>
                    <a:pt x="19108" y="4063"/>
                  </a:cubicBezTo>
                  <a:cubicBezTo>
                    <a:pt x="18000" y="2081"/>
                    <a:pt x="17169" y="1090"/>
                    <a:pt x="15508" y="892"/>
                  </a:cubicBezTo>
                  <a:cubicBezTo>
                    <a:pt x="13846" y="694"/>
                    <a:pt x="11354" y="1288"/>
                    <a:pt x="8862" y="18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8441190" y="2265996"/>
              <a:ext cx="253006" cy="2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0" y="20868"/>
                  </a:moveTo>
                  <a:cubicBezTo>
                    <a:pt x="5673" y="14977"/>
                    <a:pt x="11345" y="9086"/>
                    <a:pt x="14727" y="5159"/>
                  </a:cubicBezTo>
                  <a:cubicBezTo>
                    <a:pt x="18109" y="1232"/>
                    <a:pt x="19200" y="-732"/>
                    <a:pt x="19964" y="250"/>
                  </a:cubicBezTo>
                  <a:cubicBezTo>
                    <a:pt x="20727" y="1232"/>
                    <a:pt x="21164" y="5159"/>
                    <a:pt x="21600" y="9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8867062" y="2047243"/>
              <a:ext cx="172142" cy="40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95" fill="norm" stroke="1" extrusionOk="0">
                  <a:moveTo>
                    <a:pt x="21086" y="1245"/>
                  </a:moveTo>
                  <a:cubicBezTo>
                    <a:pt x="20147" y="705"/>
                    <a:pt x="19208" y="165"/>
                    <a:pt x="17956" y="30"/>
                  </a:cubicBezTo>
                  <a:cubicBezTo>
                    <a:pt x="16703" y="-105"/>
                    <a:pt x="15138" y="165"/>
                    <a:pt x="12321" y="1785"/>
                  </a:cubicBezTo>
                  <a:cubicBezTo>
                    <a:pt x="9503" y="3405"/>
                    <a:pt x="5434" y="6375"/>
                    <a:pt x="2929" y="9277"/>
                  </a:cubicBezTo>
                  <a:cubicBezTo>
                    <a:pt x="425" y="12180"/>
                    <a:pt x="-514" y="15015"/>
                    <a:pt x="269" y="16972"/>
                  </a:cubicBezTo>
                  <a:cubicBezTo>
                    <a:pt x="1051" y="18930"/>
                    <a:pt x="3556" y="20010"/>
                    <a:pt x="6999" y="20617"/>
                  </a:cubicBezTo>
                  <a:cubicBezTo>
                    <a:pt x="10443" y="21225"/>
                    <a:pt x="14825" y="21360"/>
                    <a:pt x="19208" y="214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9123679" y="2161376"/>
              <a:ext cx="194987" cy="24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0962" fill="norm" stroke="1" extrusionOk="0">
                  <a:moveTo>
                    <a:pt x="13930" y="1447"/>
                  </a:moveTo>
                  <a:cubicBezTo>
                    <a:pt x="12563" y="1006"/>
                    <a:pt x="11196" y="565"/>
                    <a:pt x="9418" y="1116"/>
                  </a:cubicBezTo>
                  <a:cubicBezTo>
                    <a:pt x="7641" y="1667"/>
                    <a:pt x="5454" y="3210"/>
                    <a:pt x="3677" y="6296"/>
                  </a:cubicBezTo>
                  <a:cubicBezTo>
                    <a:pt x="1899" y="9381"/>
                    <a:pt x="532" y="14010"/>
                    <a:pt x="122" y="16875"/>
                  </a:cubicBezTo>
                  <a:cubicBezTo>
                    <a:pt x="-288" y="19741"/>
                    <a:pt x="259" y="20843"/>
                    <a:pt x="2993" y="20953"/>
                  </a:cubicBezTo>
                  <a:cubicBezTo>
                    <a:pt x="5727" y="21063"/>
                    <a:pt x="10649" y="20181"/>
                    <a:pt x="14203" y="17867"/>
                  </a:cubicBezTo>
                  <a:cubicBezTo>
                    <a:pt x="17758" y="15553"/>
                    <a:pt x="19945" y="11806"/>
                    <a:pt x="20628" y="8390"/>
                  </a:cubicBezTo>
                  <a:cubicBezTo>
                    <a:pt x="21312" y="4973"/>
                    <a:pt x="20492" y="1887"/>
                    <a:pt x="18168" y="675"/>
                  </a:cubicBezTo>
                  <a:cubicBezTo>
                    <a:pt x="15844" y="-537"/>
                    <a:pt x="12016" y="124"/>
                    <a:pt x="8188" y="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9529881" y="2285489"/>
              <a:ext cx="214672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9621883" y="2178153"/>
              <a:ext cx="7668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9966891" y="2101485"/>
              <a:ext cx="230006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3600"/>
                    <a:pt x="7680" y="7200"/>
                    <a:pt x="11280" y="10800"/>
                  </a:cubicBezTo>
                  <a:cubicBezTo>
                    <a:pt x="14880" y="14400"/>
                    <a:pt x="1824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10020559" y="2070817"/>
              <a:ext cx="191672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08" y="1029"/>
                    <a:pt x="16416" y="2057"/>
                    <a:pt x="13392" y="4886"/>
                  </a:cubicBezTo>
                  <a:cubicBezTo>
                    <a:pt x="10368" y="7714"/>
                    <a:pt x="6912" y="12343"/>
                    <a:pt x="4608" y="15429"/>
                  </a:cubicBezTo>
                  <a:cubicBezTo>
                    <a:pt x="2304" y="18514"/>
                    <a:pt x="1152" y="200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10288898" y="2377491"/>
              <a:ext cx="1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10294009" y="2155152"/>
              <a:ext cx="2555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1440"/>
                    <a:pt x="0" y="2880"/>
                    <a:pt x="0" y="6480"/>
                  </a:cubicBezTo>
                  <a:cubicBezTo>
                    <a:pt x="0" y="10080"/>
                    <a:pt x="10800" y="158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10434568" y="2047817"/>
              <a:ext cx="117106" cy="427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393" fill="norm" stroke="1" extrusionOk="0">
                  <a:moveTo>
                    <a:pt x="0" y="0"/>
                  </a:moveTo>
                  <a:cubicBezTo>
                    <a:pt x="4596" y="767"/>
                    <a:pt x="9191" y="1534"/>
                    <a:pt x="13098" y="3834"/>
                  </a:cubicBezTo>
                  <a:cubicBezTo>
                    <a:pt x="17004" y="6135"/>
                    <a:pt x="20221" y="9969"/>
                    <a:pt x="20911" y="12909"/>
                  </a:cubicBezTo>
                  <a:cubicBezTo>
                    <a:pt x="21600" y="15849"/>
                    <a:pt x="19762" y="17893"/>
                    <a:pt x="17923" y="19108"/>
                  </a:cubicBezTo>
                  <a:cubicBezTo>
                    <a:pt x="16085" y="20322"/>
                    <a:pt x="14247" y="20705"/>
                    <a:pt x="12179" y="21025"/>
                  </a:cubicBezTo>
                  <a:cubicBezTo>
                    <a:pt x="10111" y="21344"/>
                    <a:pt x="7813" y="21600"/>
                    <a:pt x="7123" y="21153"/>
                  </a:cubicBezTo>
                  <a:cubicBezTo>
                    <a:pt x="6434" y="20705"/>
                    <a:pt x="7353" y="19555"/>
                    <a:pt x="8272" y="18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10503569" y="1978815"/>
              <a:ext cx="236447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1148" y="0"/>
                  </a:moveTo>
                  <a:cubicBezTo>
                    <a:pt x="13239" y="576"/>
                    <a:pt x="15329" y="1152"/>
                    <a:pt x="17419" y="2880"/>
                  </a:cubicBezTo>
                  <a:cubicBezTo>
                    <a:pt x="19510" y="4608"/>
                    <a:pt x="21600" y="7488"/>
                    <a:pt x="21484" y="10128"/>
                  </a:cubicBezTo>
                  <a:cubicBezTo>
                    <a:pt x="21368" y="12768"/>
                    <a:pt x="19045" y="15168"/>
                    <a:pt x="15097" y="17040"/>
                  </a:cubicBezTo>
                  <a:cubicBezTo>
                    <a:pt x="11148" y="18912"/>
                    <a:pt x="5574" y="2025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11147584" y="2346823"/>
              <a:ext cx="20700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0800"/>
                    <a:pt x="9600" y="0"/>
                    <a:pt x="13200" y="0"/>
                  </a:cubicBezTo>
                  <a:cubicBezTo>
                    <a:pt x="16800" y="0"/>
                    <a:pt x="192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11086249" y="2492493"/>
              <a:ext cx="245341" cy="1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25" y="10800"/>
                    <a:pt x="9450" y="21600"/>
                    <a:pt x="13050" y="21600"/>
                  </a:cubicBezTo>
                  <a:cubicBezTo>
                    <a:pt x="16650" y="21600"/>
                    <a:pt x="19125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11498236" y="2369824"/>
              <a:ext cx="203932" cy="23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9" h="20869" fill="norm" stroke="1" extrusionOk="0">
                  <a:moveTo>
                    <a:pt x="17946" y="675"/>
                  </a:moveTo>
                  <a:cubicBezTo>
                    <a:pt x="14346" y="225"/>
                    <a:pt x="10746" y="-225"/>
                    <a:pt x="7532" y="1912"/>
                  </a:cubicBezTo>
                  <a:cubicBezTo>
                    <a:pt x="4318" y="4050"/>
                    <a:pt x="1489" y="8775"/>
                    <a:pt x="461" y="12375"/>
                  </a:cubicBezTo>
                  <a:cubicBezTo>
                    <a:pt x="-568" y="15975"/>
                    <a:pt x="203" y="18450"/>
                    <a:pt x="2003" y="19800"/>
                  </a:cubicBezTo>
                  <a:cubicBezTo>
                    <a:pt x="3803" y="21150"/>
                    <a:pt x="6632" y="21375"/>
                    <a:pt x="9975" y="19575"/>
                  </a:cubicBezTo>
                  <a:cubicBezTo>
                    <a:pt x="13318" y="17775"/>
                    <a:pt x="17175" y="13950"/>
                    <a:pt x="19103" y="11475"/>
                  </a:cubicBezTo>
                  <a:cubicBezTo>
                    <a:pt x="21032" y="9000"/>
                    <a:pt x="21032" y="7875"/>
                    <a:pt x="18846" y="6187"/>
                  </a:cubicBezTo>
                  <a:cubicBezTo>
                    <a:pt x="16661" y="4500"/>
                    <a:pt x="12289" y="2250"/>
                    <a:pt x="791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1472033" y="3968020"/>
              <a:ext cx="383343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040" y="2735"/>
                    <a:pt x="10080" y="-1585"/>
                    <a:pt x="13680" y="575"/>
                  </a:cubicBezTo>
                  <a:cubicBezTo>
                    <a:pt x="17280" y="2735"/>
                    <a:pt x="19440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1488572" y="4071862"/>
              <a:ext cx="458806" cy="9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59" fill="norm" stroke="1" extrusionOk="0">
                  <a:moveTo>
                    <a:pt x="1743" y="18000"/>
                  </a:moveTo>
                  <a:cubicBezTo>
                    <a:pt x="903" y="19200"/>
                    <a:pt x="63" y="20400"/>
                    <a:pt x="3" y="21000"/>
                  </a:cubicBezTo>
                  <a:cubicBezTo>
                    <a:pt x="-57" y="21600"/>
                    <a:pt x="663" y="21600"/>
                    <a:pt x="3063" y="19800"/>
                  </a:cubicBezTo>
                  <a:cubicBezTo>
                    <a:pt x="5463" y="18000"/>
                    <a:pt x="9543" y="14400"/>
                    <a:pt x="12903" y="10800"/>
                  </a:cubicBezTo>
                  <a:cubicBezTo>
                    <a:pt x="16263" y="7200"/>
                    <a:pt x="18903" y="3600"/>
                    <a:pt x="215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1870708" y="3811190"/>
              <a:ext cx="211810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0" y="0"/>
                  </a:moveTo>
                  <a:cubicBezTo>
                    <a:pt x="5914" y="1838"/>
                    <a:pt x="11829" y="3677"/>
                    <a:pt x="15557" y="5285"/>
                  </a:cubicBezTo>
                  <a:cubicBezTo>
                    <a:pt x="19286" y="6894"/>
                    <a:pt x="20829" y="8272"/>
                    <a:pt x="21214" y="9957"/>
                  </a:cubicBezTo>
                  <a:cubicBezTo>
                    <a:pt x="21600" y="11643"/>
                    <a:pt x="20829" y="13634"/>
                    <a:pt x="19157" y="15626"/>
                  </a:cubicBezTo>
                  <a:cubicBezTo>
                    <a:pt x="17486" y="17617"/>
                    <a:pt x="14914" y="19609"/>
                    <a:pt x="1234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2716263" y="3847115"/>
              <a:ext cx="250804" cy="3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13" fill="norm" stroke="1" extrusionOk="0">
                  <a:moveTo>
                    <a:pt x="3739" y="5102"/>
                  </a:moveTo>
                  <a:cubicBezTo>
                    <a:pt x="3739" y="4278"/>
                    <a:pt x="3739" y="3453"/>
                    <a:pt x="4176" y="2794"/>
                  </a:cubicBezTo>
                  <a:cubicBezTo>
                    <a:pt x="4612" y="2134"/>
                    <a:pt x="5485" y="1640"/>
                    <a:pt x="6467" y="1228"/>
                  </a:cubicBezTo>
                  <a:cubicBezTo>
                    <a:pt x="7448" y="815"/>
                    <a:pt x="8539" y="486"/>
                    <a:pt x="9630" y="238"/>
                  </a:cubicBezTo>
                  <a:cubicBezTo>
                    <a:pt x="10721" y="-9"/>
                    <a:pt x="11812" y="-174"/>
                    <a:pt x="12467" y="321"/>
                  </a:cubicBezTo>
                  <a:cubicBezTo>
                    <a:pt x="13121" y="815"/>
                    <a:pt x="13339" y="1970"/>
                    <a:pt x="12030" y="4525"/>
                  </a:cubicBezTo>
                  <a:cubicBezTo>
                    <a:pt x="10721" y="7081"/>
                    <a:pt x="7885" y="11038"/>
                    <a:pt x="5594" y="13676"/>
                  </a:cubicBezTo>
                  <a:cubicBezTo>
                    <a:pt x="3303" y="16315"/>
                    <a:pt x="1557" y="17634"/>
                    <a:pt x="685" y="18705"/>
                  </a:cubicBezTo>
                  <a:cubicBezTo>
                    <a:pt x="-188" y="19777"/>
                    <a:pt x="-188" y="20602"/>
                    <a:pt x="467" y="21014"/>
                  </a:cubicBezTo>
                  <a:cubicBezTo>
                    <a:pt x="1121" y="21426"/>
                    <a:pt x="2430" y="21426"/>
                    <a:pt x="5485" y="20931"/>
                  </a:cubicBezTo>
                  <a:cubicBezTo>
                    <a:pt x="8539" y="20437"/>
                    <a:pt x="13339" y="19447"/>
                    <a:pt x="16285" y="19035"/>
                  </a:cubicBezTo>
                  <a:cubicBezTo>
                    <a:pt x="19230" y="18623"/>
                    <a:pt x="20321" y="18788"/>
                    <a:pt x="21412" y="189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3389947" y="3743953"/>
              <a:ext cx="313137" cy="40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72" fill="norm" stroke="1" extrusionOk="0">
                  <a:moveTo>
                    <a:pt x="21517" y="312"/>
                  </a:moveTo>
                  <a:cubicBezTo>
                    <a:pt x="20639" y="42"/>
                    <a:pt x="19761" y="-228"/>
                    <a:pt x="18005" y="312"/>
                  </a:cubicBezTo>
                  <a:cubicBezTo>
                    <a:pt x="16249" y="852"/>
                    <a:pt x="13615" y="2202"/>
                    <a:pt x="10629" y="3755"/>
                  </a:cubicBezTo>
                  <a:cubicBezTo>
                    <a:pt x="7644" y="5307"/>
                    <a:pt x="4307" y="7062"/>
                    <a:pt x="2376" y="8210"/>
                  </a:cubicBezTo>
                  <a:cubicBezTo>
                    <a:pt x="444" y="9357"/>
                    <a:pt x="-83" y="9897"/>
                    <a:pt x="180" y="10167"/>
                  </a:cubicBezTo>
                  <a:cubicBezTo>
                    <a:pt x="444" y="10437"/>
                    <a:pt x="1497" y="10437"/>
                    <a:pt x="3078" y="10504"/>
                  </a:cubicBezTo>
                  <a:cubicBezTo>
                    <a:pt x="4658" y="10572"/>
                    <a:pt x="6766" y="10707"/>
                    <a:pt x="8083" y="11045"/>
                  </a:cubicBezTo>
                  <a:cubicBezTo>
                    <a:pt x="9400" y="11382"/>
                    <a:pt x="9927" y="11922"/>
                    <a:pt x="9839" y="12597"/>
                  </a:cubicBezTo>
                  <a:cubicBezTo>
                    <a:pt x="9751" y="13272"/>
                    <a:pt x="9049" y="14082"/>
                    <a:pt x="7732" y="14959"/>
                  </a:cubicBezTo>
                  <a:cubicBezTo>
                    <a:pt x="6415" y="15837"/>
                    <a:pt x="4483" y="16782"/>
                    <a:pt x="2902" y="17659"/>
                  </a:cubicBezTo>
                  <a:cubicBezTo>
                    <a:pt x="1322" y="18537"/>
                    <a:pt x="93" y="19347"/>
                    <a:pt x="5" y="19752"/>
                  </a:cubicBezTo>
                  <a:cubicBezTo>
                    <a:pt x="-83" y="20157"/>
                    <a:pt x="971" y="20157"/>
                    <a:pt x="3429" y="20157"/>
                  </a:cubicBezTo>
                  <a:cubicBezTo>
                    <a:pt x="5888" y="20157"/>
                    <a:pt x="9751" y="20157"/>
                    <a:pt x="12122" y="20359"/>
                  </a:cubicBezTo>
                  <a:cubicBezTo>
                    <a:pt x="14493" y="20562"/>
                    <a:pt x="15371" y="20967"/>
                    <a:pt x="16249" y="213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3419410" y="4340202"/>
              <a:ext cx="1" cy="84336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3411743" y="4217532"/>
              <a:ext cx="3833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3600" y="3600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3511412" y="4317201"/>
              <a:ext cx="9200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3503745" y="4386203"/>
              <a:ext cx="9967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3726084" y="4317201"/>
              <a:ext cx="3066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200"/>
                    <a:pt x="7200" y="2400"/>
                    <a:pt x="3600" y="6000"/>
                  </a:cubicBezTo>
                  <a:cubicBezTo>
                    <a:pt x="0" y="9600"/>
                    <a:pt x="0" y="15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3427077" y="3478660"/>
              <a:ext cx="171081" cy="155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546" fill="norm" stroke="1" extrusionOk="0">
                  <a:moveTo>
                    <a:pt x="0" y="4428"/>
                  </a:moveTo>
                  <a:cubicBezTo>
                    <a:pt x="635" y="7803"/>
                    <a:pt x="1271" y="11178"/>
                    <a:pt x="1588" y="14215"/>
                  </a:cubicBezTo>
                  <a:cubicBezTo>
                    <a:pt x="1906" y="17252"/>
                    <a:pt x="1906" y="19952"/>
                    <a:pt x="1747" y="20459"/>
                  </a:cubicBezTo>
                  <a:cubicBezTo>
                    <a:pt x="1588" y="20965"/>
                    <a:pt x="1271" y="19278"/>
                    <a:pt x="1747" y="15734"/>
                  </a:cubicBezTo>
                  <a:cubicBezTo>
                    <a:pt x="2224" y="12190"/>
                    <a:pt x="3494" y="6790"/>
                    <a:pt x="5718" y="3584"/>
                  </a:cubicBezTo>
                  <a:cubicBezTo>
                    <a:pt x="7941" y="378"/>
                    <a:pt x="11118" y="-635"/>
                    <a:pt x="13976" y="377"/>
                  </a:cubicBezTo>
                  <a:cubicBezTo>
                    <a:pt x="16835" y="1390"/>
                    <a:pt x="19376" y="4427"/>
                    <a:pt x="20488" y="7634"/>
                  </a:cubicBezTo>
                  <a:cubicBezTo>
                    <a:pt x="21600" y="10840"/>
                    <a:pt x="21282" y="14215"/>
                    <a:pt x="20965" y="175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4001766" y="3682875"/>
              <a:ext cx="141060" cy="457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386" fill="norm" stroke="1" extrusionOk="0">
                  <a:moveTo>
                    <a:pt x="20511" y="2053"/>
                  </a:moveTo>
                  <a:cubicBezTo>
                    <a:pt x="20890" y="1457"/>
                    <a:pt x="21269" y="860"/>
                    <a:pt x="20322" y="442"/>
                  </a:cubicBezTo>
                  <a:cubicBezTo>
                    <a:pt x="19374" y="25"/>
                    <a:pt x="17101" y="-214"/>
                    <a:pt x="14448" y="263"/>
                  </a:cubicBezTo>
                  <a:cubicBezTo>
                    <a:pt x="11795" y="741"/>
                    <a:pt x="8764" y="1934"/>
                    <a:pt x="5922" y="4142"/>
                  </a:cubicBezTo>
                  <a:cubicBezTo>
                    <a:pt x="3080" y="6350"/>
                    <a:pt x="427" y="9572"/>
                    <a:pt x="48" y="12316"/>
                  </a:cubicBezTo>
                  <a:cubicBezTo>
                    <a:pt x="-331" y="15061"/>
                    <a:pt x="1564" y="17329"/>
                    <a:pt x="4785" y="18761"/>
                  </a:cubicBezTo>
                  <a:cubicBezTo>
                    <a:pt x="8006" y="20193"/>
                    <a:pt x="12553" y="20789"/>
                    <a:pt x="17101" y="21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4278096" y="3696187"/>
              <a:ext cx="130337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6218"/>
                    <a:pt x="10165" y="12436"/>
                    <a:pt x="13765" y="16036"/>
                  </a:cubicBezTo>
                  <a:cubicBezTo>
                    <a:pt x="17365" y="19636"/>
                    <a:pt x="19482" y="206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4375209" y="3719188"/>
              <a:ext cx="109893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600" fill="norm" stroke="1" extrusionOk="0">
                  <a:moveTo>
                    <a:pt x="21109" y="0"/>
                  </a:moveTo>
                  <a:cubicBezTo>
                    <a:pt x="17182" y="900"/>
                    <a:pt x="13254" y="1800"/>
                    <a:pt x="9573" y="4200"/>
                  </a:cubicBezTo>
                  <a:cubicBezTo>
                    <a:pt x="5891" y="6600"/>
                    <a:pt x="2454" y="10500"/>
                    <a:pt x="982" y="13650"/>
                  </a:cubicBezTo>
                  <a:cubicBezTo>
                    <a:pt x="-491" y="16800"/>
                    <a:pt x="0" y="19200"/>
                    <a:pt x="4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4508101" y="4018194"/>
              <a:ext cx="7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4523435" y="3910859"/>
              <a:ext cx="38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4830108" y="3979860"/>
              <a:ext cx="168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5160421" y="3731916"/>
              <a:ext cx="178670" cy="58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282" fill="norm" stroke="1" extrusionOk="0">
                  <a:moveTo>
                    <a:pt x="4487" y="5909"/>
                  </a:moveTo>
                  <a:cubicBezTo>
                    <a:pt x="3575" y="9047"/>
                    <a:pt x="2662" y="12186"/>
                    <a:pt x="2206" y="14309"/>
                  </a:cubicBezTo>
                  <a:cubicBezTo>
                    <a:pt x="1749" y="16432"/>
                    <a:pt x="1749" y="17540"/>
                    <a:pt x="1445" y="18647"/>
                  </a:cubicBezTo>
                  <a:cubicBezTo>
                    <a:pt x="1141" y="19755"/>
                    <a:pt x="532" y="20863"/>
                    <a:pt x="228" y="21186"/>
                  </a:cubicBezTo>
                  <a:cubicBezTo>
                    <a:pt x="-76" y="21509"/>
                    <a:pt x="-76" y="21047"/>
                    <a:pt x="228" y="19247"/>
                  </a:cubicBezTo>
                  <a:cubicBezTo>
                    <a:pt x="532" y="17447"/>
                    <a:pt x="1141" y="14309"/>
                    <a:pt x="2358" y="11171"/>
                  </a:cubicBezTo>
                  <a:cubicBezTo>
                    <a:pt x="3575" y="8032"/>
                    <a:pt x="5400" y="4894"/>
                    <a:pt x="6769" y="3047"/>
                  </a:cubicBezTo>
                  <a:cubicBezTo>
                    <a:pt x="8138" y="1201"/>
                    <a:pt x="9051" y="647"/>
                    <a:pt x="10268" y="324"/>
                  </a:cubicBezTo>
                  <a:cubicBezTo>
                    <a:pt x="11485" y="1"/>
                    <a:pt x="13006" y="-91"/>
                    <a:pt x="14375" y="94"/>
                  </a:cubicBezTo>
                  <a:cubicBezTo>
                    <a:pt x="15744" y="278"/>
                    <a:pt x="16961" y="740"/>
                    <a:pt x="17721" y="1478"/>
                  </a:cubicBezTo>
                  <a:cubicBezTo>
                    <a:pt x="18482" y="2217"/>
                    <a:pt x="18786" y="3232"/>
                    <a:pt x="18786" y="3971"/>
                  </a:cubicBezTo>
                  <a:cubicBezTo>
                    <a:pt x="18786" y="4709"/>
                    <a:pt x="18482" y="5171"/>
                    <a:pt x="17569" y="5540"/>
                  </a:cubicBezTo>
                  <a:cubicBezTo>
                    <a:pt x="16656" y="5909"/>
                    <a:pt x="15135" y="6186"/>
                    <a:pt x="15135" y="6463"/>
                  </a:cubicBezTo>
                  <a:cubicBezTo>
                    <a:pt x="15135" y="6740"/>
                    <a:pt x="16656" y="7017"/>
                    <a:pt x="18025" y="7340"/>
                  </a:cubicBezTo>
                  <a:cubicBezTo>
                    <a:pt x="19394" y="7663"/>
                    <a:pt x="20611" y="8032"/>
                    <a:pt x="21068" y="8494"/>
                  </a:cubicBezTo>
                  <a:cubicBezTo>
                    <a:pt x="21524" y="8955"/>
                    <a:pt x="21220" y="9509"/>
                    <a:pt x="20003" y="9878"/>
                  </a:cubicBezTo>
                  <a:cubicBezTo>
                    <a:pt x="18786" y="10247"/>
                    <a:pt x="16656" y="10432"/>
                    <a:pt x="14831" y="10478"/>
                  </a:cubicBezTo>
                  <a:cubicBezTo>
                    <a:pt x="13006" y="10524"/>
                    <a:pt x="11485" y="10432"/>
                    <a:pt x="9963" y="103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5379698" y="3926192"/>
              <a:ext cx="71425" cy="140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207" fill="norm" stroke="1" extrusionOk="0">
                  <a:moveTo>
                    <a:pt x="20817" y="8100"/>
                  </a:moveTo>
                  <a:cubicBezTo>
                    <a:pt x="17093" y="7714"/>
                    <a:pt x="13369" y="7329"/>
                    <a:pt x="10017" y="7907"/>
                  </a:cubicBezTo>
                  <a:cubicBezTo>
                    <a:pt x="6665" y="8486"/>
                    <a:pt x="3686" y="10029"/>
                    <a:pt x="1824" y="12343"/>
                  </a:cubicBezTo>
                  <a:cubicBezTo>
                    <a:pt x="-38" y="14657"/>
                    <a:pt x="-783" y="17743"/>
                    <a:pt x="1079" y="19479"/>
                  </a:cubicBezTo>
                  <a:cubicBezTo>
                    <a:pt x="2941" y="21214"/>
                    <a:pt x="7410" y="21600"/>
                    <a:pt x="11507" y="20829"/>
                  </a:cubicBezTo>
                  <a:cubicBezTo>
                    <a:pt x="15603" y="20057"/>
                    <a:pt x="19327" y="18129"/>
                    <a:pt x="18583" y="14464"/>
                  </a:cubicBezTo>
                  <a:cubicBezTo>
                    <a:pt x="17838" y="10800"/>
                    <a:pt x="12624" y="5400"/>
                    <a:pt x="741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5245542" y="3503208"/>
              <a:ext cx="151913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0957" fill="norm" stroke="1" extrusionOk="0">
                  <a:moveTo>
                    <a:pt x="4119" y="2813"/>
                  </a:moveTo>
                  <a:cubicBezTo>
                    <a:pt x="2679" y="4541"/>
                    <a:pt x="1239" y="6269"/>
                    <a:pt x="519" y="8429"/>
                  </a:cubicBezTo>
                  <a:cubicBezTo>
                    <a:pt x="-201" y="10589"/>
                    <a:pt x="-201" y="13181"/>
                    <a:pt x="699" y="12749"/>
                  </a:cubicBezTo>
                  <a:cubicBezTo>
                    <a:pt x="1599" y="12317"/>
                    <a:pt x="3399" y="8861"/>
                    <a:pt x="4839" y="6269"/>
                  </a:cubicBezTo>
                  <a:cubicBezTo>
                    <a:pt x="6279" y="3677"/>
                    <a:pt x="7359" y="1949"/>
                    <a:pt x="8799" y="869"/>
                  </a:cubicBezTo>
                  <a:cubicBezTo>
                    <a:pt x="10239" y="-211"/>
                    <a:pt x="12039" y="-643"/>
                    <a:pt x="13839" y="1733"/>
                  </a:cubicBezTo>
                  <a:cubicBezTo>
                    <a:pt x="15639" y="4109"/>
                    <a:pt x="17439" y="9293"/>
                    <a:pt x="18699" y="12965"/>
                  </a:cubicBezTo>
                  <a:cubicBezTo>
                    <a:pt x="19959" y="16637"/>
                    <a:pt x="20679" y="18797"/>
                    <a:pt x="21399" y="209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5723187" y="3926192"/>
              <a:ext cx="17261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2396" y="21600"/>
                  </a:moveTo>
                  <a:cubicBezTo>
                    <a:pt x="1126" y="14400"/>
                    <a:pt x="-145" y="7200"/>
                    <a:pt x="14" y="3600"/>
                  </a:cubicBezTo>
                  <a:cubicBezTo>
                    <a:pt x="173" y="0"/>
                    <a:pt x="1761" y="0"/>
                    <a:pt x="5573" y="0"/>
                  </a:cubicBezTo>
                  <a:cubicBezTo>
                    <a:pt x="9384" y="0"/>
                    <a:pt x="15420" y="0"/>
                    <a:pt x="2145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5819131" y="3841857"/>
              <a:ext cx="30668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54"/>
                    <a:pt x="7200" y="1108"/>
                    <a:pt x="3600" y="4708"/>
                  </a:cubicBezTo>
                  <a:cubicBezTo>
                    <a:pt x="0" y="8308"/>
                    <a:pt x="0" y="1495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5918800" y="3672522"/>
              <a:ext cx="216144" cy="66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39" fill="norm" stroke="1" extrusionOk="0">
                  <a:moveTo>
                    <a:pt x="0" y="21539"/>
                  </a:moveTo>
                  <a:cubicBezTo>
                    <a:pt x="0" y="19395"/>
                    <a:pt x="0" y="17252"/>
                    <a:pt x="508" y="14820"/>
                  </a:cubicBezTo>
                  <a:cubicBezTo>
                    <a:pt x="1016" y="12388"/>
                    <a:pt x="2033" y="9667"/>
                    <a:pt x="3812" y="7359"/>
                  </a:cubicBezTo>
                  <a:cubicBezTo>
                    <a:pt x="5591" y="5050"/>
                    <a:pt x="8132" y="3154"/>
                    <a:pt x="9784" y="2041"/>
                  </a:cubicBezTo>
                  <a:cubicBezTo>
                    <a:pt x="11435" y="928"/>
                    <a:pt x="12198" y="599"/>
                    <a:pt x="13214" y="351"/>
                  </a:cubicBezTo>
                  <a:cubicBezTo>
                    <a:pt x="14231" y="104"/>
                    <a:pt x="15501" y="-61"/>
                    <a:pt x="16518" y="21"/>
                  </a:cubicBezTo>
                  <a:cubicBezTo>
                    <a:pt x="17534" y="104"/>
                    <a:pt x="18296" y="434"/>
                    <a:pt x="18424" y="1217"/>
                  </a:cubicBezTo>
                  <a:cubicBezTo>
                    <a:pt x="18551" y="2000"/>
                    <a:pt x="18042" y="3237"/>
                    <a:pt x="17534" y="4144"/>
                  </a:cubicBezTo>
                  <a:cubicBezTo>
                    <a:pt x="17026" y="5050"/>
                    <a:pt x="16518" y="5628"/>
                    <a:pt x="16899" y="6040"/>
                  </a:cubicBezTo>
                  <a:cubicBezTo>
                    <a:pt x="17280" y="6452"/>
                    <a:pt x="18551" y="6699"/>
                    <a:pt x="19567" y="6988"/>
                  </a:cubicBezTo>
                  <a:cubicBezTo>
                    <a:pt x="20584" y="7276"/>
                    <a:pt x="21346" y="7606"/>
                    <a:pt x="21473" y="8018"/>
                  </a:cubicBezTo>
                  <a:cubicBezTo>
                    <a:pt x="21600" y="8431"/>
                    <a:pt x="21092" y="8925"/>
                    <a:pt x="20202" y="9214"/>
                  </a:cubicBezTo>
                  <a:cubicBezTo>
                    <a:pt x="19313" y="9502"/>
                    <a:pt x="18042" y="9585"/>
                    <a:pt x="16645" y="9626"/>
                  </a:cubicBezTo>
                  <a:cubicBezTo>
                    <a:pt x="15247" y="9667"/>
                    <a:pt x="13722" y="9667"/>
                    <a:pt x="12833" y="9461"/>
                  </a:cubicBezTo>
                  <a:cubicBezTo>
                    <a:pt x="11944" y="9255"/>
                    <a:pt x="11689" y="8843"/>
                    <a:pt x="11435" y="8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6194806" y="3903192"/>
              <a:ext cx="38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6079131" y="3484337"/>
              <a:ext cx="108009" cy="11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103" fill="norm" stroke="1" extrusionOk="0">
                  <a:moveTo>
                    <a:pt x="4653" y="10303"/>
                  </a:moveTo>
                  <a:cubicBezTo>
                    <a:pt x="2644" y="11653"/>
                    <a:pt x="635" y="13003"/>
                    <a:pt x="132" y="12553"/>
                  </a:cubicBezTo>
                  <a:cubicBezTo>
                    <a:pt x="-370" y="12103"/>
                    <a:pt x="635" y="9853"/>
                    <a:pt x="1890" y="7828"/>
                  </a:cubicBezTo>
                  <a:cubicBezTo>
                    <a:pt x="3146" y="5803"/>
                    <a:pt x="4653" y="4003"/>
                    <a:pt x="6411" y="2428"/>
                  </a:cubicBezTo>
                  <a:cubicBezTo>
                    <a:pt x="8170" y="853"/>
                    <a:pt x="10179" y="-497"/>
                    <a:pt x="11937" y="178"/>
                  </a:cubicBezTo>
                  <a:cubicBezTo>
                    <a:pt x="13695" y="853"/>
                    <a:pt x="15202" y="3553"/>
                    <a:pt x="16709" y="7378"/>
                  </a:cubicBezTo>
                  <a:cubicBezTo>
                    <a:pt x="18216" y="11203"/>
                    <a:pt x="19723" y="16153"/>
                    <a:pt x="21230" y="211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6355809" y="3719188"/>
              <a:ext cx="130338" cy="23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53" y="5806"/>
                    <a:pt x="12706" y="11613"/>
                    <a:pt x="16306" y="15213"/>
                  </a:cubicBezTo>
                  <a:cubicBezTo>
                    <a:pt x="19906" y="18813"/>
                    <a:pt x="20753" y="202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6348142" y="3704043"/>
              <a:ext cx="199340" cy="31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21600" y="2078"/>
                  </a:moveTo>
                  <a:cubicBezTo>
                    <a:pt x="21046" y="1207"/>
                    <a:pt x="20492" y="336"/>
                    <a:pt x="19523" y="74"/>
                  </a:cubicBezTo>
                  <a:cubicBezTo>
                    <a:pt x="18554" y="-187"/>
                    <a:pt x="17169" y="161"/>
                    <a:pt x="14400" y="2426"/>
                  </a:cubicBezTo>
                  <a:cubicBezTo>
                    <a:pt x="11631" y="4690"/>
                    <a:pt x="7477" y="8871"/>
                    <a:pt x="4846" y="12355"/>
                  </a:cubicBezTo>
                  <a:cubicBezTo>
                    <a:pt x="2215" y="15839"/>
                    <a:pt x="1108" y="18626"/>
                    <a:pt x="0" y="21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6547481" y="3949193"/>
              <a:ext cx="30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6593482" y="3817380"/>
              <a:ext cx="54360" cy="2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6" h="20688" fill="norm" stroke="1" extrusionOk="0">
                  <a:moveTo>
                    <a:pt x="14087" y="20688"/>
                  </a:moveTo>
                  <a:cubicBezTo>
                    <a:pt x="9391" y="18528"/>
                    <a:pt x="4696" y="16368"/>
                    <a:pt x="4696" y="15288"/>
                  </a:cubicBezTo>
                  <a:cubicBezTo>
                    <a:pt x="4696" y="14208"/>
                    <a:pt x="9391" y="14208"/>
                    <a:pt x="13617" y="10968"/>
                  </a:cubicBezTo>
                  <a:cubicBezTo>
                    <a:pt x="17843" y="7728"/>
                    <a:pt x="21600" y="1248"/>
                    <a:pt x="19252" y="168"/>
                  </a:cubicBezTo>
                  <a:cubicBezTo>
                    <a:pt x="16904" y="-912"/>
                    <a:pt x="8452" y="3408"/>
                    <a:pt x="0" y="77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6708484" y="3669245"/>
              <a:ext cx="70471" cy="42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541" fill="norm" stroke="1" extrusionOk="0">
                  <a:moveTo>
                    <a:pt x="2314" y="976"/>
                  </a:moveTo>
                  <a:cubicBezTo>
                    <a:pt x="4629" y="458"/>
                    <a:pt x="6943" y="-59"/>
                    <a:pt x="9257" y="6"/>
                  </a:cubicBezTo>
                  <a:cubicBezTo>
                    <a:pt x="11571" y="70"/>
                    <a:pt x="13886" y="717"/>
                    <a:pt x="16200" y="2592"/>
                  </a:cubicBezTo>
                  <a:cubicBezTo>
                    <a:pt x="18514" y="4468"/>
                    <a:pt x="20829" y="7572"/>
                    <a:pt x="21214" y="10547"/>
                  </a:cubicBezTo>
                  <a:cubicBezTo>
                    <a:pt x="21600" y="13522"/>
                    <a:pt x="20057" y="16367"/>
                    <a:pt x="16200" y="18178"/>
                  </a:cubicBezTo>
                  <a:cubicBezTo>
                    <a:pt x="12343" y="19989"/>
                    <a:pt x="6171" y="20765"/>
                    <a:pt x="0" y="21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7004258" y="3738252"/>
              <a:ext cx="210239" cy="34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526" fill="norm" stroke="1" extrusionOk="0">
                  <a:moveTo>
                    <a:pt x="329" y="1699"/>
                  </a:moveTo>
                  <a:cubicBezTo>
                    <a:pt x="69" y="893"/>
                    <a:pt x="-191" y="87"/>
                    <a:pt x="199" y="7"/>
                  </a:cubicBezTo>
                  <a:cubicBezTo>
                    <a:pt x="590" y="-74"/>
                    <a:pt x="1631" y="571"/>
                    <a:pt x="4233" y="3230"/>
                  </a:cubicBezTo>
                  <a:cubicBezTo>
                    <a:pt x="6835" y="5890"/>
                    <a:pt x="10999" y="10565"/>
                    <a:pt x="13602" y="13708"/>
                  </a:cubicBezTo>
                  <a:cubicBezTo>
                    <a:pt x="16204" y="16851"/>
                    <a:pt x="17245" y="18463"/>
                    <a:pt x="18286" y="19511"/>
                  </a:cubicBezTo>
                  <a:cubicBezTo>
                    <a:pt x="19327" y="20559"/>
                    <a:pt x="20368" y="21042"/>
                    <a:pt x="21409" y="21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7076493" y="3749855"/>
              <a:ext cx="207005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7" y="0"/>
                    <a:pt x="18933" y="0"/>
                    <a:pt x="16667" y="1358"/>
                  </a:cubicBezTo>
                  <a:cubicBezTo>
                    <a:pt x="14400" y="2717"/>
                    <a:pt x="11200" y="5434"/>
                    <a:pt x="8267" y="8287"/>
                  </a:cubicBezTo>
                  <a:cubicBezTo>
                    <a:pt x="5333" y="11140"/>
                    <a:pt x="2667" y="14128"/>
                    <a:pt x="1333" y="16370"/>
                  </a:cubicBezTo>
                  <a:cubicBezTo>
                    <a:pt x="0" y="18611"/>
                    <a:pt x="0" y="2010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7338302" y="4079529"/>
              <a:ext cx="21864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1694"/>
                    <a:pt x="1332" y="3388"/>
                    <a:pt x="132" y="6988"/>
                  </a:cubicBezTo>
                  <a:cubicBezTo>
                    <a:pt x="-1068" y="10588"/>
                    <a:pt x="6132" y="16094"/>
                    <a:pt x="133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7314164" y="3915739"/>
              <a:ext cx="118450" cy="6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0422" fill="norm" stroke="1" extrusionOk="0">
                  <a:moveTo>
                    <a:pt x="11030" y="7784"/>
                  </a:moveTo>
                  <a:cubicBezTo>
                    <a:pt x="9192" y="10098"/>
                    <a:pt x="7353" y="12412"/>
                    <a:pt x="7353" y="14727"/>
                  </a:cubicBezTo>
                  <a:cubicBezTo>
                    <a:pt x="7353" y="17041"/>
                    <a:pt x="9192" y="19355"/>
                    <a:pt x="11260" y="20127"/>
                  </a:cubicBezTo>
                  <a:cubicBezTo>
                    <a:pt x="13328" y="20898"/>
                    <a:pt x="15626" y="20127"/>
                    <a:pt x="17464" y="18198"/>
                  </a:cubicBezTo>
                  <a:cubicBezTo>
                    <a:pt x="19302" y="16269"/>
                    <a:pt x="20681" y="13184"/>
                    <a:pt x="21140" y="9712"/>
                  </a:cubicBezTo>
                  <a:cubicBezTo>
                    <a:pt x="21600" y="6241"/>
                    <a:pt x="21140" y="2384"/>
                    <a:pt x="18843" y="841"/>
                  </a:cubicBezTo>
                  <a:cubicBezTo>
                    <a:pt x="16545" y="-702"/>
                    <a:pt x="12408" y="69"/>
                    <a:pt x="8962" y="1612"/>
                  </a:cubicBezTo>
                  <a:cubicBezTo>
                    <a:pt x="5515" y="3155"/>
                    <a:pt x="2757" y="5469"/>
                    <a:pt x="0" y="77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7937734" y="3899018"/>
              <a:ext cx="281119" cy="4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2749" y="21134"/>
                  </a:moveTo>
                  <a:cubicBezTo>
                    <a:pt x="1375" y="18593"/>
                    <a:pt x="0" y="16052"/>
                    <a:pt x="0" y="13511"/>
                  </a:cubicBezTo>
                  <a:cubicBezTo>
                    <a:pt x="0" y="10969"/>
                    <a:pt x="1375" y="8428"/>
                    <a:pt x="5007" y="5887"/>
                  </a:cubicBezTo>
                  <a:cubicBezTo>
                    <a:pt x="8640" y="3346"/>
                    <a:pt x="14531" y="805"/>
                    <a:pt x="17673" y="169"/>
                  </a:cubicBezTo>
                  <a:cubicBezTo>
                    <a:pt x="20815" y="-466"/>
                    <a:pt x="21207" y="805"/>
                    <a:pt x="21600" y="20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7988846" y="4018194"/>
              <a:ext cx="25300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55" y="7200"/>
                    <a:pt x="10909" y="14400"/>
                    <a:pt x="14509" y="18000"/>
                  </a:cubicBezTo>
                  <a:cubicBezTo>
                    <a:pt x="18109" y="21600"/>
                    <a:pt x="19855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8418281" y="3834190"/>
              <a:ext cx="348491" cy="23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283" fill="norm" stroke="1" extrusionOk="0">
                  <a:moveTo>
                    <a:pt x="16195" y="2728"/>
                  </a:moveTo>
                  <a:cubicBezTo>
                    <a:pt x="13572" y="2274"/>
                    <a:pt x="10949" y="1819"/>
                    <a:pt x="8249" y="3069"/>
                  </a:cubicBezTo>
                  <a:cubicBezTo>
                    <a:pt x="5549" y="4320"/>
                    <a:pt x="2772" y="7276"/>
                    <a:pt x="1306" y="9777"/>
                  </a:cubicBezTo>
                  <a:cubicBezTo>
                    <a:pt x="-160" y="12278"/>
                    <a:pt x="-314" y="14324"/>
                    <a:pt x="457" y="16257"/>
                  </a:cubicBezTo>
                  <a:cubicBezTo>
                    <a:pt x="1229" y="18189"/>
                    <a:pt x="2926" y="20008"/>
                    <a:pt x="5780" y="20804"/>
                  </a:cubicBezTo>
                  <a:cubicBezTo>
                    <a:pt x="8635" y="21600"/>
                    <a:pt x="12646" y="21373"/>
                    <a:pt x="15423" y="20349"/>
                  </a:cubicBezTo>
                  <a:cubicBezTo>
                    <a:pt x="18200" y="19326"/>
                    <a:pt x="19743" y="17507"/>
                    <a:pt x="20515" y="16029"/>
                  </a:cubicBezTo>
                  <a:cubicBezTo>
                    <a:pt x="21286" y="14552"/>
                    <a:pt x="21286" y="13415"/>
                    <a:pt x="19975" y="10800"/>
                  </a:cubicBezTo>
                  <a:cubicBezTo>
                    <a:pt x="18663" y="8185"/>
                    <a:pt x="16040" y="4093"/>
                    <a:pt x="134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1234361" y="5210048"/>
              <a:ext cx="375676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290" y="2735"/>
                    <a:pt x="10580" y="-1585"/>
                    <a:pt x="14180" y="575"/>
                  </a:cubicBezTo>
                  <a:cubicBezTo>
                    <a:pt x="17780" y="2735"/>
                    <a:pt x="19690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1259917" y="5306223"/>
              <a:ext cx="403788" cy="7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1914" y="17280"/>
                  </a:moveTo>
                  <a:cubicBezTo>
                    <a:pt x="957" y="18720"/>
                    <a:pt x="0" y="20160"/>
                    <a:pt x="0" y="20880"/>
                  </a:cubicBezTo>
                  <a:cubicBezTo>
                    <a:pt x="0" y="21600"/>
                    <a:pt x="957" y="21600"/>
                    <a:pt x="3349" y="19440"/>
                  </a:cubicBezTo>
                  <a:cubicBezTo>
                    <a:pt x="5742" y="17280"/>
                    <a:pt x="9570" y="12960"/>
                    <a:pt x="12851" y="9360"/>
                  </a:cubicBezTo>
                  <a:cubicBezTo>
                    <a:pt x="16132" y="5760"/>
                    <a:pt x="18866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1610036" y="5122219"/>
              <a:ext cx="148388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0" y="0"/>
                  </a:moveTo>
                  <a:cubicBezTo>
                    <a:pt x="5760" y="1800"/>
                    <a:pt x="11520" y="3600"/>
                    <a:pt x="15480" y="5310"/>
                  </a:cubicBezTo>
                  <a:cubicBezTo>
                    <a:pt x="19440" y="7020"/>
                    <a:pt x="21600" y="8640"/>
                    <a:pt x="20700" y="10890"/>
                  </a:cubicBezTo>
                  <a:cubicBezTo>
                    <a:pt x="19800" y="13140"/>
                    <a:pt x="15840" y="16020"/>
                    <a:pt x="12240" y="17910"/>
                  </a:cubicBezTo>
                  <a:cubicBezTo>
                    <a:pt x="8640" y="19800"/>
                    <a:pt x="5400" y="20700"/>
                    <a:pt x="21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2314761" y="5148676"/>
              <a:ext cx="360966" cy="347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310" fill="norm" stroke="1" extrusionOk="0">
                  <a:moveTo>
                    <a:pt x="21335" y="727"/>
                  </a:moveTo>
                  <a:cubicBezTo>
                    <a:pt x="20731" y="258"/>
                    <a:pt x="20127" y="-212"/>
                    <a:pt x="18390" y="101"/>
                  </a:cubicBezTo>
                  <a:cubicBezTo>
                    <a:pt x="16652" y="414"/>
                    <a:pt x="13783" y="1510"/>
                    <a:pt x="11215" y="2684"/>
                  </a:cubicBezTo>
                  <a:cubicBezTo>
                    <a:pt x="8647" y="3858"/>
                    <a:pt x="6381" y="5110"/>
                    <a:pt x="4946" y="5971"/>
                  </a:cubicBezTo>
                  <a:cubicBezTo>
                    <a:pt x="3511" y="6831"/>
                    <a:pt x="2907" y="7301"/>
                    <a:pt x="2832" y="7849"/>
                  </a:cubicBezTo>
                  <a:cubicBezTo>
                    <a:pt x="2756" y="8397"/>
                    <a:pt x="3209" y="9023"/>
                    <a:pt x="4493" y="9414"/>
                  </a:cubicBezTo>
                  <a:cubicBezTo>
                    <a:pt x="5777" y="9805"/>
                    <a:pt x="7892" y="9962"/>
                    <a:pt x="9402" y="10118"/>
                  </a:cubicBezTo>
                  <a:cubicBezTo>
                    <a:pt x="10913" y="10275"/>
                    <a:pt x="11819" y="10431"/>
                    <a:pt x="12197" y="10901"/>
                  </a:cubicBezTo>
                  <a:cubicBezTo>
                    <a:pt x="12574" y="11371"/>
                    <a:pt x="12423" y="12153"/>
                    <a:pt x="11290" y="13171"/>
                  </a:cubicBezTo>
                  <a:cubicBezTo>
                    <a:pt x="10157" y="14188"/>
                    <a:pt x="8043" y="15440"/>
                    <a:pt x="6155" y="16536"/>
                  </a:cubicBezTo>
                  <a:cubicBezTo>
                    <a:pt x="4266" y="17631"/>
                    <a:pt x="2605" y="18571"/>
                    <a:pt x="1472" y="19353"/>
                  </a:cubicBezTo>
                  <a:cubicBezTo>
                    <a:pt x="339" y="20136"/>
                    <a:pt x="-265" y="20762"/>
                    <a:pt x="113" y="21075"/>
                  </a:cubicBezTo>
                  <a:cubicBezTo>
                    <a:pt x="490" y="21388"/>
                    <a:pt x="1850" y="21388"/>
                    <a:pt x="5022" y="21075"/>
                  </a:cubicBezTo>
                  <a:cubicBezTo>
                    <a:pt x="8194" y="20762"/>
                    <a:pt x="13178" y="20136"/>
                    <a:pt x="16048" y="19666"/>
                  </a:cubicBezTo>
                  <a:cubicBezTo>
                    <a:pt x="18918" y="19197"/>
                    <a:pt x="19673" y="18884"/>
                    <a:pt x="20429" y="185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2844397" y="5189854"/>
              <a:ext cx="263406" cy="29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52" fill="norm" stroke="1" extrusionOk="0">
                  <a:moveTo>
                    <a:pt x="0" y="1746"/>
                  </a:moveTo>
                  <a:cubicBezTo>
                    <a:pt x="623" y="830"/>
                    <a:pt x="1246" y="-85"/>
                    <a:pt x="2077" y="7"/>
                  </a:cubicBezTo>
                  <a:cubicBezTo>
                    <a:pt x="2908" y="98"/>
                    <a:pt x="3946" y="1196"/>
                    <a:pt x="6335" y="4034"/>
                  </a:cubicBezTo>
                  <a:cubicBezTo>
                    <a:pt x="8723" y="6871"/>
                    <a:pt x="12462" y="11447"/>
                    <a:pt x="14642" y="14101"/>
                  </a:cubicBezTo>
                  <a:cubicBezTo>
                    <a:pt x="16823" y="16756"/>
                    <a:pt x="17446" y="17488"/>
                    <a:pt x="18381" y="18586"/>
                  </a:cubicBezTo>
                  <a:cubicBezTo>
                    <a:pt x="19315" y="19684"/>
                    <a:pt x="20562" y="21149"/>
                    <a:pt x="21081" y="21332"/>
                  </a:cubicBezTo>
                  <a:cubicBezTo>
                    <a:pt x="21600" y="21515"/>
                    <a:pt x="21392" y="20417"/>
                    <a:pt x="21185" y="193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2913399" y="5165299"/>
              <a:ext cx="194904" cy="34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65" fill="norm" stroke="1" extrusionOk="0">
                  <a:moveTo>
                    <a:pt x="21039" y="2072"/>
                  </a:moveTo>
                  <a:cubicBezTo>
                    <a:pt x="21319" y="1126"/>
                    <a:pt x="21600" y="180"/>
                    <a:pt x="21179" y="23"/>
                  </a:cubicBezTo>
                  <a:cubicBezTo>
                    <a:pt x="20758" y="-135"/>
                    <a:pt x="19636" y="496"/>
                    <a:pt x="16971" y="3097"/>
                  </a:cubicBezTo>
                  <a:cubicBezTo>
                    <a:pt x="14306" y="5699"/>
                    <a:pt x="10099" y="10271"/>
                    <a:pt x="7013" y="13266"/>
                  </a:cubicBezTo>
                  <a:cubicBezTo>
                    <a:pt x="3927" y="16262"/>
                    <a:pt x="1964" y="17681"/>
                    <a:pt x="982" y="18785"/>
                  </a:cubicBezTo>
                  <a:cubicBezTo>
                    <a:pt x="0" y="19888"/>
                    <a:pt x="0" y="20677"/>
                    <a:pt x="0" y="21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3158738" y="5421226"/>
              <a:ext cx="7667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3143404" y="5290829"/>
              <a:ext cx="61336" cy="2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91" fill="norm" stroke="1" extrusionOk="0">
                  <a:moveTo>
                    <a:pt x="21600" y="6531"/>
                  </a:moveTo>
                  <a:cubicBezTo>
                    <a:pt x="17100" y="2211"/>
                    <a:pt x="12600" y="-2109"/>
                    <a:pt x="11250" y="1131"/>
                  </a:cubicBezTo>
                  <a:cubicBezTo>
                    <a:pt x="9900" y="4371"/>
                    <a:pt x="11700" y="15171"/>
                    <a:pt x="14400" y="16251"/>
                  </a:cubicBezTo>
                  <a:cubicBezTo>
                    <a:pt x="17100" y="17331"/>
                    <a:pt x="20700" y="8691"/>
                    <a:pt x="20250" y="4371"/>
                  </a:cubicBezTo>
                  <a:cubicBezTo>
                    <a:pt x="19800" y="51"/>
                    <a:pt x="15300" y="51"/>
                    <a:pt x="11250" y="3291"/>
                  </a:cubicBezTo>
                  <a:cubicBezTo>
                    <a:pt x="7200" y="6531"/>
                    <a:pt x="3600" y="13011"/>
                    <a:pt x="0" y="19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2700057" y="5012952"/>
              <a:ext cx="190342" cy="57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482" fill="norm" stroke="1" extrusionOk="0">
                  <a:moveTo>
                    <a:pt x="20051" y="72"/>
                  </a:moveTo>
                  <a:cubicBezTo>
                    <a:pt x="18649" y="-23"/>
                    <a:pt x="17246" y="-118"/>
                    <a:pt x="15142" y="453"/>
                  </a:cubicBezTo>
                  <a:cubicBezTo>
                    <a:pt x="13038" y="1024"/>
                    <a:pt x="10233" y="2261"/>
                    <a:pt x="7568" y="4116"/>
                  </a:cubicBezTo>
                  <a:cubicBezTo>
                    <a:pt x="4903" y="5972"/>
                    <a:pt x="2379" y="8446"/>
                    <a:pt x="976" y="10777"/>
                  </a:cubicBezTo>
                  <a:cubicBezTo>
                    <a:pt x="-426" y="13108"/>
                    <a:pt x="-707" y="15297"/>
                    <a:pt x="2799" y="17057"/>
                  </a:cubicBezTo>
                  <a:cubicBezTo>
                    <a:pt x="6306" y="18818"/>
                    <a:pt x="13599" y="20150"/>
                    <a:pt x="20893" y="21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3350408" y="5145220"/>
              <a:ext cx="130338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06" y="6300"/>
                    <a:pt x="11012" y="12600"/>
                    <a:pt x="14612" y="16200"/>
                  </a:cubicBezTo>
                  <a:cubicBezTo>
                    <a:pt x="18212" y="19800"/>
                    <a:pt x="19906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3440001" y="5160553"/>
              <a:ext cx="140414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21192" y="0"/>
                  </a:moveTo>
                  <a:cubicBezTo>
                    <a:pt x="19263" y="167"/>
                    <a:pt x="17335" y="335"/>
                    <a:pt x="15213" y="1423"/>
                  </a:cubicBezTo>
                  <a:cubicBezTo>
                    <a:pt x="13092" y="2512"/>
                    <a:pt x="10778" y="4521"/>
                    <a:pt x="8078" y="7786"/>
                  </a:cubicBezTo>
                  <a:cubicBezTo>
                    <a:pt x="5378" y="11051"/>
                    <a:pt x="2292" y="15572"/>
                    <a:pt x="942" y="18084"/>
                  </a:cubicBezTo>
                  <a:cubicBezTo>
                    <a:pt x="-408" y="20595"/>
                    <a:pt x="-22" y="21098"/>
                    <a:pt x="3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3603414" y="5436560"/>
              <a:ext cx="7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3641748" y="5298557"/>
              <a:ext cx="15335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3741417" y="5103935"/>
              <a:ext cx="97601" cy="50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509" fill="norm" stroke="1" extrusionOk="0">
                  <a:moveTo>
                    <a:pt x="0" y="125"/>
                  </a:moveTo>
                  <a:cubicBezTo>
                    <a:pt x="2769" y="17"/>
                    <a:pt x="5539" y="-91"/>
                    <a:pt x="8031" y="125"/>
                  </a:cubicBezTo>
                  <a:cubicBezTo>
                    <a:pt x="10523" y="341"/>
                    <a:pt x="12738" y="881"/>
                    <a:pt x="15231" y="2609"/>
                  </a:cubicBezTo>
                  <a:cubicBezTo>
                    <a:pt x="17723" y="4337"/>
                    <a:pt x="20492" y="7253"/>
                    <a:pt x="21046" y="9845"/>
                  </a:cubicBezTo>
                  <a:cubicBezTo>
                    <a:pt x="21600" y="12437"/>
                    <a:pt x="19938" y="14705"/>
                    <a:pt x="16892" y="16595"/>
                  </a:cubicBezTo>
                  <a:cubicBezTo>
                    <a:pt x="13846" y="18485"/>
                    <a:pt x="9415" y="19997"/>
                    <a:pt x="4985" y="21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4408432" y="5359891"/>
              <a:ext cx="1686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4400765" y="5482561"/>
              <a:ext cx="1686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5136782" y="5154164"/>
              <a:ext cx="170955" cy="57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431" fill="norm" stroke="1" extrusionOk="0">
                  <a:moveTo>
                    <a:pt x="2859" y="7911"/>
                  </a:moveTo>
                  <a:cubicBezTo>
                    <a:pt x="2859" y="9900"/>
                    <a:pt x="2859" y="11890"/>
                    <a:pt x="2541" y="13832"/>
                  </a:cubicBezTo>
                  <a:cubicBezTo>
                    <a:pt x="2224" y="15774"/>
                    <a:pt x="1588" y="17669"/>
                    <a:pt x="1112" y="19042"/>
                  </a:cubicBezTo>
                  <a:cubicBezTo>
                    <a:pt x="635" y="20416"/>
                    <a:pt x="318" y="21269"/>
                    <a:pt x="159" y="21411"/>
                  </a:cubicBezTo>
                  <a:cubicBezTo>
                    <a:pt x="0" y="21553"/>
                    <a:pt x="0" y="20985"/>
                    <a:pt x="0" y="19185"/>
                  </a:cubicBezTo>
                  <a:cubicBezTo>
                    <a:pt x="0" y="17385"/>
                    <a:pt x="0" y="14353"/>
                    <a:pt x="1112" y="11369"/>
                  </a:cubicBezTo>
                  <a:cubicBezTo>
                    <a:pt x="2224" y="8385"/>
                    <a:pt x="4447" y="5448"/>
                    <a:pt x="6194" y="3742"/>
                  </a:cubicBezTo>
                  <a:cubicBezTo>
                    <a:pt x="7941" y="2037"/>
                    <a:pt x="9212" y="1564"/>
                    <a:pt x="10324" y="1137"/>
                  </a:cubicBezTo>
                  <a:cubicBezTo>
                    <a:pt x="11435" y="711"/>
                    <a:pt x="12388" y="332"/>
                    <a:pt x="13659" y="142"/>
                  </a:cubicBezTo>
                  <a:cubicBezTo>
                    <a:pt x="14929" y="-47"/>
                    <a:pt x="16518" y="-47"/>
                    <a:pt x="17788" y="142"/>
                  </a:cubicBezTo>
                  <a:cubicBezTo>
                    <a:pt x="19059" y="332"/>
                    <a:pt x="20012" y="711"/>
                    <a:pt x="20647" y="1658"/>
                  </a:cubicBezTo>
                  <a:cubicBezTo>
                    <a:pt x="21282" y="2606"/>
                    <a:pt x="21600" y="4121"/>
                    <a:pt x="20647" y="5211"/>
                  </a:cubicBezTo>
                  <a:cubicBezTo>
                    <a:pt x="19694" y="6300"/>
                    <a:pt x="17471" y="6964"/>
                    <a:pt x="16994" y="7485"/>
                  </a:cubicBezTo>
                  <a:cubicBezTo>
                    <a:pt x="16518" y="8006"/>
                    <a:pt x="17788" y="8385"/>
                    <a:pt x="18741" y="8858"/>
                  </a:cubicBezTo>
                  <a:cubicBezTo>
                    <a:pt x="19694" y="9332"/>
                    <a:pt x="20329" y="9900"/>
                    <a:pt x="20488" y="10421"/>
                  </a:cubicBezTo>
                  <a:cubicBezTo>
                    <a:pt x="20647" y="10942"/>
                    <a:pt x="20329" y="11416"/>
                    <a:pt x="19376" y="11748"/>
                  </a:cubicBezTo>
                  <a:cubicBezTo>
                    <a:pt x="18424" y="12079"/>
                    <a:pt x="16835" y="12269"/>
                    <a:pt x="15406" y="12221"/>
                  </a:cubicBezTo>
                  <a:cubicBezTo>
                    <a:pt x="13976" y="12174"/>
                    <a:pt x="12706" y="11890"/>
                    <a:pt x="11435" y="116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5368005" y="5336891"/>
              <a:ext cx="58802" cy="15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238" fill="norm" stroke="1" extrusionOk="0">
                  <a:moveTo>
                    <a:pt x="18471" y="11685"/>
                  </a:moveTo>
                  <a:cubicBezTo>
                    <a:pt x="14871" y="10623"/>
                    <a:pt x="11271" y="9561"/>
                    <a:pt x="8121" y="10446"/>
                  </a:cubicBezTo>
                  <a:cubicBezTo>
                    <a:pt x="4971" y="11331"/>
                    <a:pt x="2271" y="14164"/>
                    <a:pt x="921" y="16466"/>
                  </a:cubicBezTo>
                  <a:cubicBezTo>
                    <a:pt x="-429" y="18767"/>
                    <a:pt x="-429" y="20538"/>
                    <a:pt x="1821" y="21069"/>
                  </a:cubicBezTo>
                  <a:cubicBezTo>
                    <a:pt x="4071" y="21600"/>
                    <a:pt x="8571" y="20892"/>
                    <a:pt x="12171" y="18767"/>
                  </a:cubicBezTo>
                  <a:cubicBezTo>
                    <a:pt x="15771" y="16643"/>
                    <a:pt x="18471" y="13102"/>
                    <a:pt x="19821" y="10269"/>
                  </a:cubicBezTo>
                  <a:cubicBezTo>
                    <a:pt x="21171" y="7436"/>
                    <a:pt x="21171" y="5311"/>
                    <a:pt x="18471" y="3718"/>
                  </a:cubicBezTo>
                  <a:cubicBezTo>
                    <a:pt x="15771" y="2125"/>
                    <a:pt x="10371" y="1062"/>
                    <a:pt x="497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5247643" y="4922927"/>
              <a:ext cx="111478" cy="105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0641" fill="norm" stroke="1" extrusionOk="0">
                  <a:moveTo>
                    <a:pt x="6687" y="12047"/>
                  </a:moveTo>
                  <a:cubicBezTo>
                    <a:pt x="5705" y="9536"/>
                    <a:pt x="4723" y="7024"/>
                    <a:pt x="3987" y="7024"/>
                  </a:cubicBezTo>
                  <a:cubicBezTo>
                    <a:pt x="3250" y="7024"/>
                    <a:pt x="2759" y="9536"/>
                    <a:pt x="2023" y="12801"/>
                  </a:cubicBezTo>
                  <a:cubicBezTo>
                    <a:pt x="1287" y="16066"/>
                    <a:pt x="305" y="20084"/>
                    <a:pt x="59" y="20587"/>
                  </a:cubicBezTo>
                  <a:cubicBezTo>
                    <a:pt x="-186" y="21089"/>
                    <a:pt x="305" y="18075"/>
                    <a:pt x="2023" y="14308"/>
                  </a:cubicBezTo>
                  <a:cubicBezTo>
                    <a:pt x="3741" y="10540"/>
                    <a:pt x="6687" y="6019"/>
                    <a:pt x="9632" y="3256"/>
                  </a:cubicBezTo>
                  <a:cubicBezTo>
                    <a:pt x="12578" y="494"/>
                    <a:pt x="15523" y="-511"/>
                    <a:pt x="17487" y="242"/>
                  </a:cubicBezTo>
                  <a:cubicBezTo>
                    <a:pt x="19450" y="996"/>
                    <a:pt x="20432" y="3508"/>
                    <a:pt x="20923" y="7024"/>
                  </a:cubicBezTo>
                  <a:cubicBezTo>
                    <a:pt x="21414" y="10540"/>
                    <a:pt x="21414" y="15061"/>
                    <a:pt x="21414" y="195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5631448" y="5101937"/>
              <a:ext cx="218351" cy="38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201" fill="norm" stroke="1" extrusionOk="0">
                  <a:moveTo>
                    <a:pt x="21213" y="2407"/>
                  </a:moveTo>
                  <a:cubicBezTo>
                    <a:pt x="20965" y="1554"/>
                    <a:pt x="20716" y="702"/>
                    <a:pt x="19848" y="275"/>
                  </a:cubicBezTo>
                  <a:cubicBezTo>
                    <a:pt x="18979" y="-151"/>
                    <a:pt x="17489" y="-151"/>
                    <a:pt x="15627" y="773"/>
                  </a:cubicBezTo>
                  <a:cubicBezTo>
                    <a:pt x="13765" y="1696"/>
                    <a:pt x="11530" y="3544"/>
                    <a:pt x="8799" y="6315"/>
                  </a:cubicBezTo>
                  <a:cubicBezTo>
                    <a:pt x="6068" y="9086"/>
                    <a:pt x="2841" y="12781"/>
                    <a:pt x="1227" y="15267"/>
                  </a:cubicBezTo>
                  <a:cubicBezTo>
                    <a:pt x="-387" y="17754"/>
                    <a:pt x="-387" y="19033"/>
                    <a:pt x="1103" y="19957"/>
                  </a:cubicBezTo>
                  <a:cubicBezTo>
                    <a:pt x="2592" y="20881"/>
                    <a:pt x="5572" y="21449"/>
                    <a:pt x="8179" y="21094"/>
                  </a:cubicBezTo>
                  <a:cubicBezTo>
                    <a:pt x="10785" y="20738"/>
                    <a:pt x="13020" y="19460"/>
                    <a:pt x="15254" y="181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5903535" y="5147216"/>
              <a:ext cx="237604" cy="24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120" fill="norm" stroke="1" extrusionOk="0">
                  <a:moveTo>
                    <a:pt x="21364" y="494"/>
                  </a:moveTo>
                  <a:cubicBezTo>
                    <a:pt x="20215" y="48"/>
                    <a:pt x="19066" y="-397"/>
                    <a:pt x="16883" y="605"/>
                  </a:cubicBezTo>
                  <a:cubicBezTo>
                    <a:pt x="14700" y="1607"/>
                    <a:pt x="11483" y="4057"/>
                    <a:pt x="9530" y="5838"/>
                  </a:cubicBezTo>
                  <a:cubicBezTo>
                    <a:pt x="7577" y="7619"/>
                    <a:pt x="6887" y="8733"/>
                    <a:pt x="7232" y="9290"/>
                  </a:cubicBezTo>
                  <a:cubicBezTo>
                    <a:pt x="7577" y="9846"/>
                    <a:pt x="8956" y="9846"/>
                    <a:pt x="9300" y="10403"/>
                  </a:cubicBezTo>
                  <a:cubicBezTo>
                    <a:pt x="9645" y="10960"/>
                    <a:pt x="8955" y="12073"/>
                    <a:pt x="7347" y="13409"/>
                  </a:cubicBezTo>
                  <a:cubicBezTo>
                    <a:pt x="5738" y="14745"/>
                    <a:pt x="3211" y="16304"/>
                    <a:pt x="1717" y="17640"/>
                  </a:cubicBezTo>
                  <a:cubicBezTo>
                    <a:pt x="224" y="18976"/>
                    <a:pt x="-236" y="20090"/>
                    <a:pt x="109" y="20646"/>
                  </a:cubicBezTo>
                  <a:cubicBezTo>
                    <a:pt x="453" y="21203"/>
                    <a:pt x="1602" y="21203"/>
                    <a:pt x="4475" y="20980"/>
                  </a:cubicBezTo>
                  <a:cubicBezTo>
                    <a:pt x="7347" y="20758"/>
                    <a:pt x="11943" y="20312"/>
                    <a:pt x="16538" y="198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6217806" y="5160553"/>
              <a:ext cx="153338" cy="25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0"/>
                  </a:moveTo>
                  <a:cubicBezTo>
                    <a:pt x="3960" y="3491"/>
                    <a:pt x="7920" y="6982"/>
                    <a:pt x="10980" y="10145"/>
                  </a:cubicBezTo>
                  <a:cubicBezTo>
                    <a:pt x="14040" y="13309"/>
                    <a:pt x="16200" y="16145"/>
                    <a:pt x="17820" y="18109"/>
                  </a:cubicBezTo>
                  <a:cubicBezTo>
                    <a:pt x="19440" y="20073"/>
                    <a:pt x="20520" y="21164"/>
                    <a:pt x="21060" y="21382"/>
                  </a:cubicBezTo>
                  <a:cubicBezTo>
                    <a:pt x="21600" y="21600"/>
                    <a:pt x="21600" y="20945"/>
                    <a:pt x="21600" y="20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6210079" y="5168220"/>
              <a:ext cx="191733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21323" y="0"/>
                  </a:moveTo>
                  <a:cubicBezTo>
                    <a:pt x="15355" y="4215"/>
                    <a:pt x="9386" y="8429"/>
                    <a:pt x="5691" y="11590"/>
                  </a:cubicBezTo>
                  <a:cubicBezTo>
                    <a:pt x="1997" y="14751"/>
                    <a:pt x="576" y="16859"/>
                    <a:pt x="149" y="18351"/>
                  </a:cubicBezTo>
                  <a:cubicBezTo>
                    <a:pt x="-277" y="19844"/>
                    <a:pt x="291" y="20722"/>
                    <a:pt x="8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6424751" y="5413559"/>
              <a:ext cx="30729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4800"/>
                    <a:pt x="3363" y="9600"/>
                    <a:pt x="870" y="13200"/>
                  </a:cubicBezTo>
                  <a:cubicBezTo>
                    <a:pt x="-1622" y="16800"/>
                    <a:pt x="1701" y="19200"/>
                    <a:pt x="50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6467859" y="5283223"/>
              <a:ext cx="3362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21600"/>
                  </a:moveTo>
                  <a:cubicBezTo>
                    <a:pt x="4868" y="14400"/>
                    <a:pt x="-1303" y="7200"/>
                    <a:pt x="240" y="3600"/>
                  </a:cubicBezTo>
                  <a:cubicBezTo>
                    <a:pt x="1783" y="0"/>
                    <a:pt x="11040" y="0"/>
                    <a:pt x="2029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6547481" y="5083885"/>
              <a:ext cx="104021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9257" y="0"/>
                  </a:moveTo>
                  <a:cubicBezTo>
                    <a:pt x="13371" y="1687"/>
                    <a:pt x="17486" y="3375"/>
                    <a:pt x="19543" y="6019"/>
                  </a:cubicBezTo>
                  <a:cubicBezTo>
                    <a:pt x="21600" y="8662"/>
                    <a:pt x="21600" y="12262"/>
                    <a:pt x="18000" y="15019"/>
                  </a:cubicBezTo>
                  <a:cubicBezTo>
                    <a:pt x="14400" y="17775"/>
                    <a:pt x="7200" y="1968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6915488" y="5352224"/>
              <a:ext cx="25300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8000"/>
                    <a:pt x="12218" y="14400"/>
                    <a:pt x="15818" y="10800"/>
                  </a:cubicBezTo>
                  <a:cubicBezTo>
                    <a:pt x="19418" y="7200"/>
                    <a:pt x="2050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7053492" y="5283223"/>
              <a:ext cx="23002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966"/>
                    <a:pt x="0" y="11931"/>
                    <a:pt x="3600" y="15531"/>
                  </a:cubicBezTo>
                  <a:cubicBezTo>
                    <a:pt x="7200" y="19131"/>
                    <a:pt x="14400" y="2036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7329498" y="5065512"/>
              <a:ext cx="265512" cy="708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537" fill="norm" stroke="1" extrusionOk="0">
                  <a:moveTo>
                    <a:pt x="0" y="21537"/>
                  </a:moveTo>
                  <a:cubicBezTo>
                    <a:pt x="1029" y="18740"/>
                    <a:pt x="2057" y="15943"/>
                    <a:pt x="3189" y="13456"/>
                  </a:cubicBezTo>
                  <a:cubicBezTo>
                    <a:pt x="4320" y="10970"/>
                    <a:pt x="5554" y="8795"/>
                    <a:pt x="7406" y="6736"/>
                  </a:cubicBezTo>
                  <a:cubicBezTo>
                    <a:pt x="9257" y="4677"/>
                    <a:pt x="11726" y="2734"/>
                    <a:pt x="13371" y="1607"/>
                  </a:cubicBezTo>
                  <a:cubicBezTo>
                    <a:pt x="15017" y="481"/>
                    <a:pt x="15840" y="170"/>
                    <a:pt x="16766" y="54"/>
                  </a:cubicBezTo>
                  <a:cubicBezTo>
                    <a:pt x="17691" y="-63"/>
                    <a:pt x="18720" y="15"/>
                    <a:pt x="19234" y="248"/>
                  </a:cubicBezTo>
                  <a:cubicBezTo>
                    <a:pt x="19749" y="481"/>
                    <a:pt x="19749" y="869"/>
                    <a:pt x="19440" y="1491"/>
                  </a:cubicBezTo>
                  <a:cubicBezTo>
                    <a:pt x="19131" y="2113"/>
                    <a:pt x="18514" y="2967"/>
                    <a:pt x="17589" y="3744"/>
                  </a:cubicBezTo>
                  <a:cubicBezTo>
                    <a:pt x="16663" y="4521"/>
                    <a:pt x="15429" y="5220"/>
                    <a:pt x="15326" y="5570"/>
                  </a:cubicBezTo>
                  <a:cubicBezTo>
                    <a:pt x="15223" y="5920"/>
                    <a:pt x="16251" y="5920"/>
                    <a:pt x="17280" y="5959"/>
                  </a:cubicBezTo>
                  <a:cubicBezTo>
                    <a:pt x="18309" y="5997"/>
                    <a:pt x="19337" y="6075"/>
                    <a:pt x="20160" y="6386"/>
                  </a:cubicBezTo>
                  <a:cubicBezTo>
                    <a:pt x="20983" y="6697"/>
                    <a:pt x="21600" y="7241"/>
                    <a:pt x="21291" y="7668"/>
                  </a:cubicBezTo>
                  <a:cubicBezTo>
                    <a:pt x="20983" y="8095"/>
                    <a:pt x="19749" y="8406"/>
                    <a:pt x="17897" y="8600"/>
                  </a:cubicBezTo>
                  <a:cubicBezTo>
                    <a:pt x="16046" y="8795"/>
                    <a:pt x="13577" y="8872"/>
                    <a:pt x="11109" y="8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7636172" y="5306223"/>
              <a:ext cx="23002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7470057" y="4839689"/>
              <a:ext cx="120115" cy="113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5055" y="8425"/>
                  </a:moveTo>
                  <a:cubicBezTo>
                    <a:pt x="3677" y="10345"/>
                    <a:pt x="2298" y="12265"/>
                    <a:pt x="1379" y="14425"/>
                  </a:cubicBezTo>
                  <a:cubicBezTo>
                    <a:pt x="460" y="16585"/>
                    <a:pt x="0" y="18985"/>
                    <a:pt x="0" y="18505"/>
                  </a:cubicBezTo>
                  <a:cubicBezTo>
                    <a:pt x="0" y="18025"/>
                    <a:pt x="460" y="14665"/>
                    <a:pt x="1149" y="11785"/>
                  </a:cubicBezTo>
                  <a:cubicBezTo>
                    <a:pt x="1838" y="8905"/>
                    <a:pt x="2757" y="6505"/>
                    <a:pt x="4136" y="4345"/>
                  </a:cubicBezTo>
                  <a:cubicBezTo>
                    <a:pt x="5515" y="2185"/>
                    <a:pt x="7353" y="265"/>
                    <a:pt x="9192" y="25"/>
                  </a:cubicBezTo>
                  <a:cubicBezTo>
                    <a:pt x="11030" y="-215"/>
                    <a:pt x="12868" y="1225"/>
                    <a:pt x="14936" y="5065"/>
                  </a:cubicBezTo>
                  <a:cubicBezTo>
                    <a:pt x="17004" y="8905"/>
                    <a:pt x="19302" y="15145"/>
                    <a:pt x="21600" y="21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7932241" y="5043847"/>
              <a:ext cx="163942" cy="36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03" fill="norm" stroke="1" extrusionOk="0">
                  <a:moveTo>
                    <a:pt x="21317" y="99"/>
                  </a:moveTo>
                  <a:cubicBezTo>
                    <a:pt x="19655" y="-49"/>
                    <a:pt x="17994" y="-197"/>
                    <a:pt x="15169" y="987"/>
                  </a:cubicBezTo>
                  <a:cubicBezTo>
                    <a:pt x="12345" y="2170"/>
                    <a:pt x="8357" y="4685"/>
                    <a:pt x="5366" y="7422"/>
                  </a:cubicBezTo>
                  <a:cubicBezTo>
                    <a:pt x="2375" y="10159"/>
                    <a:pt x="382" y="13118"/>
                    <a:pt x="49" y="15411"/>
                  </a:cubicBezTo>
                  <a:cubicBezTo>
                    <a:pt x="-283" y="17704"/>
                    <a:pt x="1046" y="19332"/>
                    <a:pt x="4203" y="20219"/>
                  </a:cubicBezTo>
                  <a:cubicBezTo>
                    <a:pt x="7360" y="21107"/>
                    <a:pt x="12345" y="21255"/>
                    <a:pt x="17329" y="214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8151947" y="5088319"/>
              <a:ext cx="289244" cy="23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16" fill="norm" stroke="1" extrusionOk="0">
                  <a:moveTo>
                    <a:pt x="21445" y="297"/>
                  </a:moveTo>
                  <a:cubicBezTo>
                    <a:pt x="19550" y="62"/>
                    <a:pt x="17656" y="-173"/>
                    <a:pt x="15761" y="179"/>
                  </a:cubicBezTo>
                  <a:cubicBezTo>
                    <a:pt x="13866" y="531"/>
                    <a:pt x="11971" y="1470"/>
                    <a:pt x="10740" y="2410"/>
                  </a:cubicBezTo>
                  <a:cubicBezTo>
                    <a:pt x="9508" y="3349"/>
                    <a:pt x="8940" y="4288"/>
                    <a:pt x="9129" y="4875"/>
                  </a:cubicBezTo>
                  <a:cubicBezTo>
                    <a:pt x="9319" y="5462"/>
                    <a:pt x="10266" y="5697"/>
                    <a:pt x="11213" y="5931"/>
                  </a:cubicBezTo>
                  <a:cubicBezTo>
                    <a:pt x="12161" y="6166"/>
                    <a:pt x="13108" y="6401"/>
                    <a:pt x="13298" y="6988"/>
                  </a:cubicBezTo>
                  <a:cubicBezTo>
                    <a:pt x="13487" y="7575"/>
                    <a:pt x="12919" y="8514"/>
                    <a:pt x="10740" y="10392"/>
                  </a:cubicBezTo>
                  <a:cubicBezTo>
                    <a:pt x="8561" y="12270"/>
                    <a:pt x="4771" y="15088"/>
                    <a:pt x="2592" y="17084"/>
                  </a:cubicBezTo>
                  <a:cubicBezTo>
                    <a:pt x="413" y="19079"/>
                    <a:pt x="-155" y="20253"/>
                    <a:pt x="34" y="20840"/>
                  </a:cubicBezTo>
                  <a:cubicBezTo>
                    <a:pt x="224" y="21427"/>
                    <a:pt x="1171" y="21427"/>
                    <a:pt x="3445" y="21075"/>
                  </a:cubicBezTo>
                  <a:cubicBezTo>
                    <a:pt x="5719" y="20723"/>
                    <a:pt x="9319" y="20018"/>
                    <a:pt x="12919" y="19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8502525" y="5083885"/>
              <a:ext cx="138003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018"/>
                    <a:pt x="9600" y="10036"/>
                    <a:pt x="13200" y="13636"/>
                  </a:cubicBezTo>
                  <a:cubicBezTo>
                    <a:pt x="16800" y="17236"/>
                    <a:pt x="19200" y="194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8456524" y="5091552"/>
              <a:ext cx="237672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87" y="2340"/>
                    <a:pt x="12774" y="4680"/>
                    <a:pt x="9290" y="7470"/>
                  </a:cubicBezTo>
                  <a:cubicBezTo>
                    <a:pt x="5806" y="10260"/>
                    <a:pt x="3252" y="13500"/>
                    <a:pt x="1858" y="15930"/>
                  </a:cubicBezTo>
                  <a:cubicBezTo>
                    <a:pt x="464" y="18360"/>
                    <a:pt x="232" y="199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8663528" y="5352224"/>
              <a:ext cx="30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8701862" y="5198888"/>
              <a:ext cx="5160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9257" y="21600"/>
                  </a:moveTo>
                  <a:cubicBezTo>
                    <a:pt x="14400" y="20160"/>
                    <a:pt x="19543" y="18720"/>
                    <a:pt x="20571" y="15120"/>
                  </a:cubicBezTo>
                  <a:cubicBezTo>
                    <a:pt x="21600" y="11520"/>
                    <a:pt x="18514" y="5760"/>
                    <a:pt x="14400" y="2880"/>
                  </a:cubicBezTo>
                  <a:cubicBezTo>
                    <a:pt x="10286" y="0"/>
                    <a:pt x="5143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8870533" y="5022550"/>
              <a:ext cx="112727" cy="4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2880" y="0"/>
                  </a:moveTo>
                  <a:cubicBezTo>
                    <a:pt x="7200" y="960"/>
                    <a:pt x="11520" y="1920"/>
                    <a:pt x="15120" y="3900"/>
                  </a:cubicBezTo>
                  <a:cubicBezTo>
                    <a:pt x="18720" y="5880"/>
                    <a:pt x="21600" y="8880"/>
                    <a:pt x="21120" y="11640"/>
                  </a:cubicBezTo>
                  <a:cubicBezTo>
                    <a:pt x="20640" y="14400"/>
                    <a:pt x="16800" y="16920"/>
                    <a:pt x="12720" y="18540"/>
                  </a:cubicBezTo>
                  <a:cubicBezTo>
                    <a:pt x="8640" y="20160"/>
                    <a:pt x="4320" y="208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8640527" y="4837074"/>
              <a:ext cx="145672" cy="10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3551"/>
                  </a:moveTo>
                  <a:cubicBezTo>
                    <a:pt x="1895" y="1931"/>
                    <a:pt x="3790" y="311"/>
                    <a:pt x="5684" y="41"/>
                  </a:cubicBezTo>
                  <a:cubicBezTo>
                    <a:pt x="7579" y="-229"/>
                    <a:pt x="9474" y="851"/>
                    <a:pt x="10042" y="2741"/>
                  </a:cubicBezTo>
                  <a:cubicBezTo>
                    <a:pt x="10611" y="4631"/>
                    <a:pt x="9853" y="7331"/>
                    <a:pt x="8526" y="9491"/>
                  </a:cubicBezTo>
                  <a:cubicBezTo>
                    <a:pt x="7200" y="11651"/>
                    <a:pt x="5305" y="13271"/>
                    <a:pt x="3790" y="15161"/>
                  </a:cubicBezTo>
                  <a:cubicBezTo>
                    <a:pt x="2274" y="17051"/>
                    <a:pt x="1137" y="19211"/>
                    <a:pt x="1516" y="20291"/>
                  </a:cubicBezTo>
                  <a:cubicBezTo>
                    <a:pt x="1895" y="21371"/>
                    <a:pt x="3790" y="21371"/>
                    <a:pt x="7390" y="21371"/>
                  </a:cubicBezTo>
                  <a:cubicBezTo>
                    <a:pt x="10990" y="21371"/>
                    <a:pt x="16295" y="21371"/>
                    <a:pt x="21600" y="21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4929778" y="5705218"/>
              <a:ext cx="437010" cy="66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12358"/>
                  </a:moveTo>
                  <a:cubicBezTo>
                    <a:pt x="3411" y="9035"/>
                    <a:pt x="6821" y="5711"/>
                    <a:pt x="9853" y="3634"/>
                  </a:cubicBezTo>
                  <a:cubicBezTo>
                    <a:pt x="12884" y="1558"/>
                    <a:pt x="15537" y="727"/>
                    <a:pt x="17305" y="311"/>
                  </a:cubicBezTo>
                  <a:cubicBezTo>
                    <a:pt x="19074" y="-104"/>
                    <a:pt x="19958" y="-104"/>
                    <a:pt x="20021" y="311"/>
                  </a:cubicBezTo>
                  <a:cubicBezTo>
                    <a:pt x="20084" y="727"/>
                    <a:pt x="19326" y="1558"/>
                    <a:pt x="17305" y="3219"/>
                  </a:cubicBezTo>
                  <a:cubicBezTo>
                    <a:pt x="15284" y="4881"/>
                    <a:pt x="12000" y="7373"/>
                    <a:pt x="10042" y="9034"/>
                  </a:cubicBezTo>
                  <a:cubicBezTo>
                    <a:pt x="8084" y="10696"/>
                    <a:pt x="7453" y="11527"/>
                    <a:pt x="6821" y="11942"/>
                  </a:cubicBezTo>
                  <a:cubicBezTo>
                    <a:pt x="6189" y="12358"/>
                    <a:pt x="5558" y="12358"/>
                    <a:pt x="5558" y="12358"/>
                  </a:cubicBezTo>
                  <a:cubicBezTo>
                    <a:pt x="5558" y="12358"/>
                    <a:pt x="6189" y="12358"/>
                    <a:pt x="6821" y="11942"/>
                  </a:cubicBezTo>
                  <a:cubicBezTo>
                    <a:pt x="7453" y="11527"/>
                    <a:pt x="8084" y="10696"/>
                    <a:pt x="8716" y="10281"/>
                  </a:cubicBezTo>
                  <a:cubicBezTo>
                    <a:pt x="9347" y="9865"/>
                    <a:pt x="9979" y="9865"/>
                    <a:pt x="9853" y="10281"/>
                  </a:cubicBezTo>
                  <a:cubicBezTo>
                    <a:pt x="9726" y="10696"/>
                    <a:pt x="8842" y="11527"/>
                    <a:pt x="7768" y="13188"/>
                  </a:cubicBezTo>
                  <a:cubicBezTo>
                    <a:pt x="6695" y="14850"/>
                    <a:pt x="5432" y="17342"/>
                    <a:pt x="4358" y="19004"/>
                  </a:cubicBezTo>
                  <a:cubicBezTo>
                    <a:pt x="3284" y="20665"/>
                    <a:pt x="2400" y="21496"/>
                    <a:pt x="2337" y="21496"/>
                  </a:cubicBezTo>
                  <a:cubicBezTo>
                    <a:pt x="2274" y="21496"/>
                    <a:pt x="3032" y="20665"/>
                    <a:pt x="5874" y="18173"/>
                  </a:cubicBezTo>
                  <a:cubicBezTo>
                    <a:pt x="8716" y="15681"/>
                    <a:pt x="13642" y="11527"/>
                    <a:pt x="16611" y="9034"/>
                  </a:cubicBezTo>
                  <a:cubicBezTo>
                    <a:pt x="19579" y="6542"/>
                    <a:pt x="20589" y="5711"/>
                    <a:pt x="21600" y="48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97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941395" y="6084525"/>
              <a:ext cx="199104" cy="199105"/>
            </a:xfrm>
            <a:prstGeom prst="rect">
              <a:avLst/>
            </a:prstGeom>
            <a:effectLst/>
          </p:spPr>
        </p:pic>
        <p:pic>
          <p:nvPicPr>
            <p:cNvPr id="89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55718" y="6107525"/>
              <a:ext cx="169117" cy="360108"/>
            </a:xfrm>
            <a:prstGeom prst="rect">
              <a:avLst/>
            </a:prstGeom>
            <a:effectLst/>
          </p:spPr>
        </p:pic>
        <p:pic>
          <p:nvPicPr>
            <p:cNvPr id="90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26392" y="6003003"/>
              <a:ext cx="375442" cy="73621"/>
            </a:xfrm>
            <a:prstGeom prst="rect">
              <a:avLst/>
            </a:prstGeom>
            <a:effectLst/>
          </p:spPr>
        </p:pic>
        <p:pic>
          <p:nvPicPr>
            <p:cNvPr id="90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09403" y="6322197"/>
              <a:ext cx="252773" cy="68768"/>
            </a:xfrm>
            <a:prstGeom prst="rect">
              <a:avLst/>
            </a:prstGeom>
            <a:effectLst/>
          </p:spPr>
        </p:pic>
        <p:pic>
          <p:nvPicPr>
            <p:cNvPr id="90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716259" y="6080378"/>
              <a:ext cx="243491" cy="589149"/>
            </a:xfrm>
            <a:prstGeom prst="rect">
              <a:avLst/>
            </a:prstGeom>
            <a:effectLst/>
          </p:spPr>
        </p:pic>
        <p:pic>
          <p:nvPicPr>
            <p:cNvPr id="90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961085" y="6260862"/>
              <a:ext cx="64334" cy="122436"/>
            </a:xfrm>
            <a:prstGeom prst="rect">
              <a:avLst/>
            </a:prstGeom>
            <a:effectLst/>
          </p:spPr>
        </p:pic>
        <p:pic>
          <p:nvPicPr>
            <p:cNvPr id="90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813945" y="5915834"/>
              <a:ext cx="223575" cy="153124"/>
            </a:xfrm>
            <a:prstGeom prst="rect">
              <a:avLst/>
            </a:prstGeom>
            <a:effectLst/>
          </p:spPr>
        </p:pic>
        <p:pic>
          <p:nvPicPr>
            <p:cNvPr id="91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220390" y="6083845"/>
              <a:ext cx="162137" cy="290022"/>
            </a:xfrm>
            <a:prstGeom prst="rect">
              <a:avLst/>
            </a:prstGeom>
            <a:effectLst/>
          </p:spPr>
        </p:pic>
        <p:pic>
          <p:nvPicPr>
            <p:cNvPr id="91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390428" y="6138193"/>
              <a:ext cx="199104" cy="268106"/>
            </a:xfrm>
            <a:prstGeom prst="rect">
              <a:avLst/>
            </a:prstGeom>
            <a:effectLst/>
          </p:spPr>
        </p:pic>
        <p:pic>
          <p:nvPicPr>
            <p:cNvPr id="91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413428" y="6168860"/>
              <a:ext cx="199105" cy="229772"/>
            </a:xfrm>
            <a:prstGeom prst="rect">
              <a:avLst/>
            </a:prstGeom>
            <a:effectLst/>
          </p:spPr>
        </p:pic>
        <p:pic>
          <p:nvPicPr>
            <p:cNvPr id="91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329092" y="6061524"/>
              <a:ext cx="314108" cy="38101"/>
            </a:xfrm>
            <a:prstGeom prst="rect">
              <a:avLst/>
            </a:prstGeom>
            <a:effectLst/>
          </p:spPr>
        </p:pic>
        <p:pic>
          <p:nvPicPr>
            <p:cNvPr id="91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643433" y="6015523"/>
              <a:ext cx="254558" cy="452110"/>
            </a:xfrm>
            <a:prstGeom prst="rect">
              <a:avLst/>
            </a:prstGeom>
            <a:effectLst/>
          </p:spPr>
        </p:pic>
        <p:sp>
          <p:nvSpPr>
            <p:cNvPr id="921" name="Line"/>
            <p:cNvSpPr/>
            <p:nvPr/>
          </p:nvSpPr>
          <p:spPr>
            <a:xfrm>
              <a:off x="927687" y="6992928"/>
              <a:ext cx="36800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50" y="10800"/>
                    <a:pt x="3900" y="21600"/>
                    <a:pt x="7050" y="21600"/>
                  </a:cubicBezTo>
                  <a:cubicBezTo>
                    <a:pt x="10200" y="21600"/>
                    <a:pt x="14550" y="10800"/>
                    <a:pt x="17175" y="7200"/>
                  </a:cubicBezTo>
                  <a:cubicBezTo>
                    <a:pt x="19800" y="3600"/>
                    <a:pt x="20700" y="7200"/>
                    <a:pt x="21600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1019360" y="7054263"/>
              <a:ext cx="284003" cy="74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1761" y="20110"/>
                  </a:moveTo>
                  <a:cubicBezTo>
                    <a:pt x="796" y="20855"/>
                    <a:pt x="-168" y="21600"/>
                    <a:pt x="25" y="21600"/>
                  </a:cubicBezTo>
                  <a:cubicBezTo>
                    <a:pt x="218" y="21600"/>
                    <a:pt x="1568" y="20855"/>
                    <a:pt x="5328" y="17131"/>
                  </a:cubicBezTo>
                  <a:cubicBezTo>
                    <a:pt x="9089" y="13407"/>
                    <a:pt x="15261" y="6703"/>
                    <a:pt x="2143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1272695" y="6862592"/>
              <a:ext cx="181763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0" y="0"/>
                  </a:moveTo>
                  <a:cubicBezTo>
                    <a:pt x="6214" y="1260"/>
                    <a:pt x="12427" y="2520"/>
                    <a:pt x="16274" y="3600"/>
                  </a:cubicBezTo>
                  <a:cubicBezTo>
                    <a:pt x="20121" y="4680"/>
                    <a:pt x="21600" y="5580"/>
                    <a:pt x="20860" y="7920"/>
                  </a:cubicBezTo>
                  <a:cubicBezTo>
                    <a:pt x="20121" y="10260"/>
                    <a:pt x="17162" y="14040"/>
                    <a:pt x="15090" y="16560"/>
                  </a:cubicBezTo>
                  <a:cubicBezTo>
                    <a:pt x="13019" y="19080"/>
                    <a:pt x="11836" y="20340"/>
                    <a:pt x="1065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2031712" y="7000595"/>
              <a:ext cx="299008" cy="341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21046" y="0"/>
                  </a:moveTo>
                  <a:cubicBezTo>
                    <a:pt x="18092" y="1290"/>
                    <a:pt x="15138" y="2579"/>
                    <a:pt x="13200" y="3466"/>
                  </a:cubicBezTo>
                  <a:cubicBezTo>
                    <a:pt x="11262" y="4352"/>
                    <a:pt x="10338" y="4836"/>
                    <a:pt x="9508" y="5400"/>
                  </a:cubicBezTo>
                  <a:cubicBezTo>
                    <a:pt x="8677" y="5964"/>
                    <a:pt x="7938" y="6609"/>
                    <a:pt x="8031" y="7093"/>
                  </a:cubicBezTo>
                  <a:cubicBezTo>
                    <a:pt x="8123" y="7576"/>
                    <a:pt x="9046" y="7899"/>
                    <a:pt x="9969" y="8060"/>
                  </a:cubicBezTo>
                  <a:cubicBezTo>
                    <a:pt x="10892" y="8221"/>
                    <a:pt x="11815" y="8221"/>
                    <a:pt x="13015" y="8221"/>
                  </a:cubicBezTo>
                  <a:cubicBezTo>
                    <a:pt x="14215" y="8221"/>
                    <a:pt x="15692" y="8221"/>
                    <a:pt x="16246" y="8624"/>
                  </a:cubicBezTo>
                  <a:cubicBezTo>
                    <a:pt x="16800" y="9027"/>
                    <a:pt x="16431" y="9833"/>
                    <a:pt x="14400" y="11284"/>
                  </a:cubicBezTo>
                  <a:cubicBezTo>
                    <a:pt x="12369" y="12734"/>
                    <a:pt x="8677" y="14830"/>
                    <a:pt x="6369" y="16119"/>
                  </a:cubicBezTo>
                  <a:cubicBezTo>
                    <a:pt x="4062" y="17409"/>
                    <a:pt x="3138" y="17893"/>
                    <a:pt x="2123" y="18618"/>
                  </a:cubicBezTo>
                  <a:cubicBezTo>
                    <a:pt x="1108" y="19343"/>
                    <a:pt x="0" y="20310"/>
                    <a:pt x="0" y="20875"/>
                  </a:cubicBezTo>
                  <a:cubicBezTo>
                    <a:pt x="0" y="21439"/>
                    <a:pt x="1108" y="21600"/>
                    <a:pt x="3692" y="21519"/>
                  </a:cubicBezTo>
                  <a:cubicBezTo>
                    <a:pt x="6277" y="21439"/>
                    <a:pt x="10338" y="21116"/>
                    <a:pt x="13569" y="21036"/>
                  </a:cubicBezTo>
                  <a:cubicBezTo>
                    <a:pt x="16800" y="20955"/>
                    <a:pt x="19200" y="21116"/>
                    <a:pt x="21600" y="21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2497314" y="6985261"/>
              <a:ext cx="186080" cy="34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426" fill="norm" stroke="1" extrusionOk="0">
                  <a:moveTo>
                    <a:pt x="21253" y="0"/>
                  </a:moveTo>
                  <a:cubicBezTo>
                    <a:pt x="18042" y="0"/>
                    <a:pt x="14831" y="0"/>
                    <a:pt x="11621" y="1182"/>
                  </a:cubicBezTo>
                  <a:cubicBezTo>
                    <a:pt x="8410" y="2365"/>
                    <a:pt x="5199" y="4730"/>
                    <a:pt x="3010" y="7647"/>
                  </a:cubicBezTo>
                  <a:cubicBezTo>
                    <a:pt x="821" y="10564"/>
                    <a:pt x="-347" y="14032"/>
                    <a:pt x="91" y="16476"/>
                  </a:cubicBezTo>
                  <a:cubicBezTo>
                    <a:pt x="529" y="18920"/>
                    <a:pt x="2572" y="20339"/>
                    <a:pt x="5345" y="20969"/>
                  </a:cubicBezTo>
                  <a:cubicBezTo>
                    <a:pt x="8118" y="21600"/>
                    <a:pt x="11621" y="21442"/>
                    <a:pt x="15123" y="21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2721727" y="7046596"/>
              <a:ext cx="230007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2880"/>
                    <a:pt x="6720" y="5760"/>
                    <a:pt x="10320" y="9360"/>
                  </a:cubicBezTo>
                  <a:cubicBezTo>
                    <a:pt x="13920" y="12960"/>
                    <a:pt x="17760" y="17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2806063" y="7018484"/>
              <a:ext cx="161004" cy="32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350"/>
                  </a:moveTo>
                  <a:cubicBezTo>
                    <a:pt x="20571" y="675"/>
                    <a:pt x="19543" y="0"/>
                    <a:pt x="18343" y="0"/>
                  </a:cubicBezTo>
                  <a:cubicBezTo>
                    <a:pt x="17143" y="0"/>
                    <a:pt x="15771" y="675"/>
                    <a:pt x="13029" y="3037"/>
                  </a:cubicBezTo>
                  <a:cubicBezTo>
                    <a:pt x="10286" y="5400"/>
                    <a:pt x="6171" y="9450"/>
                    <a:pt x="3771" y="12825"/>
                  </a:cubicBezTo>
                  <a:cubicBezTo>
                    <a:pt x="1371" y="16200"/>
                    <a:pt x="686" y="189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3066735" y="7299602"/>
              <a:ext cx="1533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3066406" y="7130931"/>
              <a:ext cx="4575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6" h="21600" fill="norm" stroke="1" extrusionOk="0">
                  <a:moveTo>
                    <a:pt x="9859" y="21600"/>
                  </a:moveTo>
                  <a:cubicBezTo>
                    <a:pt x="4459" y="19543"/>
                    <a:pt x="-941" y="17486"/>
                    <a:pt x="139" y="18000"/>
                  </a:cubicBezTo>
                  <a:cubicBezTo>
                    <a:pt x="1219" y="18514"/>
                    <a:pt x="8779" y="21600"/>
                    <a:pt x="13639" y="20057"/>
                  </a:cubicBezTo>
                  <a:cubicBezTo>
                    <a:pt x="18499" y="18514"/>
                    <a:pt x="20659" y="12343"/>
                    <a:pt x="18499" y="8229"/>
                  </a:cubicBezTo>
                  <a:cubicBezTo>
                    <a:pt x="16339" y="4114"/>
                    <a:pt x="9859" y="2057"/>
                    <a:pt x="337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3273740" y="7038929"/>
              <a:ext cx="17633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22" y="7200"/>
                    <a:pt x="10644" y="14400"/>
                    <a:pt x="14244" y="18000"/>
                  </a:cubicBezTo>
                  <a:cubicBezTo>
                    <a:pt x="17844" y="21600"/>
                    <a:pt x="19722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3373409" y="7056317"/>
              <a:ext cx="138004" cy="327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21600" y="870"/>
                  </a:moveTo>
                  <a:cubicBezTo>
                    <a:pt x="20000" y="367"/>
                    <a:pt x="18400" y="-135"/>
                    <a:pt x="17000" y="32"/>
                  </a:cubicBezTo>
                  <a:cubicBezTo>
                    <a:pt x="15600" y="200"/>
                    <a:pt x="14400" y="1037"/>
                    <a:pt x="12000" y="3967"/>
                  </a:cubicBezTo>
                  <a:cubicBezTo>
                    <a:pt x="9600" y="6898"/>
                    <a:pt x="6000" y="11921"/>
                    <a:pt x="3800" y="15186"/>
                  </a:cubicBezTo>
                  <a:cubicBezTo>
                    <a:pt x="1600" y="18451"/>
                    <a:pt x="800" y="19958"/>
                    <a:pt x="0" y="21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3572747" y="7330269"/>
              <a:ext cx="7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3589218" y="7199932"/>
              <a:ext cx="74981" cy="6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081" fill="norm" stroke="1" extrusionOk="0">
                  <a:moveTo>
                    <a:pt x="3871" y="4985"/>
                  </a:moveTo>
                  <a:cubicBezTo>
                    <a:pt x="1780" y="8308"/>
                    <a:pt x="-310" y="11631"/>
                    <a:pt x="38" y="14538"/>
                  </a:cubicBezTo>
                  <a:cubicBezTo>
                    <a:pt x="387" y="17446"/>
                    <a:pt x="3174" y="19938"/>
                    <a:pt x="6658" y="20769"/>
                  </a:cubicBezTo>
                  <a:cubicBezTo>
                    <a:pt x="10142" y="21600"/>
                    <a:pt x="14322" y="20769"/>
                    <a:pt x="17109" y="18277"/>
                  </a:cubicBezTo>
                  <a:cubicBezTo>
                    <a:pt x="19896" y="15785"/>
                    <a:pt x="21290" y="11631"/>
                    <a:pt x="19896" y="8308"/>
                  </a:cubicBezTo>
                  <a:cubicBezTo>
                    <a:pt x="18503" y="4985"/>
                    <a:pt x="14322" y="2492"/>
                    <a:pt x="1014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3802752" y="6954594"/>
              <a:ext cx="109565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1" h="21600" fill="norm" stroke="1" extrusionOk="0">
                  <a:moveTo>
                    <a:pt x="0" y="0"/>
                  </a:moveTo>
                  <a:cubicBezTo>
                    <a:pt x="2348" y="0"/>
                    <a:pt x="4696" y="0"/>
                    <a:pt x="7513" y="669"/>
                  </a:cubicBezTo>
                  <a:cubicBezTo>
                    <a:pt x="10330" y="1337"/>
                    <a:pt x="13617" y="2674"/>
                    <a:pt x="16435" y="4834"/>
                  </a:cubicBezTo>
                  <a:cubicBezTo>
                    <a:pt x="19252" y="6994"/>
                    <a:pt x="21600" y="9977"/>
                    <a:pt x="19017" y="12909"/>
                  </a:cubicBezTo>
                  <a:cubicBezTo>
                    <a:pt x="16435" y="15840"/>
                    <a:pt x="8922" y="18720"/>
                    <a:pt x="140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4423766" y="7245934"/>
              <a:ext cx="17633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4400765" y="7391604"/>
              <a:ext cx="20700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5041844" y="7087210"/>
              <a:ext cx="140940" cy="335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54" fill="norm" stroke="1" extrusionOk="0">
                  <a:moveTo>
                    <a:pt x="21272" y="2309"/>
                  </a:moveTo>
                  <a:cubicBezTo>
                    <a:pt x="21272" y="1490"/>
                    <a:pt x="21272" y="672"/>
                    <a:pt x="20115" y="263"/>
                  </a:cubicBezTo>
                  <a:cubicBezTo>
                    <a:pt x="18958" y="-146"/>
                    <a:pt x="16643" y="-146"/>
                    <a:pt x="13943" y="754"/>
                  </a:cubicBezTo>
                  <a:cubicBezTo>
                    <a:pt x="11243" y="1654"/>
                    <a:pt x="8158" y="3454"/>
                    <a:pt x="5458" y="5990"/>
                  </a:cubicBezTo>
                  <a:cubicBezTo>
                    <a:pt x="2758" y="8527"/>
                    <a:pt x="443" y="11799"/>
                    <a:pt x="58" y="14418"/>
                  </a:cubicBezTo>
                  <a:cubicBezTo>
                    <a:pt x="-328" y="17036"/>
                    <a:pt x="1215" y="18999"/>
                    <a:pt x="5072" y="20063"/>
                  </a:cubicBezTo>
                  <a:cubicBezTo>
                    <a:pt x="8929" y="21127"/>
                    <a:pt x="15101" y="21290"/>
                    <a:pt x="21272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5313119" y="7138598"/>
              <a:ext cx="168672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909"/>
                    <a:pt x="9164" y="9818"/>
                    <a:pt x="12764" y="13418"/>
                  </a:cubicBezTo>
                  <a:cubicBezTo>
                    <a:pt x="16364" y="17018"/>
                    <a:pt x="18982" y="193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5452150" y="7176932"/>
              <a:ext cx="129310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1430" y="0"/>
                  </a:moveTo>
                  <a:cubicBezTo>
                    <a:pt x="16771" y="2753"/>
                    <a:pt x="12112" y="5506"/>
                    <a:pt x="8512" y="8576"/>
                  </a:cubicBezTo>
                  <a:cubicBezTo>
                    <a:pt x="4912" y="11647"/>
                    <a:pt x="2371" y="15035"/>
                    <a:pt x="1101" y="17259"/>
                  </a:cubicBezTo>
                  <a:cubicBezTo>
                    <a:pt x="-170" y="19482"/>
                    <a:pt x="-170" y="20541"/>
                    <a:pt x="254" y="21071"/>
                  </a:cubicBezTo>
                  <a:cubicBezTo>
                    <a:pt x="677" y="21600"/>
                    <a:pt x="1524" y="21600"/>
                    <a:pt x="237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5320786" y="7077263"/>
              <a:ext cx="230006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5796130" y="7330269"/>
              <a:ext cx="184006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6145191" y="7074708"/>
              <a:ext cx="193409" cy="507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549" fill="norm" stroke="1" extrusionOk="0">
                  <a:moveTo>
                    <a:pt x="2080" y="9552"/>
                  </a:moveTo>
                  <a:cubicBezTo>
                    <a:pt x="1800" y="12482"/>
                    <a:pt x="1519" y="15413"/>
                    <a:pt x="1239" y="17150"/>
                  </a:cubicBezTo>
                  <a:cubicBezTo>
                    <a:pt x="958" y="18886"/>
                    <a:pt x="678" y="19429"/>
                    <a:pt x="397" y="20080"/>
                  </a:cubicBezTo>
                  <a:cubicBezTo>
                    <a:pt x="117" y="20732"/>
                    <a:pt x="-164" y="21491"/>
                    <a:pt x="117" y="21546"/>
                  </a:cubicBezTo>
                  <a:cubicBezTo>
                    <a:pt x="397" y="21600"/>
                    <a:pt x="1239" y="20949"/>
                    <a:pt x="1940" y="18832"/>
                  </a:cubicBezTo>
                  <a:cubicBezTo>
                    <a:pt x="2641" y="16716"/>
                    <a:pt x="3202" y="13134"/>
                    <a:pt x="3483" y="10149"/>
                  </a:cubicBezTo>
                  <a:cubicBezTo>
                    <a:pt x="3763" y="7164"/>
                    <a:pt x="3763" y="4776"/>
                    <a:pt x="4465" y="3256"/>
                  </a:cubicBezTo>
                  <a:cubicBezTo>
                    <a:pt x="5166" y="1737"/>
                    <a:pt x="6568" y="1085"/>
                    <a:pt x="7971" y="651"/>
                  </a:cubicBezTo>
                  <a:cubicBezTo>
                    <a:pt x="9374" y="217"/>
                    <a:pt x="10776" y="0"/>
                    <a:pt x="12179" y="0"/>
                  </a:cubicBezTo>
                  <a:cubicBezTo>
                    <a:pt x="13581" y="0"/>
                    <a:pt x="14984" y="217"/>
                    <a:pt x="16106" y="597"/>
                  </a:cubicBezTo>
                  <a:cubicBezTo>
                    <a:pt x="17228" y="977"/>
                    <a:pt x="18070" y="1520"/>
                    <a:pt x="18491" y="2334"/>
                  </a:cubicBezTo>
                  <a:cubicBezTo>
                    <a:pt x="18911" y="3148"/>
                    <a:pt x="18911" y="4233"/>
                    <a:pt x="18350" y="4993"/>
                  </a:cubicBezTo>
                  <a:cubicBezTo>
                    <a:pt x="17789" y="5753"/>
                    <a:pt x="16667" y="6187"/>
                    <a:pt x="17088" y="6621"/>
                  </a:cubicBezTo>
                  <a:cubicBezTo>
                    <a:pt x="17509" y="7055"/>
                    <a:pt x="19472" y="7489"/>
                    <a:pt x="20454" y="7978"/>
                  </a:cubicBezTo>
                  <a:cubicBezTo>
                    <a:pt x="21436" y="8466"/>
                    <a:pt x="21436" y="9009"/>
                    <a:pt x="20735" y="9389"/>
                  </a:cubicBezTo>
                  <a:cubicBezTo>
                    <a:pt x="20033" y="9769"/>
                    <a:pt x="18631" y="9986"/>
                    <a:pt x="16948" y="10149"/>
                  </a:cubicBezTo>
                  <a:cubicBezTo>
                    <a:pt x="15265" y="10312"/>
                    <a:pt x="13301" y="10420"/>
                    <a:pt x="11337" y="10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6417144" y="7276601"/>
              <a:ext cx="1533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6191292" y="6904352"/>
              <a:ext cx="164518" cy="96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0857" fill="norm" stroke="1" extrusionOk="0">
                  <a:moveTo>
                    <a:pt x="3447" y="4242"/>
                  </a:moveTo>
                  <a:cubicBezTo>
                    <a:pt x="3115" y="7011"/>
                    <a:pt x="2783" y="9780"/>
                    <a:pt x="2118" y="12826"/>
                  </a:cubicBezTo>
                  <a:cubicBezTo>
                    <a:pt x="1454" y="15872"/>
                    <a:pt x="457" y="19195"/>
                    <a:pt x="124" y="19472"/>
                  </a:cubicBezTo>
                  <a:cubicBezTo>
                    <a:pt x="-208" y="19749"/>
                    <a:pt x="124" y="16980"/>
                    <a:pt x="1121" y="13103"/>
                  </a:cubicBezTo>
                  <a:cubicBezTo>
                    <a:pt x="2118" y="9226"/>
                    <a:pt x="3780" y="4242"/>
                    <a:pt x="6272" y="1749"/>
                  </a:cubicBezTo>
                  <a:cubicBezTo>
                    <a:pt x="8764" y="-743"/>
                    <a:pt x="12087" y="-743"/>
                    <a:pt x="14746" y="2857"/>
                  </a:cubicBezTo>
                  <a:cubicBezTo>
                    <a:pt x="17404" y="6457"/>
                    <a:pt x="19398" y="13657"/>
                    <a:pt x="21392" y="208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6662483" y="7092597"/>
              <a:ext cx="18400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1920"/>
                    <a:pt x="5400" y="3840"/>
                    <a:pt x="8250" y="7080"/>
                  </a:cubicBezTo>
                  <a:cubicBezTo>
                    <a:pt x="11100" y="10320"/>
                    <a:pt x="14100" y="14880"/>
                    <a:pt x="16350" y="17520"/>
                  </a:cubicBezTo>
                  <a:cubicBezTo>
                    <a:pt x="18600" y="20160"/>
                    <a:pt x="20100" y="208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6685484" y="7107931"/>
              <a:ext cx="222339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3400"/>
                    <a:pt x="12166" y="6800"/>
                    <a:pt x="8566" y="9800"/>
                  </a:cubicBezTo>
                  <a:cubicBezTo>
                    <a:pt x="4966" y="12800"/>
                    <a:pt x="2483" y="15400"/>
                    <a:pt x="1241" y="17300"/>
                  </a:cubicBezTo>
                  <a:cubicBezTo>
                    <a:pt x="0" y="19200"/>
                    <a:pt x="0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6578148" y="7027648"/>
              <a:ext cx="322008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943" y="11918"/>
                    <a:pt x="7886" y="3818"/>
                    <a:pt x="11486" y="1118"/>
                  </a:cubicBezTo>
                  <a:cubicBezTo>
                    <a:pt x="15086" y="-1582"/>
                    <a:pt x="18343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7099493" y="7005311"/>
              <a:ext cx="138989" cy="42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491" fill="norm" stroke="1" extrusionOk="0">
                  <a:moveTo>
                    <a:pt x="0" y="150"/>
                  </a:moveTo>
                  <a:cubicBezTo>
                    <a:pt x="3086" y="20"/>
                    <a:pt x="6171" y="-109"/>
                    <a:pt x="8293" y="150"/>
                  </a:cubicBezTo>
                  <a:cubicBezTo>
                    <a:pt x="10414" y="408"/>
                    <a:pt x="11571" y="1055"/>
                    <a:pt x="13500" y="2931"/>
                  </a:cubicBezTo>
                  <a:cubicBezTo>
                    <a:pt x="15429" y="4806"/>
                    <a:pt x="18129" y="7910"/>
                    <a:pt x="19671" y="10626"/>
                  </a:cubicBezTo>
                  <a:cubicBezTo>
                    <a:pt x="21214" y="13343"/>
                    <a:pt x="21600" y="15671"/>
                    <a:pt x="19671" y="17352"/>
                  </a:cubicBezTo>
                  <a:cubicBezTo>
                    <a:pt x="17743" y="19034"/>
                    <a:pt x="13500" y="20068"/>
                    <a:pt x="10029" y="20650"/>
                  </a:cubicBezTo>
                  <a:cubicBezTo>
                    <a:pt x="6557" y="21232"/>
                    <a:pt x="3857" y="21362"/>
                    <a:pt x="1157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7392677" y="7044310"/>
              <a:ext cx="143827" cy="331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418" fill="norm" stroke="1" extrusionOk="0">
                  <a:moveTo>
                    <a:pt x="19842" y="148"/>
                  </a:moveTo>
                  <a:cubicBezTo>
                    <a:pt x="17980" y="-17"/>
                    <a:pt x="16118" y="-182"/>
                    <a:pt x="14069" y="478"/>
                  </a:cubicBezTo>
                  <a:cubicBezTo>
                    <a:pt x="12021" y="1137"/>
                    <a:pt x="9787" y="2621"/>
                    <a:pt x="7180" y="5177"/>
                  </a:cubicBezTo>
                  <a:cubicBezTo>
                    <a:pt x="4573" y="7733"/>
                    <a:pt x="1593" y="11360"/>
                    <a:pt x="476" y="14081"/>
                  </a:cubicBezTo>
                  <a:cubicBezTo>
                    <a:pt x="-641" y="16801"/>
                    <a:pt x="104" y="18615"/>
                    <a:pt x="3828" y="19687"/>
                  </a:cubicBezTo>
                  <a:cubicBezTo>
                    <a:pt x="7552" y="20758"/>
                    <a:pt x="14256" y="21088"/>
                    <a:pt x="20959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7613722" y="7024735"/>
              <a:ext cx="235068" cy="304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452" fill="norm" stroke="1" extrusionOk="0">
                  <a:moveTo>
                    <a:pt x="19942" y="1540"/>
                  </a:moveTo>
                  <a:cubicBezTo>
                    <a:pt x="20632" y="820"/>
                    <a:pt x="21321" y="100"/>
                    <a:pt x="21091" y="10"/>
                  </a:cubicBezTo>
                  <a:cubicBezTo>
                    <a:pt x="20861" y="-80"/>
                    <a:pt x="19712" y="460"/>
                    <a:pt x="17300" y="1360"/>
                  </a:cubicBezTo>
                  <a:cubicBezTo>
                    <a:pt x="14887" y="2260"/>
                    <a:pt x="11210" y="3520"/>
                    <a:pt x="9027" y="4600"/>
                  </a:cubicBezTo>
                  <a:cubicBezTo>
                    <a:pt x="6844" y="5680"/>
                    <a:pt x="6155" y="6580"/>
                    <a:pt x="6385" y="7120"/>
                  </a:cubicBezTo>
                  <a:cubicBezTo>
                    <a:pt x="6615" y="7660"/>
                    <a:pt x="7764" y="7840"/>
                    <a:pt x="8912" y="7930"/>
                  </a:cubicBezTo>
                  <a:cubicBezTo>
                    <a:pt x="10061" y="8020"/>
                    <a:pt x="11210" y="8020"/>
                    <a:pt x="12359" y="8380"/>
                  </a:cubicBezTo>
                  <a:cubicBezTo>
                    <a:pt x="13508" y="8740"/>
                    <a:pt x="14657" y="9460"/>
                    <a:pt x="14772" y="10180"/>
                  </a:cubicBezTo>
                  <a:cubicBezTo>
                    <a:pt x="14887" y="10900"/>
                    <a:pt x="13968" y="11620"/>
                    <a:pt x="11900" y="12610"/>
                  </a:cubicBezTo>
                  <a:cubicBezTo>
                    <a:pt x="9832" y="13600"/>
                    <a:pt x="6615" y="14860"/>
                    <a:pt x="4317" y="15940"/>
                  </a:cubicBezTo>
                  <a:cubicBezTo>
                    <a:pt x="2019" y="17020"/>
                    <a:pt x="640" y="17920"/>
                    <a:pt x="181" y="18820"/>
                  </a:cubicBezTo>
                  <a:cubicBezTo>
                    <a:pt x="-279" y="19720"/>
                    <a:pt x="181" y="20620"/>
                    <a:pt x="1100" y="21070"/>
                  </a:cubicBezTo>
                  <a:cubicBezTo>
                    <a:pt x="2019" y="21520"/>
                    <a:pt x="3398" y="21520"/>
                    <a:pt x="5695" y="21340"/>
                  </a:cubicBezTo>
                  <a:cubicBezTo>
                    <a:pt x="7993" y="21160"/>
                    <a:pt x="11210" y="20800"/>
                    <a:pt x="14427" y="20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7942845" y="7035753"/>
              <a:ext cx="191672" cy="24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fill="norm" stroke="1" extrusionOk="0">
                  <a:moveTo>
                    <a:pt x="0" y="926"/>
                  </a:moveTo>
                  <a:cubicBezTo>
                    <a:pt x="1152" y="272"/>
                    <a:pt x="2304" y="-383"/>
                    <a:pt x="3456" y="272"/>
                  </a:cubicBezTo>
                  <a:cubicBezTo>
                    <a:pt x="4608" y="926"/>
                    <a:pt x="5760" y="2890"/>
                    <a:pt x="8064" y="6272"/>
                  </a:cubicBezTo>
                  <a:cubicBezTo>
                    <a:pt x="10368" y="9653"/>
                    <a:pt x="13824" y="14453"/>
                    <a:pt x="16272" y="17181"/>
                  </a:cubicBezTo>
                  <a:cubicBezTo>
                    <a:pt x="18720" y="19908"/>
                    <a:pt x="20160" y="20562"/>
                    <a:pt x="21600" y="21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7965846" y="7031262"/>
              <a:ext cx="230006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700"/>
                    <a:pt x="12000" y="5400"/>
                    <a:pt x="8520" y="7740"/>
                  </a:cubicBezTo>
                  <a:cubicBezTo>
                    <a:pt x="5040" y="10080"/>
                    <a:pt x="2880" y="12060"/>
                    <a:pt x="1680" y="14310"/>
                  </a:cubicBezTo>
                  <a:cubicBezTo>
                    <a:pt x="480" y="16560"/>
                    <a:pt x="240" y="190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8253571" y="7284268"/>
              <a:ext cx="18950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200"/>
                    <a:pt x="3818" y="6400"/>
                    <a:pt x="1118" y="10000"/>
                  </a:cubicBezTo>
                  <a:cubicBezTo>
                    <a:pt x="-1582" y="13600"/>
                    <a:pt x="1118" y="1760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8287853" y="7169265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8425856" y="6939260"/>
              <a:ext cx="127782" cy="42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257"/>
                    <a:pt x="8640" y="514"/>
                    <a:pt x="12960" y="1993"/>
                  </a:cubicBezTo>
                  <a:cubicBezTo>
                    <a:pt x="17280" y="3471"/>
                    <a:pt x="21600" y="6171"/>
                    <a:pt x="21600" y="9129"/>
                  </a:cubicBezTo>
                  <a:cubicBezTo>
                    <a:pt x="21600" y="12086"/>
                    <a:pt x="17280" y="15300"/>
                    <a:pt x="14040" y="17421"/>
                  </a:cubicBezTo>
                  <a:cubicBezTo>
                    <a:pt x="10800" y="19543"/>
                    <a:pt x="8640" y="20571"/>
                    <a:pt x="64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8809198" y="7253600"/>
              <a:ext cx="25300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18" y="14400"/>
                    <a:pt x="10036" y="7200"/>
                    <a:pt x="13636" y="3600"/>
                  </a:cubicBezTo>
                  <a:cubicBezTo>
                    <a:pt x="17236" y="0"/>
                    <a:pt x="1941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8977869" y="7169265"/>
              <a:ext cx="1" cy="29900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9273217" y="6944740"/>
              <a:ext cx="252940" cy="715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512" fill="norm" stroke="1" extrusionOk="0">
                  <a:moveTo>
                    <a:pt x="948" y="21512"/>
                  </a:moveTo>
                  <a:cubicBezTo>
                    <a:pt x="307" y="20666"/>
                    <a:pt x="-335" y="19821"/>
                    <a:pt x="200" y="18014"/>
                  </a:cubicBezTo>
                  <a:cubicBezTo>
                    <a:pt x="734" y="16208"/>
                    <a:pt x="2445" y="13441"/>
                    <a:pt x="4049" y="10981"/>
                  </a:cubicBezTo>
                  <a:cubicBezTo>
                    <a:pt x="5653" y="8521"/>
                    <a:pt x="7150" y="6369"/>
                    <a:pt x="9075" y="4601"/>
                  </a:cubicBezTo>
                  <a:cubicBezTo>
                    <a:pt x="11000" y="2833"/>
                    <a:pt x="13352" y="1449"/>
                    <a:pt x="15170" y="719"/>
                  </a:cubicBezTo>
                  <a:cubicBezTo>
                    <a:pt x="16988" y="-11"/>
                    <a:pt x="18271" y="-88"/>
                    <a:pt x="19126" y="66"/>
                  </a:cubicBezTo>
                  <a:cubicBezTo>
                    <a:pt x="19982" y="219"/>
                    <a:pt x="20410" y="604"/>
                    <a:pt x="20730" y="1219"/>
                  </a:cubicBezTo>
                  <a:cubicBezTo>
                    <a:pt x="21051" y="1834"/>
                    <a:pt x="21265" y="2679"/>
                    <a:pt x="20623" y="3448"/>
                  </a:cubicBezTo>
                  <a:cubicBezTo>
                    <a:pt x="19982" y="4217"/>
                    <a:pt x="18485" y="4908"/>
                    <a:pt x="17095" y="5370"/>
                  </a:cubicBezTo>
                  <a:cubicBezTo>
                    <a:pt x="15705" y="5831"/>
                    <a:pt x="14421" y="6061"/>
                    <a:pt x="14315" y="6177"/>
                  </a:cubicBezTo>
                  <a:cubicBezTo>
                    <a:pt x="14208" y="6292"/>
                    <a:pt x="15277" y="6292"/>
                    <a:pt x="16346" y="6369"/>
                  </a:cubicBezTo>
                  <a:cubicBezTo>
                    <a:pt x="17416" y="6446"/>
                    <a:pt x="18485" y="6600"/>
                    <a:pt x="19447" y="6830"/>
                  </a:cubicBezTo>
                  <a:cubicBezTo>
                    <a:pt x="20410" y="7061"/>
                    <a:pt x="21265" y="7368"/>
                    <a:pt x="21158" y="7906"/>
                  </a:cubicBezTo>
                  <a:cubicBezTo>
                    <a:pt x="21051" y="8444"/>
                    <a:pt x="19982" y="9213"/>
                    <a:pt x="18699" y="9597"/>
                  </a:cubicBezTo>
                  <a:cubicBezTo>
                    <a:pt x="17415" y="9982"/>
                    <a:pt x="15918" y="9982"/>
                    <a:pt x="14421" y="99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9575882" y="7176932"/>
              <a:ext cx="1" cy="14567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9421070" y="6747635"/>
              <a:ext cx="162480" cy="108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0872" fill="norm" stroke="1" extrusionOk="0">
                  <a:moveTo>
                    <a:pt x="4244" y="10300"/>
                  </a:moveTo>
                  <a:cubicBezTo>
                    <a:pt x="3232" y="12264"/>
                    <a:pt x="2220" y="14227"/>
                    <a:pt x="1376" y="16436"/>
                  </a:cubicBezTo>
                  <a:cubicBezTo>
                    <a:pt x="532" y="18645"/>
                    <a:pt x="-143" y="21100"/>
                    <a:pt x="26" y="20855"/>
                  </a:cubicBezTo>
                  <a:cubicBezTo>
                    <a:pt x="194" y="20609"/>
                    <a:pt x="1207" y="17664"/>
                    <a:pt x="2894" y="13982"/>
                  </a:cubicBezTo>
                  <a:cubicBezTo>
                    <a:pt x="4582" y="10300"/>
                    <a:pt x="6944" y="5882"/>
                    <a:pt x="8969" y="3182"/>
                  </a:cubicBezTo>
                  <a:cubicBezTo>
                    <a:pt x="10994" y="482"/>
                    <a:pt x="12682" y="-500"/>
                    <a:pt x="14201" y="236"/>
                  </a:cubicBezTo>
                  <a:cubicBezTo>
                    <a:pt x="15719" y="973"/>
                    <a:pt x="17070" y="3427"/>
                    <a:pt x="18251" y="6864"/>
                  </a:cubicBezTo>
                  <a:cubicBezTo>
                    <a:pt x="19432" y="10300"/>
                    <a:pt x="20445" y="14718"/>
                    <a:pt x="21457" y="191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9788923" y="6939260"/>
              <a:ext cx="185636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21202" y="0"/>
                  </a:moveTo>
                  <a:cubicBezTo>
                    <a:pt x="17407" y="480"/>
                    <a:pt x="13613" y="960"/>
                    <a:pt x="10110" y="2880"/>
                  </a:cubicBezTo>
                  <a:cubicBezTo>
                    <a:pt x="6607" y="4800"/>
                    <a:pt x="3397" y="8160"/>
                    <a:pt x="1645" y="10720"/>
                  </a:cubicBezTo>
                  <a:cubicBezTo>
                    <a:pt x="-106" y="13280"/>
                    <a:pt x="-398" y="15040"/>
                    <a:pt x="478" y="16640"/>
                  </a:cubicBezTo>
                  <a:cubicBezTo>
                    <a:pt x="1353" y="18240"/>
                    <a:pt x="3397" y="19680"/>
                    <a:pt x="5732" y="20480"/>
                  </a:cubicBezTo>
                  <a:cubicBezTo>
                    <a:pt x="8067" y="21280"/>
                    <a:pt x="10694" y="21440"/>
                    <a:pt x="133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9996194" y="6977594"/>
              <a:ext cx="323372" cy="26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11" fill="norm" stroke="1" extrusionOk="0">
                  <a:moveTo>
                    <a:pt x="21521" y="0"/>
                  </a:moveTo>
                  <a:cubicBezTo>
                    <a:pt x="18119" y="839"/>
                    <a:pt x="14718" y="1678"/>
                    <a:pt x="11997" y="2621"/>
                  </a:cubicBezTo>
                  <a:cubicBezTo>
                    <a:pt x="9275" y="3565"/>
                    <a:pt x="7234" y="4614"/>
                    <a:pt x="5959" y="5557"/>
                  </a:cubicBezTo>
                  <a:cubicBezTo>
                    <a:pt x="4683" y="6501"/>
                    <a:pt x="4173" y="7340"/>
                    <a:pt x="4258" y="8074"/>
                  </a:cubicBezTo>
                  <a:cubicBezTo>
                    <a:pt x="4343" y="8808"/>
                    <a:pt x="5023" y="9437"/>
                    <a:pt x="5874" y="9961"/>
                  </a:cubicBezTo>
                  <a:cubicBezTo>
                    <a:pt x="6724" y="10485"/>
                    <a:pt x="7745" y="10905"/>
                    <a:pt x="8510" y="11534"/>
                  </a:cubicBezTo>
                  <a:cubicBezTo>
                    <a:pt x="9275" y="12163"/>
                    <a:pt x="9786" y="13002"/>
                    <a:pt x="9615" y="13736"/>
                  </a:cubicBezTo>
                  <a:cubicBezTo>
                    <a:pt x="9445" y="14470"/>
                    <a:pt x="8595" y="15099"/>
                    <a:pt x="7234" y="15833"/>
                  </a:cubicBezTo>
                  <a:cubicBezTo>
                    <a:pt x="5874" y="16567"/>
                    <a:pt x="4003" y="17406"/>
                    <a:pt x="2557" y="18140"/>
                  </a:cubicBezTo>
                  <a:cubicBezTo>
                    <a:pt x="1112" y="18874"/>
                    <a:pt x="91" y="19503"/>
                    <a:pt x="6" y="20132"/>
                  </a:cubicBezTo>
                  <a:cubicBezTo>
                    <a:pt x="-79" y="20761"/>
                    <a:pt x="771" y="21390"/>
                    <a:pt x="3067" y="21495"/>
                  </a:cubicBezTo>
                  <a:cubicBezTo>
                    <a:pt x="5364" y="21600"/>
                    <a:pt x="9105" y="21181"/>
                    <a:pt x="12847" y="207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10311899" y="6990642"/>
              <a:ext cx="253006" cy="285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171"/>
                  </a:moveTo>
                  <a:cubicBezTo>
                    <a:pt x="1091" y="-20"/>
                    <a:pt x="2182" y="-211"/>
                    <a:pt x="3600" y="554"/>
                  </a:cubicBezTo>
                  <a:cubicBezTo>
                    <a:pt x="5018" y="1318"/>
                    <a:pt x="6764" y="3039"/>
                    <a:pt x="9164" y="6097"/>
                  </a:cubicBezTo>
                  <a:cubicBezTo>
                    <a:pt x="11564" y="9155"/>
                    <a:pt x="14618" y="13552"/>
                    <a:pt x="16800" y="16324"/>
                  </a:cubicBezTo>
                  <a:cubicBezTo>
                    <a:pt x="18982" y="19095"/>
                    <a:pt x="20291" y="20242"/>
                    <a:pt x="21600" y="21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10380900" y="6992928"/>
              <a:ext cx="214673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286"/>
                    <a:pt x="10800" y="8571"/>
                    <a:pt x="7200" y="12171"/>
                  </a:cubicBezTo>
                  <a:cubicBezTo>
                    <a:pt x="3600" y="15771"/>
                    <a:pt x="1800" y="186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10580238" y="7291935"/>
              <a:ext cx="2300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10610201" y="7153931"/>
              <a:ext cx="69707" cy="4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6" h="20541" fill="norm" stroke="1" extrusionOk="0">
                  <a:moveTo>
                    <a:pt x="4675" y="0"/>
                  </a:moveTo>
                  <a:cubicBezTo>
                    <a:pt x="1695" y="6480"/>
                    <a:pt x="-1284" y="12960"/>
                    <a:pt x="578" y="16740"/>
                  </a:cubicBezTo>
                  <a:cubicBezTo>
                    <a:pt x="2440" y="20520"/>
                    <a:pt x="9144" y="21600"/>
                    <a:pt x="13240" y="19440"/>
                  </a:cubicBezTo>
                  <a:cubicBezTo>
                    <a:pt x="17337" y="17280"/>
                    <a:pt x="18826" y="11880"/>
                    <a:pt x="20316" y="6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10618573" y="6875194"/>
              <a:ext cx="153337" cy="14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391"/>
                  </a:moveTo>
                  <a:cubicBezTo>
                    <a:pt x="1800" y="25"/>
                    <a:pt x="3600" y="-341"/>
                    <a:pt x="5940" y="574"/>
                  </a:cubicBezTo>
                  <a:cubicBezTo>
                    <a:pt x="8280" y="1490"/>
                    <a:pt x="11160" y="3686"/>
                    <a:pt x="12600" y="5700"/>
                  </a:cubicBezTo>
                  <a:cubicBezTo>
                    <a:pt x="14040" y="7713"/>
                    <a:pt x="14040" y="9544"/>
                    <a:pt x="13140" y="10642"/>
                  </a:cubicBezTo>
                  <a:cubicBezTo>
                    <a:pt x="12240" y="11740"/>
                    <a:pt x="10440" y="12106"/>
                    <a:pt x="8820" y="12839"/>
                  </a:cubicBezTo>
                  <a:cubicBezTo>
                    <a:pt x="7200" y="13571"/>
                    <a:pt x="5760" y="14669"/>
                    <a:pt x="5940" y="15584"/>
                  </a:cubicBezTo>
                  <a:cubicBezTo>
                    <a:pt x="6120" y="16500"/>
                    <a:pt x="7920" y="17232"/>
                    <a:pt x="10800" y="18147"/>
                  </a:cubicBezTo>
                  <a:cubicBezTo>
                    <a:pt x="13680" y="19062"/>
                    <a:pt x="17640" y="20161"/>
                    <a:pt x="21600" y="212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10695241" y="6931593"/>
              <a:ext cx="242102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8900" y="0"/>
                  </a:moveTo>
                  <a:cubicBezTo>
                    <a:pt x="20250" y="2983"/>
                    <a:pt x="21600" y="5966"/>
                    <a:pt x="21263" y="8897"/>
                  </a:cubicBezTo>
                  <a:cubicBezTo>
                    <a:pt x="20925" y="11829"/>
                    <a:pt x="18900" y="14709"/>
                    <a:pt x="15075" y="16817"/>
                  </a:cubicBezTo>
                  <a:cubicBezTo>
                    <a:pt x="11250" y="18926"/>
                    <a:pt x="5625" y="2026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368008" y="8234276"/>
              <a:ext cx="329675" cy="2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688" y="11375"/>
                    <a:pt x="9377" y="2735"/>
                    <a:pt x="12977" y="575"/>
                  </a:cubicBezTo>
                  <a:cubicBezTo>
                    <a:pt x="16577" y="-1585"/>
                    <a:pt x="19088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366642" y="8342292"/>
              <a:ext cx="338708" cy="68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98" fill="norm" stroke="1" extrusionOk="0">
                  <a:moveTo>
                    <a:pt x="1548" y="19200"/>
                  </a:moveTo>
                  <a:cubicBezTo>
                    <a:pt x="736" y="20000"/>
                    <a:pt x="-76" y="20800"/>
                    <a:pt x="5" y="21200"/>
                  </a:cubicBezTo>
                  <a:cubicBezTo>
                    <a:pt x="86" y="21600"/>
                    <a:pt x="1061" y="21600"/>
                    <a:pt x="4309" y="19200"/>
                  </a:cubicBezTo>
                  <a:cubicBezTo>
                    <a:pt x="7557" y="16800"/>
                    <a:pt x="13079" y="12000"/>
                    <a:pt x="16327" y="8400"/>
                  </a:cubicBezTo>
                  <a:cubicBezTo>
                    <a:pt x="19575" y="4800"/>
                    <a:pt x="20550" y="2400"/>
                    <a:pt x="2152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713016" y="8150621"/>
              <a:ext cx="239959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0" y="0"/>
                  </a:moveTo>
                  <a:cubicBezTo>
                    <a:pt x="5175" y="554"/>
                    <a:pt x="10350" y="1108"/>
                    <a:pt x="14062" y="2123"/>
                  </a:cubicBezTo>
                  <a:cubicBezTo>
                    <a:pt x="17775" y="3138"/>
                    <a:pt x="20025" y="4615"/>
                    <a:pt x="20813" y="6462"/>
                  </a:cubicBezTo>
                  <a:cubicBezTo>
                    <a:pt x="21600" y="8308"/>
                    <a:pt x="20925" y="10523"/>
                    <a:pt x="18563" y="13108"/>
                  </a:cubicBezTo>
                  <a:cubicBezTo>
                    <a:pt x="16200" y="15692"/>
                    <a:pt x="12150" y="18646"/>
                    <a:pt x="81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1405587" y="8142326"/>
              <a:ext cx="180951" cy="59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414" fill="norm" stroke="1" extrusionOk="0">
                  <a:moveTo>
                    <a:pt x="5100" y="7254"/>
                  </a:moveTo>
                  <a:cubicBezTo>
                    <a:pt x="4500" y="10498"/>
                    <a:pt x="3900" y="13743"/>
                    <a:pt x="3300" y="15829"/>
                  </a:cubicBezTo>
                  <a:cubicBezTo>
                    <a:pt x="2700" y="17915"/>
                    <a:pt x="2100" y="18842"/>
                    <a:pt x="1650" y="19676"/>
                  </a:cubicBezTo>
                  <a:cubicBezTo>
                    <a:pt x="1200" y="20510"/>
                    <a:pt x="900" y="21252"/>
                    <a:pt x="600" y="21391"/>
                  </a:cubicBezTo>
                  <a:cubicBezTo>
                    <a:pt x="300" y="21530"/>
                    <a:pt x="0" y="21066"/>
                    <a:pt x="0" y="19491"/>
                  </a:cubicBezTo>
                  <a:cubicBezTo>
                    <a:pt x="0" y="17915"/>
                    <a:pt x="300" y="15226"/>
                    <a:pt x="900" y="12306"/>
                  </a:cubicBezTo>
                  <a:cubicBezTo>
                    <a:pt x="1500" y="9386"/>
                    <a:pt x="2400" y="6234"/>
                    <a:pt x="3450" y="4194"/>
                  </a:cubicBezTo>
                  <a:cubicBezTo>
                    <a:pt x="4500" y="2155"/>
                    <a:pt x="5700" y="1228"/>
                    <a:pt x="7050" y="672"/>
                  </a:cubicBezTo>
                  <a:cubicBezTo>
                    <a:pt x="8400" y="115"/>
                    <a:pt x="9900" y="-70"/>
                    <a:pt x="11250" y="23"/>
                  </a:cubicBezTo>
                  <a:cubicBezTo>
                    <a:pt x="12600" y="115"/>
                    <a:pt x="13800" y="486"/>
                    <a:pt x="14850" y="1182"/>
                  </a:cubicBezTo>
                  <a:cubicBezTo>
                    <a:pt x="15900" y="1877"/>
                    <a:pt x="16800" y="2897"/>
                    <a:pt x="17100" y="3638"/>
                  </a:cubicBezTo>
                  <a:cubicBezTo>
                    <a:pt x="17400" y="4380"/>
                    <a:pt x="17100" y="4843"/>
                    <a:pt x="16200" y="5307"/>
                  </a:cubicBezTo>
                  <a:cubicBezTo>
                    <a:pt x="15300" y="5770"/>
                    <a:pt x="13800" y="6234"/>
                    <a:pt x="13800" y="6419"/>
                  </a:cubicBezTo>
                  <a:cubicBezTo>
                    <a:pt x="13800" y="6605"/>
                    <a:pt x="15300" y="6512"/>
                    <a:pt x="16650" y="6605"/>
                  </a:cubicBezTo>
                  <a:cubicBezTo>
                    <a:pt x="18000" y="6697"/>
                    <a:pt x="19200" y="6976"/>
                    <a:pt x="20100" y="7439"/>
                  </a:cubicBezTo>
                  <a:cubicBezTo>
                    <a:pt x="21000" y="7903"/>
                    <a:pt x="21600" y="8551"/>
                    <a:pt x="21000" y="8969"/>
                  </a:cubicBezTo>
                  <a:cubicBezTo>
                    <a:pt x="20400" y="9386"/>
                    <a:pt x="18600" y="9571"/>
                    <a:pt x="16950" y="9571"/>
                  </a:cubicBezTo>
                  <a:cubicBezTo>
                    <a:pt x="15300" y="9571"/>
                    <a:pt x="13800" y="9386"/>
                    <a:pt x="12300" y="9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1763373" y="8288624"/>
              <a:ext cx="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1536881" y="7861358"/>
              <a:ext cx="103823" cy="143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92" fill="norm" stroke="1" extrusionOk="0">
                  <a:moveTo>
                    <a:pt x="4017" y="5376"/>
                  </a:moveTo>
                  <a:cubicBezTo>
                    <a:pt x="3490" y="7271"/>
                    <a:pt x="2963" y="9166"/>
                    <a:pt x="2173" y="11818"/>
                  </a:cubicBezTo>
                  <a:cubicBezTo>
                    <a:pt x="1383" y="14471"/>
                    <a:pt x="329" y="17881"/>
                    <a:pt x="65" y="18450"/>
                  </a:cubicBezTo>
                  <a:cubicBezTo>
                    <a:pt x="-198" y="19018"/>
                    <a:pt x="329" y="16745"/>
                    <a:pt x="1646" y="13524"/>
                  </a:cubicBezTo>
                  <a:cubicBezTo>
                    <a:pt x="2963" y="10303"/>
                    <a:pt x="5070" y="6134"/>
                    <a:pt x="7178" y="3481"/>
                  </a:cubicBezTo>
                  <a:cubicBezTo>
                    <a:pt x="9285" y="829"/>
                    <a:pt x="11392" y="-308"/>
                    <a:pt x="12973" y="71"/>
                  </a:cubicBezTo>
                  <a:cubicBezTo>
                    <a:pt x="14553" y="450"/>
                    <a:pt x="15607" y="2345"/>
                    <a:pt x="16924" y="6134"/>
                  </a:cubicBezTo>
                  <a:cubicBezTo>
                    <a:pt x="18241" y="9924"/>
                    <a:pt x="19822" y="15608"/>
                    <a:pt x="21402" y="212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2077713" y="8250290"/>
              <a:ext cx="153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0" y="10800"/>
                    <a:pt x="9360" y="0"/>
                    <a:pt x="12960" y="0"/>
                  </a:cubicBezTo>
                  <a:cubicBezTo>
                    <a:pt x="16560" y="0"/>
                    <a:pt x="1908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2077713" y="8380626"/>
              <a:ext cx="13800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2923902" y="7981951"/>
              <a:ext cx="296171" cy="28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fill="norm" stroke="1" extrusionOk="0">
                  <a:moveTo>
                    <a:pt x="21395" y="0"/>
                  </a:moveTo>
                  <a:cubicBezTo>
                    <a:pt x="18626" y="973"/>
                    <a:pt x="15857" y="1946"/>
                    <a:pt x="13733" y="2919"/>
                  </a:cubicBezTo>
                  <a:cubicBezTo>
                    <a:pt x="11610" y="3892"/>
                    <a:pt x="10133" y="4865"/>
                    <a:pt x="9118" y="5741"/>
                  </a:cubicBezTo>
                  <a:cubicBezTo>
                    <a:pt x="8103" y="6616"/>
                    <a:pt x="7549" y="7395"/>
                    <a:pt x="8103" y="7881"/>
                  </a:cubicBezTo>
                  <a:cubicBezTo>
                    <a:pt x="8657" y="8368"/>
                    <a:pt x="10318" y="8562"/>
                    <a:pt x="11610" y="8757"/>
                  </a:cubicBezTo>
                  <a:cubicBezTo>
                    <a:pt x="12903" y="8951"/>
                    <a:pt x="13826" y="9146"/>
                    <a:pt x="14103" y="9730"/>
                  </a:cubicBezTo>
                  <a:cubicBezTo>
                    <a:pt x="14380" y="10314"/>
                    <a:pt x="14010" y="11286"/>
                    <a:pt x="12257" y="12649"/>
                  </a:cubicBezTo>
                  <a:cubicBezTo>
                    <a:pt x="10503" y="14011"/>
                    <a:pt x="7364" y="15762"/>
                    <a:pt x="5241" y="16930"/>
                  </a:cubicBezTo>
                  <a:cubicBezTo>
                    <a:pt x="3118" y="18097"/>
                    <a:pt x="2010" y="18681"/>
                    <a:pt x="1180" y="19362"/>
                  </a:cubicBezTo>
                  <a:cubicBezTo>
                    <a:pt x="349" y="20043"/>
                    <a:pt x="-205" y="20822"/>
                    <a:pt x="72" y="21211"/>
                  </a:cubicBezTo>
                  <a:cubicBezTo>
                    <a:pt x="349" y="21600"/>
                    <a:pt x="1457" y="21600"/>
                    <a:pt x="4410" y="20919"/>
                  </a:cubicBezTo>
                  <a:cubicBezTo>
                    <a:pt x="7364" y="20238"/>
                    <a:pt x="12164" y="18876"/>
                    <a:pt x="16964" y="17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3263213" y="7946184"/>
              <a:ext cx="179199" cy="29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14" fill="norm" stroke="1" extrusionOk="0">
                  <a:moveTo>
                    <a:pt x="21332" y="2583"/>
                  </a:moveTo>
                  <a:cubicBezTo>
                    <a:pt x="21028" y="1660"/>
                    <a:pt x="20724" y="737"/>
                    <a:pt x="19659" y="276"/>
                  </a:cubicBezTo>
                  <a:cubicBezTo>
                    <a:pt x="18594" y="-186"/>
                    <a:pt x="16769" y="-186"/>
                    <a:pt x="13878" y="1199"/>
                  </a:cubicBezTo>
                  <a:cubicBezTo>
                    <a:pt x="10988" y="2583"/>
                    <a:pt x="7033" y="5352"/>
                    <a:pt x="4447" y="8306"/>
                  </a:cubicBezTo>
                  <a:cubicBezTo>
                    <a:pt x="1862" y="11260"/>
                    <a:pt x="645" y="14399"/>
                    <a:pt x="188" y="16522"/>
                  </a:cubicBezTo>
                  <a:cubicBezTo>
                    <a:pt x="-268" y="18645"/>
                    <a:pt x="36" y="19752"/>
                    <a:pt x="1862" y="20399"/>
                  </a:cubicBezTo>
                  <a:cubicBezTo>
                    <a:pt x="3687" y="21045"/>
                    <a:pt x="7033" y="21229"/>
                    <a:pt x="10380" y="214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3488412" y="7997284"/>
              <a:ext cx="176338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43" y="3343"/>
                    <a:pt x="6887" y="6686"/>
                    <a:pt x="10487" y="10286"/>
                  </a:cubicBezTo>
                  <a:cubicBezTo>
                    <a:pt x="14087" y="13886"/>
                    <a:pt x="17843" y="177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3534413" y="7989618"/>
              <a:ext cx="153337" cy="276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5660" y="1100"/>
                  </a:cubicBezTo>
                  <a:cubicBezTo>
                    <a:pt x="13320" y="2200"/>
                    <a:pt x="10440" y="4400"/>
                    <a:pt x="7740" y="8000"/>
                  </a:cubicBezTo>
                  <a:cubicBezTo>
                    <a:pt x="5040" y="11600"/>
                    <a:pt x="2520" y="16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3764418" y="8158288"/>
              <a:ext cx="766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3779752" y="8058619"/>
              <a:ext cx="766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3930137" y="7942250"/>
              <a:ext cx="125622" cy="185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62" fill="norm" stroke="1" extrusionOk="0">
                  <a:moveTo>
                    <a:pt x="499" y="2821"/>
                  </a:moveTo>
                  <a:cubicBezTo>
                    <a:pt x="67" y="1341"/>
                    <a:pt x="-365" y="-138"/>
                    <a:pt x="499" y="10"/>
                  </a:cubicBezTo>
                  <a:cubicBezTo>
                    <a:pt x="1363" y="158"/>
                    <a:pt x="3523" y="1933"/>
                    <a:pt x="6115" y="5040"/>
                  </a:cubicBezTo>
                  <a:cubicBezTo>
                    <a:pt x="8707" y="8147"/>
                    <a:pt x="11731" y="12585"/>
                    <a:pt x="14323" y="15544"/>
                  </a:cubicBezTo>
                  <a:cubicBezTo>
                    <a:pt x="16915" y="18503"/>
                    <a:pt x="19075" y="19983"/>
                    <a:pt x="21235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4002090" y="7966617"/>
              <a:ext cx="138004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189"/>
                    <a:pt x="17600" y="379"/>
                    <a:pt x="14200" y="3221"/>
                  </a:cubicBezTo>
                  <a:cubicBezTo>
                    <a:pt x="10800" y="6063"/>
                    <a:pt x="6000" y="11558"/>
                    <a:pt x="3400" y="15063"/>
                  </a:cubicBezTo>
                  <a:cubicBezTo>
                    <a:pt x="800" y="18568"/>
                    <a:pt x="400" y="200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4163093" y="8227289"/>
              <a:ext cx="766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4178427" y="8058619"/>
              <a:ext cx="37810" cy="3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3" h="19966" fill="norm" stroke="1" extrusionOk="0">
                  <a:moveTo>
                    <a:pt x="12150" y="0"/>
                  </a:moveTo>
                  <a:cubicBezTo>
                    <a:pt x="6750" y="4985"/>
                    <a:pt x="1350" y="9969"/>
                    <a:pt x="2025" y="14123"/>
                  </a:cubicBezTo>
                  <a:cubicBezTo>
                    <a:pt x="2700" y="18277"/>
                    <a:pt x="9450" y="21600"/>
                    <a:pt x="14175" y="19108"/>
                  </a:cubicBezTo>
                  <a:cubicBezTo>
                    <a:pt x="18900" y="16615"/>
                    <a:pt x="21600" y="8308"/>
                    <a:pt x="18900" y="5815"/>
                  </a:cubicBezTo>
                  <a:cubicBezTo>
                    <a:pt x="16200" y="3323"/>
                    <a:pt x="8100" y="6646"/>
                    <a:pt x="0" y="99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4339431" y="7882281"/>
              <a:ext cx="96246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7" h="21600" fill="norm" stroke="1" extrusionOk="0">
                  <a:moveTo>
                    <a:pt x="4860" y="0"/>
                  </a:moveTo>
                  <a:cubicBezTo>
                    <a:pt x="9720" y="2197"/>
                    <a:pt x="14580" y="4393"/>
                    <a:pt x="17550" y="7139"/>
                  </a:cubicBezTo>
                  <a:cubicBezTo>
                    <a:pt x="20520" y="9885"/>
                    <a:pt x="21600" y="13180"/>
                    <a:pt x="18360" y="15681"/>
                  </a:cubicBezTo>
                  <a:cubicBezTo>
                    <a:pt x="15120" y="18183"/>
                    <a:pt x="7560" y="198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4868443" y="8165955"/>
              <a:ext cx="214672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5251785" y="8027952"/>
              <a:ext cx="153337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1600"/>
                    <a:pt x="5760" y="3200"/>
                    <a:pt x="8460" y="6267"/>
                  </a:cubicBezTo>
                  <a:cubicBezTo>
                    <a:pt x="11160" y="9333"/>
                    <a:pt x="13680" y="13867"/>
                    <a:pt x="15840" y="16667"/>
                  </a:cubicBezTo>
                  <a:cubicBezTo>
                    <a:pt x="18000" y="19467"/>
                    <a:pt x="19800" y="205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5351454" y="8040730"/>
              <a:ext cx="154017" cy="31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20184" y="1742"/>
                  </a:moveTo>
                  <a:cubicBezTo>
                    <a:pt x="20892" y="871"/>
                    <a:pt x="21600" y="0"/>
                    <a:pt x="21246" y="0"/>
                  </a:cubicBezTo>
                  <a:cubicBezTo>
                    <a:pt x="20892" y="0"/>
                    <a:pt x="19475" y="871"/>
                    <a:pt x="16997" y="3397"/>
                  </a:cubicBezTo>
                  <a:cubicBezTo>
                    <a:pt x="14518" y="5923"/>
                    <a:pt x="10977" y="10103"/>
                    <a:pt x="7967" y="13413"/>
                  </a:cubicBezTo>
                  <a:cubicBezTo>
                    <a:pt x="4957" y="16723"/>
                    <a:pt x="2479" y="1916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5175116" y="7905282"/>
              <a:ext cx="36801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00" y="14400"/>
                    <a:pt x="3000" y="7200"/>
                    <a:pt x="6600" y="3600"/>
                  </a:cubicBezTo>
                  <a:cubicBezTo>
                    <a:pt x="10200" y="0"/>
                    <a:pt x="159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5694519" y="7991977"/>
              <a:ext cx="185948" cy="311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38" fill="norm" stroke="1" extrusionOk="0">
                  <a:moveTo>
                    <a:pt x="21238" y="2472"/>
                  </a:moveTo>
                  <a:cubicBezTo>
                    <a:pt x="20946" y="1594"/>
                    <a:pt x="20654" y="716"/>
                    <a:pt x="19779" y="277"/>
                  </a:cubicBezTo>
                  <a:cubicBezTo>
                    <a:pt x="18903" y="-162"/>
                    <a:pt x="17443" y="-162"/>
                    <a:pt x="14816" y="892"/>
                  </a:cubicBezTo>
                  <a:cubicBezTo>
                    <a:pt x="12189" y="1945"/>
                    <a:pt x="8395" y="4053"/>
                    <a:pt x="5622" y="6336"/>
                  </a:cubicBezTo>
                  <a:cubicBezTo>
                    <a:pt x="2849" y="8619"/>
                    <a:pt x="1097" y="11077"/>
                    <a:pt x="368" y="13536"/>
                  </a:cubicBezTo>
                  <a:cubicBezTo>
                    <a:pt x="-362" y="15994"/>
                    <a:pt x="-70" y="18453"/>
                    <a:pt x="1827" y="19770"/>
                  </a:cubicBezTo>
                  <a:cubicBezTo>
                    <a:pt x="3724" y="21087"/>
                    <a:pt x="7227" y="21262"/>
                    <a:pt x="10730" y="214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5860357" y="8006827"/>
              <a:ext cx="217393" cy="24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02" fill="norm" stroke="1" extrusionOk="0">
                  <a:moveTo>
                    <a:pt x="19829" y="3144"/>
                  </a:moveTo>
                  <a:cubicBezTo>
                    <a:pt x="20574" y="2042"/>
                    <a:pt x="21319" y="940"/>
                    <a:pt x="21071" y="389"/>
                  </a:cubicBezTo>
                  <a:cubicBezTo>
                    <a:pt x="20822" y="-162"/>
                    <a:pt x="19581" y="-162"/>
                    <a:pt x="17595" y="609"/>
                  </a:cubicBezTo>
                  <a:cubicBezTo>
                    <a:pt x="15609" y="1381"/>
                    <a:pt x="12878" y="2924"/>
                    <a:pt x="11140" y="4136"/>
                  </a:cubicBezTo>
                  <a:cubicBezTo>
                    <a:pt x="9402" y="5348"/>
                    <a:pt x="8657" y="6230"/>
                    <a:pt x="8781" y="7001"/>
                  </a:cubicBezTo>
                  <a:cubicBezTo>
                    <a:pt x="8905" y="7773"/>
                    <a:pt x="9898" y="8434"/>
                    <a:pt x="11016" y="8875"/>
                  </a:cubicBezTo>
                  <a:cubicBezTo>
                    <a:pt x="12133" y="9316"/>
                    <a:pt x="13374" y="9536"/>
                    <a:pt x="13622" y="10087"/>
                  </a:cubicBezTo>
                  <a:cubicBezTo>
                    <a:pt x="13871" y="10638"/>
                    <a:pt x="13126" y="11520"/>
                    <a:pt x="10891" y="12952"/>
                  </a:cubicBezTo>
                  <a:cubicBezTo>
                    <a:pt x="8657" y="14385"/>
                    <a:pt x="4933" y="16369"/>
                    <a:pt x="2698" y="17801"/>
                  </a:cubicBezTo>
                  <a:cubicBezTo>
                    <a:pt x="464" y="19234"/>
                    <a:pt x="-281" y="20116"/>
                    <a:pt x="91" y="20667"/>
                  </a:cubicBezTo>
                  <a:cubicBezTo>
                    <a:pt x="464" y="21218"/>
                    <a:pt x="1953" y="21438"/>
                    <a:pt x="4436" y="21218"/>
                  </a:cubicBezTo>
                  <a:cubicBezTo>
                    <a:pt x="6919" y="20997"/>
                    <a:pt x="10395" y="20336"/>
                    <a:pt x="13871" y="196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6125804" y="8050952"/>
              <a:ext cx="16100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0"/>
                    <a:pt x="3429" y="0"/>
                    <a:pt x="6686" y="2520"/>
                  </a:cubicBezTo>
                  <a:cubicBezTo>
                    <a:pt x="9943" y="5040"/>
                    <a:pt x="14743" y="10080"/>
                    <a:pt x="17486" y="13680"/>
                  </a:cubicBezTo>
                  <a:cubicBezTo>
                    <a:pt x="20229" y="17280"/>
                    <a:pt x="20914" y="19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6148805" y="8027952"/>
              <a:ext cx="161004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57" y="1080"/>
                    <a:pt x="16114" y="2160"/>
                    <a:pt x="12514" y="5760"/>
                  </a:cubicBezTo>
                  <a:cubicBezTo>
                    <a:pt x="8914" y="9360"/>
                    <a:pt x="4457" y="154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6340476" y="8257957"/>
              <a:ext cx="15334" cy="4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6386477" y="8135287"/>
              <a:ext cx="7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6478479" y="7974284"/>
              <a:ext cx="122110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7" h="21600" fill="norm" stroke="1" extrusionOk="0">
                  <a:moveTo>
                    <a:pt x="0" y="0"/>
                  </a:moveTo>
                  <a:cubicBezTo>
                    <a:pt x="7624" y="2989"/>
                    <a:pt x="15247" y="5977"/>
                    <a:pt x="18424" y="8558"/>
                  </a:cubicBezTo>
                  <a:cubicBezTo>
                    <a:pt x="21600" y="11140"/>
                    <a:pt x="20329" y="13313"/>
                    <a:pt x="16729" y="15419"/>
                  </a:cubicBezTo>
                  <a:cubicBezTo>
                    <a:pt x="13129" y="17525"/>
                    <a:pt x="7200" y="19562"/>
                    <a:pt x="127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2974733" y="8533963"/>
              <a:ext cx="3342743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0" y="0"/>
                    <a:pt x="1420" y="0"/>
                    <a:pt x="2106" y="0"/>
                  </a:cubicBezTo>
                  <a:cubicBezTo>
                    <a:pt x="2791" y="0"/>
                    <a:pt x="3451" y="0"/>
                    <a:pt x="4112" y="0"/>
                  </a:cubicBezTo>
                  <a:cubicBezTo>
                    <a:pt x="4772" y="0"/>
                    <a:pt x="5433" y="0"/>
                    <a:pt x="6061" y="720"/>
                  </a:cubicBezTo>
                  <a:cubicBezTo>
                    <a:pt x="6688" y="1440"/>
                    <a:pt x="7283" y="2880"/>
                    <a:pt x="7894" y="4680"/>
                  </a:cubicBezTo>
                  <a:cubicBezTo>
                    <a:pt x="8505" y="6480"/>
                    <a:pt x="9132" y="8640"/>
                    <a:pt x="9784" y="9720"/>
                  </a:cubicBezTo>
                  <a:cubicBezTo>
                    <a:pt x="10437" y="10800"/>
                    <a:pt x="11114" y="10800"/>
                    <a:pt x="11799" y="10800"/>
                  </a:cubicBezTo>
                  <a:cubicBezTo>
                    <a:pt x="12484" y="10800"/>
                    <a:pt x="13178" y="10800"/>
                    <a:pt x="13872" y="10440"/>
                  </a:cubicBezTo>
                  <a:cubicBezTo>
                    <a:pt x="14565" y="10080"/>
                    <a:pt x="15259" y="9360"/>
                    <a:pt x="15944" y="9000"/>
                  </a:cubicBezTo>
                  <a:cubicBezTo>
                    <a:pt x="16629" y="8640"/>
                    <a:pt x="17306" y="8640"/>
                    <a:pt x="17967" y="9360"/>
                  </a:cubicBezTo>
                  <a:cubicBezTo>
                    <a:pt x="18628" y="10080"/>
                    <a:pt x="19272" y="11520"/>
                    <a:pt x="19874" y="13680"/>
                  </a:cubicBezTo>
                  <a:cubicBezTo>
                    <a:pt x="20477" y="15840"/>
                    <a:pt x="21039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3061311" y="8649643"/>
              <a:ext cx="349847" cy="327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307" fill="norm" stroke="1" extrusionOk="0">
                  <a:moveTo>
                    <a:pt x="19767" y="2448"/>
                  </a:moveTo>
                  <a:cubicBezTo>
                    <a:pt x="20539" y="1452"/>
                    <a:pt x="21310" y="455"/>
                    <a:pt x="21079" y="122"/>
                  </a:cubicBezTo>
                  <a:cubicBezTo>
                    <a:pt x="20847" y="-210"/>
                    <a:pt x="19613" y="122"/>
                    <a:pt x="16990" y="1285"/>
                  </a:cubicBezTo>
                  <a:cubicBezTo>
                    <a:pt x="14367" y="2448"/>
                    <a:pt x="10356" y="4442"/>
                    <a:pt x="7964" y="5688"/>
                  </a:cubicBezTo>
                  <a:cubicBezTo>
                    <a:pt x="5573" y="6935"/>
                    <a:pt x="4801" y="7433"/>
                    <a:pt x="4647" y="8015"/>
                  </a:cubicBezTo>
                  <a:cubicBezTo>
                    <a:pt x="4493" y="8596"/>
                    <a:pt x="4956" y="9261"/>
                    <a:pt x="5959" y="9593"/>
                  </a:cubicBezTo>
                  <a:cubicBezTo>
                    <a:pt x="6961" y="9925"/>
                    <a:pt x="8504" y="9925"/>
                    <a:pt x="9661" y="10092"/>
                  </a:cubicBezTo>
                  <a:cubicBezTo>
                    <a:pt x="10819" y="10258"/>
                    <a:pt x="11590" y="10590"/>
                    <a:pt x="11744" y="11172"/>
                  </a:cubicBezTo>
                  <a:cubicBezTo>
                    <a:pt x="11899" y="11753"/>
                    <a:pt x="11436" y="12584"/>
                    <a:pt x="9584" y="13996"/>
                  </a:cubicBezTo>
                  <a:cubicBezTo>
                    <a:pt x="7733" y="15408"/>
                    <a:pt x="4493" y="17402"/>
                    <a:pt x="2487" y="18732"/>
                  </a:cubicBezTo>
                  <a:cubicBezTo>
                    <a:pt x="481" y="20061"/>
                    <a:pt x="-290" y="20725"/>
                    <a:pt x="96" y="21058"/>
                  </a:cubicBezTo>
                  <a:cubicBezTo>
                    <a:pt x="481" y="21390"/>
                    <a:pt x="2024" y="21390"/>
                    <a:pt x="5110" y="21058"/>
                  </a:cubicBezTo>
                  <a:cubicBezTo>
                    <a:pt x="8196" y="20725"/>
                    <a:pt x="12824" y="20061"/>
                    <a:pt x="17453" y="193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3503745" y="8725634"/>
              <a:ext cx="253007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91" y="0"/>
                    <a:pt x="2182" y="0"/>
                    <a:pt x="3600" y="982"/>
                  </a:cubicBezTo>
                  <a:cubicBezTo>
                    <a:pt x="5018" y="1964"/>
                    <a:pt x="6764" y="3927"/>
                    <a:pt x="9709" y="6982"/>
                  </a:cubicBezTo>
                  <a:cubicBezTo>
                    <a:pt x="12655" y="10036"/>
                    <a:pt x="16800" y="14182"/>
                    <a:pt x="18982" y="16800"/>
                  </a:cubicBezTo>
                  <a:cubicBezTo>
                    <a:pt x="21164" y="19418"/>
                    <a:pt x="21382" y="205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3588080" y="8710300"/>
              <a:ext cx="168672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0"/>
                    <a:pt x="18327" y="0"/>
                    <a:pt x="16036" y="1015"/>
                  </a:cubicBezTo>
                  <a:cubicBezTo>
                    <a:pt x="13745" y="2031"/>
                    <a:pt x="10800" y="4062"/>
                    <a:pt x="8018" y="7662"/>
                  </a:cubicBezTo>
                  <a:cubicBezTo>
                    <a:pt x="5236" y="11262"/>
                    <a:pt x="2618" y="1643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3764418" y="8955639"/>
              <a:ext cx="1533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3795085" y="8840636"/>
              <a:ext cx="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3764418" y="8627805"/>
              <a:ext cx="138004" cy="13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4430"/>
                  </a:moveTo>
                  <a:cubicBezTo>
                    <a:pt x="1200" y="2859"/>
                    <a:pt x="2400" y="1288"/>
                    <a:pt x="4400" y="502"/>
                  </a:cubicBezTo>
                  <a:cubicBezTo>
                    <a:pt x="6400" y="-283"/>
                    <a:pt x="9200" y="-283"/>
                    <a:pt x="11400" y="1484"/>
                  </a:cubicBezTo>
                  <a:cubicBezTo>
                    <a:pt x="13600" y="3252"/>
                    <a:pt x="15200" y="6786"/>
                    <a:pt x="15400" y="9339"/>
                  </a:cubicBezTo>
                  <a:cubicBezTo>
                    <a:pt x="15600" y="11892"/>
                    <a:pt x="14400" y="13462"/>
                    <a:pt x="13000" y="15033"/>
                  </a:cubicBezTo>
                  <a:cubicBezTo>
                    <a:pt x="11600" y="16604"/>
                    <a:pt x="10000" y="18175"/>
                    <a:pt x="10400" y="19353"/>
                  </a:cubicBezTo>
                  <a:cubicBezTo>
                    <a:pt x="10800" y="20532"/>
                    <a:pt x="13200" y="21317"/>
                    <a:pt x="15400" y="21317"/>
                  </a:cubicBezTo>
                  <a:cubicBezTo>
                    <a:pt x="17600" y="21317"/>
                    <a:pt x="19600" y="20532"/>
                    <a:pt x="21600" y="197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3910088" y="8687300"/>
              <a:ext cx="115813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6" h="21600" fill="norm" stroke="1" extrusionOk="0">
                  <a:moveTo>
                    <a:pt x="14547" y="0"/>
                  </a:moveTo>
                  <a:cubicBezTo>
                    <a:pt x="18073" y="4320"/>
                    <a:pt x="21600" y="8640"/>
                    <a:pt x="19176" y="12240"/>
                  </a:cubicBezTo>
                  <a:cubicBezTo>
                    <a:pt x="16751" y="15840"/>
                    <a:pt x="8376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3456990" y="8687300"/>
              <a:ext cx="131091" cy="3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8" h="21600" fill="norm" stroke="1" extrusionOk="0">
                  <a:moveTo>
                    <a:pt x="3718" y="0"/>
                  </a:moveTo>
                  <a:cubicBezTo>
                    <a:pt x="1318" y="3851"/>
                    <a:pt x="-1082" y="7702"/>
                    <a:pt x="518" y="11135"/>
                  </a:cubicBezTo>
                  <a:cubicBezTo>
                    <a:pt x="2118" y="14567"/>
                    <a:pt x="7718" y="17581"/>
                    <a:pt x="11718" y="19256"/>
                  </a:cubicBezTo>
                  <a:cubicBezTo>
                    <a:pt x="15718" y="20930"/>
                    <a:pt x="18118" y="21265"/>
                    <a:pt x="205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4324097" y="8917305"/>
              <a:ext cx="176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4761107" y="8809969"/>
              <a:ext cx="222339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8" y="3600"/>
                    <a:pt x="6455" y="7200"/>
                    <a:pt x="10055" y="10800"/>
                  </a:cubicBezTo>
                  <a:cubicBezTo>
                    <a:pt x="13655" y="14400"/>
                    <a:pt x="17628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4807108" y="8848303"/>
              <a:ext cx="17633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0"/>
                    <a:pt x="18470" y="0"/>
                    <a:pt x="15809" y="2304"/>
                  </a:cubicBezTo>
                  <a:cubicBezTo>
                    <a:pt x="13148" y="4608"/>
                    <a:pt x="9391" y="9216"/>
                    <a:pt x="6574" y="12816"/>
                  </a:cubicBezTo>
                  <a:cubicBezTo>
                    <a:pt x="3757" y="16416"/>
                    <a:pt x="1878" y="1900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4653771" y="8717967"/>
              <a:ext cx="31434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1" y="15840"/>
                    <a:pt x="6322" y="10080"/>
                    <a:pt x="9922" y="6480"/>
                  </a:cubicBezTo>
                  <a:cubicBezTo>
                    <a:pt x="13522" y="2880"/>
                    <a:pt x="17561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5203355" y="8771635"/>
              <a:ext cx="163433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21251" y="0"/>
                  </a:moveTo>
                  <a:cubicBezTo>
                    <a:pt x="17596" y="847"/>
                    <a:pt x="13940" y="1694"/>
                    <a:pt x="10451" y="3918"/>
                  </a:cubicBezTo>
                  <a:cubicBezTo>
                    <a:pt x="6962" y="6141"/>
                    <a:pt x="3639" y="9741"/>
                    <a:pt x="1811" y="12600"/>
                  </a:cubicBezTo>
                  <a:cubicBezTo>
                    <a:pt x="-17" y="15459"/>
                    <a:pt x="-349" y="17576"/>
                    <a:pt x="316" y="18953"/>
                  </a:cubicBezTo>
                  <a:cubicBezTo>
                    <a:pt x="980" y="20329"/>
                    <a:pt x="2642" y="20965"/>
                    <a:pt x="4303" y="21282"/>
                  </a:cubicBezTo>
                  <a:cubicBezTo>
                    <a:pt x="5965" y="21600"/>
                    <a:pt x="7626" y="21600"/>
                    <a:pt x="928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5361983" y="8771635"/>
              <a:ext cx="273145" cy="25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21376" y="0"/>
                  </a:moveTo>
                  <a:cubicBezTo>
                    <a:pt x="19176" y="441"/>
                    <a:pt x="16976" y="882"/>
                    <a:pt x="14776" y="1763"/>
                  </a:cubicBezTo>
                  <a:cubicBezTo>
                    <a:pt x="12576" y="2645"/>
                    <a:pt x="10376" y="3967"/>
                    <a:pt x="8676" y="4959"/>
                  </a:cubicBezTo>
                  <a:cubicBezTo>
                    <a:pt x="6976" y="5951"/>
                    <a:pt x="5776" y="6612"/>
                    <a:pt x="5276" y="7494"/>
                  </a:cubicBezTo>
                  <a:cubicBezTo>
                    <a:pt x="4776" y="8376"/>
                    <a:pt x="4976" y="9478"/>
                    <a:pt x="5576" y="10139"/>
                  </a:cubicBezTo>
                  <a:cubicBezTo>
                    <a:pt x="6176" y="10800"/>
                    <a:pt x="7176" y="11020"/>
                    <a:pt x="7476" y="11682"/>
                  </a:cubicBezTo>
                  <a:cubicBezTo>
                    <a:pt x="7776" y="12343"/>
                    <a:pt x="7376" y="13445"/>
                    <a:pt x="6176" y="14547"/>
                  </a:cubicBezTo>
                  <a:cubicBezTo>
                    <a:pt x="4976" y="15649"/>
                    <a:pt x="2976" y="16751"/>
                    <a:pt x="1676" y="17853"/>
                  </a:cubicBezTo>
                  <a:cubicBezTo>
                    <a:pt x="376" y="18955"/>
                    <a:pt x="-224" y="20057"/>
                    <a:pt x="76" y="20718"/>
                  </a:cubicBezTo>
                  <a:cubicBezTo>
                    <a:pt x="376" y="21380"/>
                    <a:pt x="1576" y="21600"/>
                    <a:pt x="3676" y="21600"/>
                  </a:cubicBezTo>
                  <a:cubicBezTo>
                    <a:pt x="5776" y="21600"/>
                    <a:pt x="8776" y="21380"/>
                    <a:pt x="11776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5665794" y="8771635"/>
              <a:ext cx="176339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43" y="3375"/>
                    <a:pt x="6887" y="6750"/>
                    <a:pt x="10487" y="10350"/>
                  </a:cubicBezTo>
                  <a:cubicBezTo>
                    <a:pt x="14087" y="13950"/>
                    <a:pt x="17843" y="177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5688794" y="8765105"/>
              <a:ext cx="207006" cy="29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21600" y="1026"/>
                  </a:moveTo>
                  <a:cubicBezTo>
                    <a:pt x="20533" y="472"/>
                    <a:pt x="19467" y="-82"/>
                    <a:pt x="18400" y="10"/>
                  </a:cubicBezTo>
                  <a:cubicBezTo>
                    <a:pt x="17333" y="103"/>
                    <a:pt x="16267" y="841"/>
                    <a:pt x="13467" y="3795"/>
                  </a:cubicBezTo>
                  <a:cubicBezTo>
                    <a:pt x="10667" y="6749"/>
                    <a:pt x="6133" y="11918"/>
                    <a:pt x="3600" y="15241"/>
                  </a:cubicBezTo>
                  <a:cubicBezTo>
                    <a:pt x="1067" y="18564"/>
                    <a:pt x="533" y="20041"/>
                    <a:pt x="0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5842132" y="8986306"/>
              <a:ext cx="4600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5903466" y="8848303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5941800" y="8687300"/>
              <a:ext cx="154220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7316" y="0"/>
                  </a:moveTo>
                  <a:cubicBezTo>
                    <a:pt x="10452" y="951"/>
                    <a:pt x="13587" y="1902"/>
                    <a:pt x="16374" y="4008"/>
                  </a:cubicBezTo>
                  <a:cubicBezTo>
                    <a:pt x="19161" y="6113"/>
                    <a:pt x="21600" y="9374"/>
                    <a:pt x="20903" y="11955"/>
                  </a:cubicBezTo>
                  <a:cubicBezTo>
                    <a:pt x="20206" y="14536"/>
                    <a:pt x="16374" y="16438"/>
                    <a:pt x="12368" y="17932"/>
                  </a:cubicBezTo>
                  <a:cubicBezTo>
                    <a:pt x="8361" y="19426"/>
                    <a:pt x="4181" y="205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1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688805" y="7699105"/>
              <a:ext cx="1019827" cy="734717"/>
            </a:xfrm>
            <a:prstGeom prst="rect">
              <a:avLst/>
            </a:prstGeom>
            <a:effectLst/>
          </p:spPr>
        </p:pic>
        <p:pic>
          <p:nvPicPr>
            <p:cNvPr id="1021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819770" y="7809563"/>
              <a:ext cx="183771" cy="61102"/>
            </a:xfrm>
            <a:prstGeom prst="rect">
              <a:avLst/>
            </a:prstGeom>
            <a:effectLst/>
          </p:spPr>
        </p:pic>
        <p:pic>
          <p:nvPicPr>
            <p:cNvPr id="1023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804436" y="7878565"/>
              <a:ext cx="222106" cy="84103"/>
            </a:xfrm>
            <a:prstGeom prst="rect">
              <a:avLst/>
            </a:prstGeom>
            <a:effectLst/>
          </p:spPr>
        </p:pic>
        <p:pic>
          <p:nvPicPr>
            <p:cNvPr id="102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135212" y="7757984"/>
              <a:ext cx="213337" cy="195567"/>
            </a:xfrm>
            <a:prstGeom prst="rect">
              <a:avLst/>
            </a:prstGeom>
            <a:effectLst/>
          </p:spPr>
        </p:pic>
        <p:pic>
          <p:nvPicPr>
            <p:cNvPr id="102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333449" y="7707715"/>
              <a:ext cx="245105" cy="270286"/>
            </a:xfrm>
            <a:prstGeom prst="rect">
              <a:avLst/>
            </a:prstGeom>
            <a:effectLst/>
          </p:spPr>
        </p:pic>
        <p:pic>
          <p:nvPicPr>
            <p:cNvPr id="102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440784" y="7748229"/>
              <a:ext cx="160771" cy="237439"/>
            </a:xfrm>
            <a:prstGeom prst="rect">
              <a:avLst/>
            </a:prstGeom>
            <a:effectLst/>
          </p:spPr>
        </p:pic>
        <p:pic>
          <p:nvPicPr>
            <p:cNvPr id="103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256780" y="7594892"/>
              <a:ext cx="559446" cy="114769"/>
            </a:xfrm>
            <a:prstGeom prst="rect">
              <a:avLst/>
            </a:prstGeom>
            <a:effectLst/>
          </p:spPr>
        </p:pic>
        <p:sp>
          <p:nvSpPr>
            <p:cNvPr id="1033" name="Line"/>
            <p:cNvSpPr/>
            <p:nvPr/>
          </p:nvSpPr>
          <p:spPr>
            <a:xfrm>
              <a:off x="7758841" y="8510963"/>
              <a:ext cx="21467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7735841" y="8656633"/>
              <a:ext cx="138004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8287853" y="8131345"/>
              <a:ext cx="299008" cy="255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21600" y="1613"/>
                  </a:moveTo>
                  <a:cubicBezTo>
                    <a:pt x="20862" y="757"/>
                    <a:pt x="20123" y="-98"/>
                    <a:pt x="18646" y="9"/>
                  </a:cubicBezTo>
                  <a:cubicBezTo>
                    <a:pt x="17169" y="116"/>
                    <a:pt x="14954" y="1185"/>
                    <a:pt x="13108" y="2041"/>
                  </a:cubicBezTo>
                  <a:cubicBezTo>
                    <a:pt x="11262" y="2896"/>
                    <a:pt x="9785" y="3538"/>
                    <a:pt x="8585" y="4179"/>
                  </a:cubicBezTo>
                  <a:cubicBezTo>
                    <a:pt x="7385" y="4821"/>
                    <a:pt x="6462" y="5462"/>
                    <a:pt x="6092" y="6318"/>
                  </a:cubicBezTo>
                  <a:cubicBezTo>
                    <a:pt x="5723" y="7173"/>
                    <a:pt x="5908" y="8243"/>
                    <a:pt x="6462" y="8777"/>
                  </a:cubicBezTo>
                  <a:cubicBezTo>
                    <a:pt x="7015" y="9312"/>
                    <a:pt x="7938" y="9312"/>
                    <a:pt x="8862" y="9526"/>
                  </a:cubicBezTo>
                  <a:cubicBezTo>
                    <a:pt x="9785" y="9740"/>
                    <a:pt x="10708" y="10167"/>
                    <a:pt x="11077" y="10916"/>
                  </a:cubicBezTo>
                  <a:cubicBezTo>
                    <a:pt x="11446" y="11664"/>
                    <a:pt x="11262" y="12734"/>
                    <a:pt x="9692" y="14017"/>
                  </a:cubicBezTo>
                  <a:cubicBezTo>
                    <a:pt x="8123" y="15300"/>
                    <a:pt x="5169" y="16797"/>
                    <a:pt x="3138" y="18080"/>
                  </a:cubicBezTo>
                  <a:cubicBezTo>
                    <a:pt x="1108" y="19363"/>
                    <a:pt x="0" y="20433"/>
                    <a:pt x="0" y="20967"/>
                  </a:cubicBezTo>
                  <a:cubicBezTo>
                    <a:pt x="0" y="21502"/>
                    <a:pt x="1108" y="21502"/>
                    <a:pt x="3969" y="21074"/>
                  </a:cubicBezTo>
                  <a:cubicBezTo>
                    <a:pt x="6831" y="20647"/>
                    <a:pt x="11446" y="19791"/>
                    <a:pt x="16061" y="189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8676362" y="8126941"/>
              <a:ext cx="171172" cy="246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37" fill="norm" stroke="1" extrusionOk="0">
                  <a:moveTo>
                    <a:pt x="20967" y="728"/>
                  </a:moveTo>
                  <a:cubicBezTo>
                    <a:pt x="19402" y="282"/>
                    <a:pt x="17837" y="-163"/>
                    <a:pt x="15645" y="60"/>
                  </a:cubicBezTo>
                  <a:cubicBezTo>
                    <a:pt x="13454" y="282"/>
                    <a:pt x="10637" y="1173"/>
                    <a:pt x="7663" y="3289"/>
                  </a:cubicBezTo>
                  <a:cubicBezTo>
                    <a:pt x="4689" y="5404"/>
                    <a:pt x="1558" y="8744"/>
                    <a:pt x="463" y="11750"/>
                  </a:cubicBezTo>
                  <a:cubicBezTo>
                    <a:pt x="-633" y="14757"/>
                    <a:pt x="306" y="17429"/>
                    <a:pt x="2341" y="18987"/>
                  </a:cubicBezTo>
                  <a:cubicBezTo>
                    <a:pt x="4376" y="20546"/>
                    <a:pt x="7506" y="20992"/>
                    <a:pt x="10637" y="214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8855200" y="8127620"/>
              <a:ext cx="161004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57" y="4645"/>
                    <a:pt x="8914" y="9290"/>
                    <a:pt x="12514" y="12890"/>
                  </a:cubicBezTo>
                  <a:cubicBezTo>
                    <a:pt x="16114" y="16490"/>
                    <a:pt x="18857" y="190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8878200" y="8142954"/>
              <a:ext cx="168671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2400"/>
                    <a:pt x="13745" y="4800"/>
                    <a:pt x="10309" y="7700"/>
                  </a:cubicBezTo>
                  <a:cubicBezTo>
                    <a:pt x="6873" y="10600"/>
                    <a:pt x="3927" y="14000"/>
                    <a:pt x="2291" y="16400"/>
                  </a:cubicBezTo>
                  <a:cubicBezTo>
                    <a:pt x="655" y="18800"/>
                    <a:pt x="327" y="20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9115872" y="8311624"/>
              <a:ext cx="1533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9138872" y="8173621"/>
              <a:ext cx="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9230874" y="8066286"/>
              <a:ext cx="168672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4050"/>
                    <a:pt x="8509" y="8100"/>
                    <a:pt x="12109" y="11700"/>
                  </a:cubicBezTo>
                  <a:cubicBezTo>
                    <a:pt x="15709" y="15300"/>
                    <a:pt x="18655" y="184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9345877" y="8112287"/>
              <a:ext cx="84337" cy="29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3979"/>
                    <a:pt x="15054" y="7958"/>
                    <a:pt x="11454" y="11558"/>
                  </a:cubicBezTo>
                  <a:cubicBezTo>
                    <a:pt x="7854" y="15158"/>
                    <a:pt x="3927" y="1837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9453213" y="8365292"/>
              <a:ext cx="1" cy="7667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9522215" y="8181288"/>
              <a:ext cx="766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9598883" y="8035619"/>
              <a:ext cx="162339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0" y="0"/>
                  </a:moveTo>
                  <a:cubicBezTo>
                    <a:pt x="5400" y="831"/>
                    <a:pt x="10800" y="1662"/>
                    <a:pt x="14850" y="3669"/>
                  </a:cubicBezTo>
                  <a:cubicBezTo>
                    <a:pt x="18900" y="5677"/>
                    <a:pt x="21600" y="8862"/>
                    <a:pt x="21431" y="11769"/>
                  </a:cubicBezTo>
                  <a:cubicBezTo>
                    <a:pt x="21262" y="14677"/>
                    <a:pt x="18225" y="17308"/>
                    <a:pt x="15525" y="18900"/>
                  </a:cubicBezTo>
                  <a:cubicBezTo>
                    <a:pt x="12825" y="20492"/>
                    <a:pt x="10462" y="21046"/>
                    <a:pt x="81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10181563" y="8265623"/>
              <a:ext cx="176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10454783" y="8091842"/>
              <a:ext cx="181679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fill="norm" stroke="1" extrusionOk="0">
                  <a:moveTo>
                    <a:pt x="2986" y="6240"/>
                  </a:moveTo>
                  <a:cubicBezTo>
                    <a:pt x="2986" y="10560"/>
                    <a:pt x="2986" y="14880"/>
                    <a:pt x="2542" y="17640"/>
                  </a:cubicBezTo>
                  <a:cubicBezTo>
                    <a:pt x="2098" y="20400"/>
                    <a:pt x="1210" y="21600"/>
                    <a:pt x="619" y="21600"/>
                  </a:cubicBezTo>
                  <a:cubicBezTo>
                    <a:pt x="27" y="21600"/>
                    <a:pt x="-269" y="20400"/>
                    <a:pt x="323" y="16920"/>
                  </a:cubicBezTo>
                  <a:cubicBezTo>
                    <a:pt x="915" y="13440"/>
                    <a:pt x="2394" y="7680"/>
                    <a:pt x="3726" y="4320"/>
                  </a:cubicBezTo>
                  <a:cubicBezTo>
                    <a:pt x="5057" y="960"/>
                    <a:pt x="6241" y="0"/>
                    <a:pt x="8164" y="0"/>
                  </a:cubicBezTo>
                  <a:cubicBezTo>
                    <a:pt x="10087" y="0"/>
                    <a:pt x="12750" y="960"/>
                    <a:pt x="15117" y="3240"/>
                  </a:cubicBezTo>
                  <a:cubicBezTo>
                    <a:pt x="17484" y="5520"/>
                    <a:pt x="19556" y="9120"/>
                    <a:pt x="20443" y="12360"/>
                  </a:cubicBezTo>
                  <a:cubicBezTo>
                    <a:pt x="21331" y="15600"/>
                    <a:pt x="21035" y="18480"/>
                    <a:pt x="20739" y="21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10825577" y="8058619"/>
              <a:ext cx="161004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520"/>
                    <a:pt x="10286" y="11040"/>
                    <a:pt x="13886" y="14640"/>
                  </a:cubicBezTo>
                  <a:cubicBezTo>
                    <a:pt x="17486" y="18240"/>
                    <a:pt x="19543" y="199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10879245" y="8089286"/>
              <a:ext cx="184005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1440"/>
                    <a:pt x="15600" y="2880"/>
                    <a:pt x="12000" y="6480"/>
                  </a:cubicBezTo>
                  <a:cubicBezTo>
                    <a:pt x="8400" y="10080"/>
                    <a:pt x="4200" y="158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10810243" y="7974284"/>
              <a:ext cx="20700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4400"/>
                    <a:pt x="8533" y="7200"/>
                    <a:pt x="12133" y="3600"/>
                  </a:cubicBezTo>
                  <a:cubicBezTo>
                    <a:pt x="15733" y="0"/>
                    <a:pt x="1866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11208919" y="8050952"/>
              <a:ext cx="122671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11277921" y="8127620"/>
              <a:ext cx="122670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4235"/>
                    <a:pt x="13500" y="8471"/>
                    <a:pt x="9900" y="12071"/>
                  </a:cubicBezTo>
                  <a:cubicBezTo>
                    <a:pt x="6300" y="15671"/>
                    <a:pt x="3150" y="186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11247254" y="7900171"/>
              <a:ext cx="306674" cy="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0800"/>
                    <a:pt x="10800" y="0"/>
                    <a:pt x="14400" y="0"/>
                  </a:cubicBezTo>
                  <a:cubicBezTo>
                    <a:pt x="18000" y="0"/>
                    <a:pt x="198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8356855" y="8549297"/>
              <a:ext cx="3066737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66" y="21000"/>
                    <a:pt x="1332" y="20400"/>
                    <a:pt x="2016" y="20100"/>
                  </a:cubicBezTo>
                  <a:cubicBezTo>
                    <a:pt x="2700" y="19800"/>
                    <a:pt x="3402" y="19800"/>
                    <a:pt x="4077" y="19800"/>
                  </a:cubicBezTo>
                  <a:cubicBezTo>
                    <a:pt x="4752" y="19800"/>
                    <a:pt x="5400" y="19800"/>
                    <a:pt x="6084" y="19800"/>
                  </a:cubicBezTo>
                  <a:cubicBezTo>
                    <a:pt x="6768" y="19800"/>
                    <a:pt x="7488" y="19800"/>
                    <a:pt x="8208" y="19200"/>
                  </a:cubicBezTo>
                  <a:cubicBezTo>
                    <a:pt x="8928" y="18600"/>
                    <a:pt x="9648" y="17400"/>
                    <a:pt x="10332" y="16200"/>
                  </a:cubicBezTo>
                  <a:cubicBezTo>
                    <a:pt x="11016" y="15000"/>
                    <a:pt x="11664" y="13800"/>
                    <a:pt x="12312" y="12600"/>
                  </a:cubicBezTo>
                  <a:cubicBezTo>
                    <a:pt x="12960" y="11400"/>
                    <a:pt x="13608" y="10200"/>
                    <a:pt x="14265" y="9000"/>
                  </a:cubicBezTo>
                  <a:cubicBezTo>
                    <a:pt x="14922" y="7800"/>
                    <a:pt x="15588" y="6600"/>
                    <a:pt x="16245" y="5400"/>
                  </a:cubicBezTo>
                  <a:cubicBezTo>
                    <a:pt x="16902" y="4200"/>
                    <a:pt x="17550" y="3000"/>
                    <a:pt x="18216" y="2100"/>
                  </a:cubicBezTo>
                  <a:cubicBezTo>
                    <a:pt x="18882" y="1200"/>
                    <a:pt x="19566" y="600"/>
                    <a:pt x="20133" y="300"/>
                  </a:cubicBezTo>
                  <a:cubicBezTo>
                    <a:pt x="20700" y="0"/>
                    <a:pt x="2115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8428042" y="8780443"/>
              <a:ext cx="281489" cy="25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503" fill="norm" stroke="1" extrusionOk="0">
                  <a:moveTo>
                    <a:pt x="18928" y="1867"/>
                  </a:moveTo>
                  <a:cubicBezTo>
                    <a:pt x="20085" y="994"/>
                    <a:pt x="21242" y="121"/>
                    <a:pt x="21242" y="12"/>
                  </a:cubicBezTo>
                  <a:cubicBezTo>
                    <a:pt x="21242" y="-97"/>
                    <a:pt x="20085" y="558"/>
                    <a:pt x="17096" y="1976"/>
                  </a:cubicBezTo>
                  <a:cubicBezTo>
                    <a:pt x="14106" y="3394"/>
                    <a:pt x="9285" y="5576"/>
                    <a:pt x="6392" y="6994"/>
                  </a:cubicBezTo>
                  <a:cubicBezTo>
                    <a:pt x="3499" y="8412"/>
                    <a:pt x="2535" y="9067"/>
                    <a:pt x="2438" y="9721"/>
                  </a:cubicBezTo>
                  <a:cubicBezTo>
                    <a:pt x="2342" y="10376"/>
                    <a:pt x="3113" y="11030"/>
                    <a:pt x="4174" y="11467"/>
                  </a:cubicBezTo>
                  <a:cubicBezTo>
                    <a:pt x="5235" y="11903"/>
                    <a:pt x="6585" y="12121"/>
                    <a:pt x="7742" y="12558"/>
                  </a:cubicBezTo>
                  <a:cubicBezTo>
                    <a:pt x="8899" y="12994"/>
                    <a:pt x="9863" y="13648"/>
                    <a:pt x="9960" y="14303"/>
                  </a:cubicBezTo>
                  <a:cubicBezTo>
                    <a:pt x="10056" y="14958"/>
                    <a:pt x="9285" y="15612"/>
                    <a:pt x="7742" y="16485"/>
                  </a:cubicBezTo>
                  <a:cubicBezTo>
                    <a:pt x="6199" y="17358"/>
                    <a:pt x="3885" y="18448"/>
                    <a:pt x="2246" y="19321"/>
                  </a:cubicBezTo>
                  <a:cubicBezTo>
                    <a:pt x="606" y="20194"/>
                    <a:pt x="-358" y="20848"/>
                    <a:pt x="124" y="21176"/>
                  </a:cubicBezTo>
                  <a:cubicBezTo>
                    <a:pt x="606" y="21503"/>
                    <a:pt x="2535" y="21503"/>
                    <a:pt x="5235" y="21503"/>
                  </a:cubicBezTo>
                  <a:cubicBezTo>
                    <a:pt x="7935" y="21503"/>
                    <a:pt x="11406" y="21503"/>
                    <a:pt x="14878" y="21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8663737" y="8794636"/>
              <a:ext cx="183797" cy="28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412" fill="norm" stroke="1" extrusionOk="0">
                  <a:moveTo>
                    <a:pt x="20992" y="1157"/>
                  </a:moveTo>
                  <a:cubicBezTo>
                    <a:pt x="19824" y="579"/>
                    <a:pt x="18657" y="0"/>
                    <a:pt x="17489" y="0"/>
                  </a:cubicBezTo>
                  <a:cubicBezTo>
                    <a:pt x="16322" y="0"/>
                    <a:pt x="15154" y="579"/>
                    <a:pt x="12235" y="2893"/>
                  </a:cubicBezTo>
                  <a:cubicBezTo>
                    <a:pt x="9316" y="5207"/>
                    <a:pt x="4646" y="9257"/>
                    <a:pt x="2165" y="12246"/>
                  </a:cubicBezTo>
                  <a:cubicBezTo>
                    <a:pt x="-316" y="15236"/>
                    <a:pt x="-608" y="17164"/>
                    <a:pt x="997" y="18611"/>
                  </a:cubicBezTo>
                  <a:cubicBezTo>
                    <a:pt x="2603" y="20057"/>
                    <a:pt x="6106" y="21021"/>
                    <a:pt x="9608" y="21311"/>
                  </a:cubicBezTo>
                  <a:cubicBezTo>
                    <a:pt x="13111" y="21600"/>
                    <a:pt x="16614" y="21214"/>
                    <a:pt x="20116" y="20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8916534" y="8848303"/>
              <a:ext cx="184005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600"/>
                    <a:pt x="4800" y="3200"/>
                    <a:pt x="7800" y="6267"/>
                  </a:cubicBezTo>
                  <a:cubicBezTo>
                    <a:pt x="10800" y="9333"/>
                    <a:pt x="14400" y="13867"/>
                    <a:pt x="16650" y="16667"/>
                  </a:cubicBezTo>
                  <a:cubicBezTo>
                    <a:pt x="18900" y="19467"/>
                    <a:pt x="19800" y="20533"/>
                    <a:pt x="20400" y="21067"/>
                  </a:cubicBezTo>
                  <a:cubicBezTo>
                    <a:pt x="21000" y="21600"/>
                    <a:pt x="213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8944916" y="8815457"/>
              <a:ext cx="155623" cy="308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397" fill="norm" stroke="1" extrusionOk="0">
                  <a:moveTo>
                    <a:pt x="21215" y="151"/>
                  </a:moveTo>
                  <a:cubicBezTo>
                    <a:pt x="19473" y="-26"/>
                    <a:pt x="17731" y="-203"/>
                    <a:pt x="15641" y="594"/>
                  </a:cubicBezTo>
                  <a:cubicBezTo>
                    <a:pt x="13550" y="1390"/>
                    <a:pt x="11112" y="3161"/>
                    <a:pt x="8325" y="6259"/>
                  </a:cubicBezTo>
                  <a:cubicBezTo>
                    <a:pt x="5538" y="9358"/>
                    <a:pt x="2402" y="13784"/>
                    <a:pt x="1009" y="16528"/>
                  </a:cubicBezTo>
                  <a:cubicBezTo>
                    <a:pt x="-385" y="19272"/>
                    <a:pt x="-37" y="20335"/>
                    <a:pt x="312" y="21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9169539" y="9032307"/>
              <a:ext cx="15335" cy="10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9200207" y="8924971"/>
              <a:ext cx="1" cy="23002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9253875" y="8748634"/>
              <a:ext cx="145671" cy="145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0"/>
                  </a:moveTo>
                  <a:cubicBezTo>
                    <a:pt x="1895" y="0"/>
                    <a:pt x="3789" y="0"/>
                    <a:pt x="5684" y="1705"/>
                  </a:cubicBezTo>
                  <a:cubicBezTo>
                    <a:pt x="7579" y="3411"/>
                    <a:pt x="9474" y="6821"/>
                    <a:pt x="9663" y="9474"/>
                  </a:cubicBezTo>
                  <a:cubicBezTo>
                    <a:pt x="9853" y="12126"/>
                    <a:pt x="8337" y="14021"/>
                    <a:pt x="7011" y="15916"/>
                  </a:cubicBezTo>
                  <a:cubicBezTo>
                    <a:pt x="5684" y="17811"/>
                    <a:pt x="4547" y="19705"/>
                    <a:pt x="5305" y="20653"/>
                  </a:cubicBezTo>
                  <a:cubicBezTo>
                    <a:pt x="6063" y="21600"/>
                    <a:pt x="8716" y="21600"/>
                    <a:pt x="11747" y="21411"/>
                  </a:cubicBezTo>
                  <a:cubicBezTo>
                    <a:pt x="14779" y="21221"/>
                    <a:pt x="18189" y="20842"/>
                    <a:pt x="21600" y="20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9422546" y="8771635"/>
              <a:ext cx="133886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1600" fill="norm" stroke="1" extrusionOk="0">
                  <a:moveTo>
                    <a:pt x="5786" y="0"/>
                  </a:moveTo>
                  <a:cubicBezTo>
                    <a:pt x="10029" y="3086"/>
                    <a:pt x="14271" y="6171"/>
                    <a:pt x="17164" y="8596"/>
                  </a:cubicBezTo>
                  <a:cubicBezTo>
                    <a:pt x="20057" y="11020"/>
                    <a:pt x="21600" y="12784"/>
                    <a:pt x="18514" y="14841"/>
                  </a:cubicBezTo>
                  <a:cubicBezTo>
                    <a:pt x="15429" y="16898"/>
                    <a:pt x="7714" y="192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9813554" y="8970972"/>
              <a:ext cx="29900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10328333" y="8837725"/>
              <a:ext cx="144570" cy="20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376" fill="norm" stroke="1" extrusionOk="0">
                  <a:moveTo>
                    <a:pt x="4384" y="7323"/>
                  </a:moveTo>
                  <a:cubicBezTo>
                    <a:pt x="4005" y="10446"/>
                    <a:pt x="3627" y="13569"/>
                    <a:pt x="2869" y="16301"/>
                  </a:cubicBezTo>
                  <a:cubicBezTo>
                    <a:pt x="2111" y="19034"/>
                    <a:pt x="974" y="21376"/>
                    <a:pt x="405" y="21376"/>
                  </a:cubicBezTo>
                  <a:cubicBezTo>
                    <a:pt x="-163" y="21376"/>
                    <a:pt x="-163" y="19034"/>
                    <a:pt x="595" y="15521"/>
                  </a:cubicBezTo>
                  <a:cubicBezTo>
                    <a:pt x="1353" y="12007"/>
                    <a:pt x="2869" y="7323"/>
                    <a:pt x="4195" y="4460"/>
                  </a:cubicBezTo>
                  <a:cubicBezTo>
                    <a:pt x="5521" y="1598"/>
                    <a:pt x="6658" y="557"/>
                    <a:pt x="8174" y="166"/>
                  </a:cubicBezTo>
                  <a:cubicBezTo>
                    <a:pt x="9690" y="-224"/>
                    <a:pt x="11584" y="36"/>
                    <a:pt x="13858" y="1337"/>
                  </a:cubicBezTo>
                  <a:cubicBezTo>
                    <a:pt x="16132" y="2639"/>
                    <a:pt x="18784" y="4981"/>
                    <a:pt x="20111" y="8104"/>
                  </a:cubicBezTo>
                  <a:cubicBezTo>
                    <a:pt x="21437" y="11227"/>
                    <a:pt x="21437" y="15130"/>
                    <a:pt x="21437" y="19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10689231" y="8754548"/>
              <a:ext cx="105680" cy="27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194" fill="norm" stroke="1" extrusionOk="0">
                  <a:moveTo>
                    <a:pt x="21266" y="136"/>
                  </a:moveTo>
                  <a:cubicBezTo>
                    <a:pt x="17666" y="-62"/>
                    <a:pt x="14066" y="-260"/>
                    <a:pt x="10466" y="1226"/>
                  </a:cubicBezTo>
                  <a:cubicBezTo>
                    <a:pt x="6866" y="2712"/>
                    <a:pt x="3266" y="5883"/>
                    <a:pt x="1466" y="9153"/>
                  </a:cubicBezTo>
                  <a:cubicBezTo>
                    <a:pt x="-334" y="12423"/>
                    <a:pt x="-334" y="15791"/>
                    <a:pt x="695" y="17872"/>
                  </a:cubicBezTo>
                  <a:cubicBezTo>
                    <a:pt x="1723" y="19953"/>
                    <a:pt x="3780" y="20746"/>
                    <a:pt x="7380" y="21043"/>
                  </a:cubicBezTo>
                  <a:cubicBezTo>
                    <a:pt x="10980" y="21340"/>
                    <a:pt x="16123" y="21142"/>
                    <a:pt x="21266" y="209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10894579" y="8794635"/>
              <a:ext cx="184004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0" y="4800"/>
                    <a:pt x="7800" y="9600"/>
                    <a:pt x="10800" y="13200"/>
                  </a:cubicBezTo>
                  <a:cubicBezTo>
                    <a:pt x="13800" y="16800"/>
                    <a:pt x="15900" y="19200"/>
                    <a:pt x="17550" y="20400"/>
                  </a:cubicBezTo>
                  <a:cubicBezTo>
                    <a:pt x="19200" y="21600"/>
                    <a:pt x="204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10902245" y="8840636"/>
              <a:ext cx="168672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248"/>
                    <a:pt x="18327" y="497"/>
                    <a:pt x="14727" y="4097"/>
                  </a:cubicBezTo>
                  <a:cubicBezTo>
                    <a:pt x="11127" y="7697"/>
                    <a:pt x="5564" y="146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10871578" y="8761412"/>
              <a:ext cx="191672" cy="1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0800"/>
                    <a:pt x="10944" y="0"/>
                    <a:pt x="14544" y="0"/>
                  </a:cubicBezTo>
                  <a:cubicBezTo>
                    <a:pt x="18144" y="0"/>
                    <a:pt x="19872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11170585" y="8771635"/>
              <a:ext cx="70511" cy="319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1600" fill="norm" stroke="1" extrusionOk="0">
                  <a:moveTo>
                    <a:pt x="2235" y="0"/>
                  </a:moveTo>
                  <a:cubicBezTo>
                    <a:pt x="8938" y="4320"/>
                    <a:pt x="15641" y="8640"/>
                    <a:pt x="18621" y="12010"/>
                  </a:cubicBezTo>
                  <a:cubicBezTo>
                    <a:pt x="21600" y="15379"/>
                    <a:pt x="20855" y="17798"/>
                    <a:pt x="18248" y="19354"/>
                  </a:cubicBezTo>
                  <a:cubicBezTo>
                    <a:pt x="15641" y="20909"/>
                    <a:pt x="11172" y="21600"/>
                    <a:pt x="7821" y="21600"/>
                  </a:cubicBezTo>
                  <a:cubicBezTo>
                    <a:pt x="4469" y="21600"/>
                    <a:pt x="2235" y="20909"/>
                    <a:pt x="0" y="202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11331589" y="8695926"/>
              <a:ext cx="199338" cy="9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0" y="3115"/>
                  </a:moveTo>
                  <a:cubicBezTo>
                    <a:pt x="1385" y="2007"/>
                    <a:pt x="2769" y="900"/>
                    <a:pt x="4154" y="346"/>
                  </a:cubicBezTo>
                  <a:cubicBezTo>
                    <a:pt x="5538" y="-208"/>
                    <a:pt x="6923" y="-208"/>
                    <a:pt x="7892" y="1177"/>
                  </a:cubicBezTo>
                  <a:cubicBezTo>
                    <a:pt x="8862" y="2561"/>
                    <a:pt x="9415" y="5330"/>
                    <a:pt x="9415" y="8100"/>
                  </a:cubicBezTo>
                  <a:cubicBezTo>
                    <a:pt x="9415" y="10869"/>
                    <a:pt x="8862" y="13638"/>
                    <a:pt x="7892" y="15854"/>
                  </a:cubicBezTo>
                  <a:cubicBezTo>
                    <a:pt x="6923" y="18069"/>
                    <a:pt x="5538" y="19730"/>
                    <a:pt x="5538" y="20561"/>
                  </a:cubicBezTo>
                  <a:cubicBezTo>
                    <a:pt x="5538" y="21392"/>
                    <a:pt x="6923" y="21392"/>
                    <a:pt x="9831" y="21115"/>
                  </a:cubicBezTo>
                  <a:cubicBezTo>
                    <a:pt x="12738" y="20838"/>
                    <a:pt x="17169" y="20284"/>
                    <a:pt x="21600" y="197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8013322" y="7652276"/>
              <a:ext cx="3933886" cy="1685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7" fill="norm" stroke="1" extrusionOk="0">
                  <a:moveTo>
                    <a:pt x="5206" y="2651"/>
                  </a:moveTo>
                  <a:cubicBezTo>
                    <a:pt x="5206" y="2422"/>
                    <a:pt x="5206" y="2193"/>
                    <a:pt x="5164" y="2029"/>
                  </a:cubicBezTo>
                  <a:cubicBezTo>
                    <a:pt x="5122" y="1865"/>
                    <a:pt x="5038" y="1767"/>
                    <a:pt x="4807" y="1702"/>
                  </a:cubicBezTo>
                  <a:cubicBezTo>
                    <a:pt x="4576" y="1636"/>
                    <a:pt x="4197" y="1604"/>
                    <a:pt x="3763" y="1620"/>
                  </a:cubicBezTo>
                  <a:cubicBezTo>
                    <a:pt x="3328" y="1636"/>
                    <a:pt x="2837" y="1702"/>
                    <a:pt x="2410" y="1833"/>
                  </a:cubicBezTo>
                  <a:cubicBezTo>
                    <a:pt x="1982" y="1964"/>
                    <a:pt x="1618" y="2160"/>
                    <a:pt x="1380" y="2520"/>
                  </a:cubicBezTo>
                  <a:cubicBezTo>
                    <a:pt x="1141" y="2880"/>
                    <a:pt x="1029" y="3404"/>
                    <a:pt x="966" y="4107"/>
                  </a:cubicBezTo>
                  <a:cubicBezTo>
                    <a:pt x="903" y="4811"/>
                    <a:pt x="889" y="5695"/>
                    <a:pt x="847" y="6595"/>
                  </a:cubicBezTo>
                  <a:cubicBezTo>
                    <a:pt x="805" y="7495"/>
                    <a:pt x="735" y="8411"/>
                    <a:pt x="644" y="9425"/>
                  </a:cubicBezTo>
                  <a:cubicBezTo>
                    <a:pt x="553" y="10440"/>
                    <a:pt x="441" y="11553"/>
                    <a:pt x="349" y="12518"/>
                  </a:cubicBezTo>
                  <a:cubicBezTo>
                    <a:pt x="258" y="13484"/>
                    <a:pt x="188" y="14302"/>
                    <a:pt x="132" y="15120"/>
                  </a:cubicBezTo>
                  <a:cubicBezTo>
                    <a:pt x="76" y="15938"/>
                    <a:pt x="34" y="16756"/>
                    <a:pt x="13" y="17247"/>
                  </a:cubicBezTo>
                  <a:cubicBezTo>
                    <a:pt x="-8" y="17738"/>
                    <a:pt x="-8" y="17902"/>
                    <a:pt x="48" y="18147"/>
                  </a:cubicBezTo>
                  <a:cubicBezTo>
                    <a:pt x="104" y="18393"/>
                    <a:pt x="216" y="18720"/>
                    <a:pt x="469" y="18998"/>
                  </a:cubicBezTo>
                  <a:cubicBezTo>
                    <a:pt x="721" y="19276"/>
                    <a:pt x="1113" y="19505"/>
                    <a:pt x="1464" y="19718"/>
                  </a:cubicBezTo>
                  <a:cubicBezTo>
                    <a:pt x="1814" y="19931"/>
                    <a:pt x="2123" y="20127"/>
                    <a:pt x="2529" y="20307"/>
                  </a:cubicBezTo>
                  <a:cubicBezTo>
                    <a:pt x="2936" y="20487"/>
                    <a:pt x="3440" y="20651"/>
                    <a:pt x="3994" y="20733"/>
                  </a:cubicBezTo>
                  <a:cubicBezTo>
                    <a:pt x="4547" y="20815"/>
                    <a:pt x="5150" y="20815"/>
                    <a:pt x="5725" y="20815"/>
                  </a:cubicBezTo>
                  <a:cubicBezTo>
                    <a:pt x="6300" y="20815"/>
                    <a:pt x="6846" y="20815"/>
                    <a:pt x="7414" y="20831"/>
                  </a:cubicBezTo>
                  <a:cubicBezTo>
                    <a:pt x="7982" y="20847"/>
                    <a:pt x="8570" y="20880"/>
                    <a:pt x="9145" y="20896"/>
                  </a:cubicBezTo>
                  <a:cubicBezTo>
                    <a:pt x="9720" y="20913"/>
                    <a:pt x="10280" y="20913"/>
                    <a:pt x="10813" y="20929"/>
                  </a:cubicBezTo>
                  <a:cubicBezTo>
                    <a:pt x="11346" y="20945"/>
                    <a:pt x="11850" y="20978"/>
                    <a:pt x="12348" y="21011"/>
                  </a:cubicBezTo>
                  <a:cubicBezTo>
                    <a:pt x="12845" y="21044"/>
                    <a:pt x="13336" y="21076"/>
                    <a:pt x="13820" y="21142"/>
                  </a:cubicBezTo>
                  <a:cubicBezTo>
                    <a:pt x="14303" y="21207"/>
                    <a:pt x="14780" y="21305"/>
                    <a:pt x="15242" y="21387"/>
                  </a:cubicBezTo>
                  <a:cubicBezTo>
                    <a:pt x="15705" y="21469"/>
                    <a:pt x="16153" y="21535"/>
                    <a:pt x="16644" y="21567"/>
                  </a:cubicBezTo>
                  <a:cubicBezTo>
                    <a:pt x="17135" y="21600"/>
                    <a:pt x="17667" y="21600"/>
                    <a:pt x="18109" y="21502"/>
                  </a:cubicBezTo>
                  <a:cubicBezTo>
                    <a:pt x="18550" y="21404"/>
                    <a:pt x="18901" y="21207"/>
                    <a:pt x="19181" y="20880"/>
                  </a:cubicBezTo>
                  <a:cubicBezTo>
                    <a:pt x="19461" y="20553"/>
                    <a:pt x="19672" y="20095"/>
                    <a:pt x="19854" y="19440"/>
                  </a:cubicBezTo>
                  <a:cubicBezTo>
                    <a:pt x="20036" y="18785"/>
                    <a:pt x="20190" y="17935"/>
                    <a:pt x="20330" y="16953"/>
                  </a:cubicBezTo>
                  <a:cubicBezTo>
                    <a:pt x="20471" y="15971"/>
                    <a:pt x="20597" y="14858"/>
                    <a:pt x="20730" y="13762"/>
                  </a:cubicBezTo>
                  <a:cubicBezTo>
                    <a:pt x="20863" y="12665"/>
                    <a:pt x="21003" y="11585"/>
                    <a:pt x="21108" y="10489"/>
                  </a:cubicBezTo>
                  <a:cubicBezTo>
                    <a:pt x="21214" y="9393"/>
                    <a:pt x="21284" y="8280"/>
                    <a:pt x="21361" y="7347"/>
                  </a:cubicBezTo>
                  <a:cubicBezTo>
                    <a:pt x="21438" y="6415"/>
                    <a:pt x="21522" y="5662"/>
                    <a:pt x="21557" y="5089"/>
                  </a:cubicBezTo>
                  <a:cubicBezTo>
                    <a:pt x="21592" y="4516"/>
                    <a:pt x="21578" y="4124"/>
                    <a:pt x="21529" y="3780"/>
                  </a:cubicBezTo>
                  <a:cubicBezTo>
                    <a:pt x="21480" y="3436"/>
                    <a:pt x="21396" y="3142"/>
                    <a:pt x="21242" y="2913"/>
                  </a:cubicBezTo>
                  <a:cubicBezTo>
                    <a:pt x="21087" y="2684"/>
                    <a:pt x="20863" y="2520"/>
                    <a:pt x="20576" y="2340"/>
                  </a:cubicBezTo>
                  <a:cubicBezTo>
                    <a:pt x="20288" y="2160"/>
                    <a:pt x="19938" y="1964"/>
                    <a:pt x="19532" y="1751"/>
                  </a:cubicBezTo>
                  <a:cubicBezTo>
                    <a:pt x="19125" y="1538"/>
                    <a:pt x="18662" y="1309"/>
                    <a:pt x="18221" y="1129"/>
                  </a:cubicBezTo>
                  <a:cubicBezTo>
                    <a:pt x="17779" y="949"/>
                    <a:pt x="17359" y="818"/>
                    <a:pt x="16896" y="687"/>
                  </a:cubicBezTo>
                  <a:cubicBezTo>
                    <a:pt x="16434" y="556"/>
                    <a:pt x="15929" y="425"/>
                    <a:pt x="15425" y="327"/>
                  </a:cubicBezTo>
                  <a:cubicBezTo>
                    <a:pt x="14920" y="229"/>
                    <a:pt x="14415" y="164"/>
                    <a:pt x="13897" y="115"/>
                  </a:cubicBezTo>
                  <a:cubicBezTo>
                    <a:pt x="13378" y="65"/>
                    <a:pt x="12845" y="33"/>
                    <a:pt x="12292" y="16"/>
                  </a:cubicBezTo>
                  <a:cubicBezTo>
                    <a:pt x="11738" y="0"/>
                    <a:pt x="11163" y="0"/>
                    <a:pt x="10610" y="0"/>
                  </a:cubicBezTo>
                  <a:cubicBezTo>
                    <a:pt x="10056" y="0"/>
                    <a:pt x="9523" y="0"/>
                    <a:pt x="9005" y="49"/>
                  </a:cubicBezTo>
                  <a:cubicBezTo>
                    <a:pt x="8486" y="98"/>
                    <a:pt x="7982" y="196"/>
                    <a:pt x="7498" y="295"/>
                  </a:cubicBezTo>
                  <a:cubicBezTo>
                    <a:pt x="7014" y="393"/>
                    <a:pt x="6552" y="491"/>
                    <a:pt x="6124" y="605"/>
                  </a:cubicBezTo>
                  <a:cubicBezTo>
                    <a:pt x="5697" y="720"/>
                    <a:pt x="5304" y="851"/>
                    <a:pt x="5031" y="982"/>
                  </a:cubicBezTo>
                  <a:cubicBezTo>
                    <a:pt x="4758" y="1113"/>
                    <a:pt x="4604" y="1244"/>
                    <a:pt x="4449" y="1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4504566" y="5828213"/>
              <a:ext cx="2547503" cy="92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33" fill="norm" stroke="1" extrusionOk="0">
                  <a:moveTo>
                    <a:pt x="4186" y="1050"/>
                  </a:moveTo>
                  <a:cubicBezTo>
                    <a:pt x="4186" y="695"/>
                    <a:pt x="4186" y="340"/>
                    <a:pt x="4121" y="163"/>
                  </a:cubicBezTo>
                  <a:cubicBezTo>
                    <a:pt x="4056" y="-15"/>
                    <a:pt x="3926" y="-15"/>
                    <a:pt x="3580" y="15"/>
                  </a:cubicBezTo>
                  <a:cubicBezTo>
                    <a:pt x="3233" y="44"/>
                    <a:pt x="2671" y="103"/>
                    <a:pt x="2162" y="192"/>
                  </a:cubicBezTo>
                  <a:cubicBezTo>
                    <a:pt x="1654" y="281"/>
                    <a:pt x="1199" y="399"/>
                    <a:pt x="918" y="488"/>
                  </a:cubicBezTo>
                  <a:cubicBezTo>
                    <a:pt x="636" y="577"/>
                    <a:pt x="528" y="636"/>
                    <a:pt x="442" y="784"/>
                  </a:cubicBezTo>
                  <a:cubicBezTo>
                    <a:pt x="355" y="932"/>
                    <a:pt x="290" y="1169"/>
                    <a:pt x="279" y="2115"/>
                  </a:cubicBezTo>
                  <a:cubicBezTo>
                    <a:pt x="268" y="3062"/>
                    <a:pt x="312" y="4719"/>
                    <a:pt x="344" y="6613"/>
                  </a:cubicBezTo>
                  <a:cubicBezTo>
                    <a:pt x="377" y="8507"/>
                    <a:pt x="398" y="10637"/>
                    <a:pt x="366" y="12087"/>
                  </a:cubicBezTo>
                  <a:cubicBezTo>
                    <a:pt x="333" y="13537"/>
                    <a:pt x="247" y="14306"/>
                    <a:pt x="171" y="14839"/>
                  </a:cubicBezTo>
                  <a:cubicBezTo>
                    <a:pt x="95" y="15371"/>
                    <a:pt x="30" y="15667"/>
                    <a:pt x="9" y="15963"/>
                  </a:cubicBezTo>
                  <a:cubicBezTo>
                    <a:pt x="-13" y="16259"/>
                    <a:pt x="9" y="16555"/>
                    <a:pt x="63" y="16792"/>
                  </a:cubicBezTo>
                  <a:cubicBezTo>
                    <a:pt x="117" y="17028"/>
                    <a:pt x="203" y="17206"/>
                    <a:pt x="517" y="17413"/>
                  </a:cubicBezTo>
                  <a:cubicBezTo>
                    <a:pt x="831" y="17620"/>
                    <a:pt x="1372" y="17857"/>
                    <a:pt x="2000" y="18093"/>
                  </a:cubicBezTo>
                  <a:cubicBezTo>
                    <a:pt x="2627" y="18330"/>
                    <a:pt x="3342" y="18567"/>
                    <a:pt x="4067" y="18833"/>
                  </a:cubicBezTo>
                  <a:cubicBezTo>
                    <a:pt x="4792" y="19100"/>
                    <a:pt x="5528" y="19395"/>
                    <a:pt x="6285" y="19662"/>
                  </a:cubicBezTo>
                  <a:cubicBezTo>
                    <a:pt x="7043" y="19928"/>
                    <a:pt x="7822" y="20165"/>
                    <a:pt x="8590" y="20342"/>
                  </a:cubicBezTo>
                  <a:cubicBezTo>
                    <a:pt x="9359" y="20520"/>
                    <a:pt x="10116" y="20638"/>
                    <a:pt x="10874" y="20757"/>
                  </a:cubicBezTo>
                  <a:cubicBezTo>
                    <a:pt x="11631" y="20875"/>
                    <a:pt x="12389" y="20993"/>
                    <a:pt x="13081" y="21112"/>
                  </a:cubicBezTo>
                  <a:cubicBezTo>
                    <a:pt x="13774" y="21230"/>
                    <a:pt x="14401" y="21348"/>
                    <a:pt x="15062" y="21437"/>
                  </a:cubicBezTo>
                  <a:cubicBezTo>
                    <a:pt x="15722" y="21526"/>
                    <a:pt x="16414" y="21585"/>
                    <a:pt x="16988" y="21467"/>
                  </a:cubicBezTo>
                  <a:cubicBezTo>
                    <a:pt x="17561" y="21348"/>
                    <a:pt x="18016" y="21052"/>
                    <a:pt x="18373" y="20786"/>
                  </a:cubicBezTo>
                  <a:cubicBezTo>
                    <a:pt x="18730" y="20520"/>
                    <a:pt x="18990" y="20283"/>
                    <a:pt x="19185" y="19721"/>
                  </a:cubicBezTo>
                  <a:cubicBezTo>
                    <a:pt x="19379" y="19159"/>
                    <a:pt x="19509" y="18271"/>
                    <a:pt x="19736" y="17028"/>
                  </a:cubicBezTo>
                  <a:cubicBezTo>
                    <a:pt x="19964" y="15786"/>
                    <a:pt x="20288" y="14188"/>
                    <a:pt x="20559" y="12679"/>
                  </a:cubicBezTo>
                  <a:cubicBezTo>
                    <a:pt x="20829" y="11170"/>
                    <a:pt x="21046" y="9749"/>
                    <a:pt x="21208" y="8536"/>
                  </a:cubicBezTo>
                  <a:cubicBezTo>
                    <a:pt x="21371" y="7323"/>
                    <a:pt x="21479" y="6317"/>
                    <a:pt x="21533" y="5666"/>
                  </a:cubicBezTo>
                  <a:cubicBezTo>
                    <a:pt x="21587" y="5015"/>
                    <a:pt x="21587" y="4719"/>
                    <a:pt x="21544" y="4483"/>
                  </a:cubicBezTo>
                  <a:cubicBezTo>
                    <a:pt x="21500" y="4246"/>
                    <a:pt x="21414" y="4068"/>
                    <a:pt x="21024" y="3980"/>
                  </a:cubicBezTo>
                  <a:cubicBezTo>
                    <a:pt x="20635" y="3891"/>
                    <a:pt x="19942" y="3891"/>
                    <a:pt x="19152" y="3891"/>
                  </a:cubicBezTo>
                  <a:cubicBezTo>
                    <a:pt x="18362" y="3891"/>
                    <a:pt x="17475" y="3891"/>
                    <a:pt x="16696" y="3861"/>
                  </a:cubicBezTo>
                  <a:cubicBezTo>
                    <a:pt x="15916" y="3832"/>
                    <a:pt x="15246" y="3772"/>
                    <a:pt x="14423" y="3743"/>
                  </a:cubicBezTo>
                  <a:cubicBezTo>
                    <a:pt x="13601" y="3713"/>
                    <a:pt x="12627" y="3713"/>
                    <a:pt x="11728" y="3684"/>
                  </a:cubicBezTo>
                  <a:cubicBezTo>
                    <a:pt x="10830" y="3654"/>
                    <a:pt x="10008" y="3595"/>
                    <a:pt x="9185" y="3536"/>
                  </a:cubicBezTo>
                  <a:cubicBezTo>
                    <a:pt x="8363" y="3477"/>
                    <a:pt x="7541" y="3417"/>
                    <a:pt x="6794" y="3329"/>
                  </a:cubicBezTo>
                  <a:cubicBezTo>
                    <a:pt x="6047" y="3240"/>
                    <a:pt x="5376" y="3121"/>
                    <a:pt x="4619" y="2914"/>
                  </a:cubicBezTo>
                  <a:cubicBezTo>
                    <a:pt x="3861" y="2707"/>
                    <a:pt x="3017" y="2411"/>
                    <a:pt x="2541" y="2234"/>
                  </a:cubicBezTo>
                  <a:cubicBezTo>
                    <a:pt x="2065" y="2056"/>
                    <a:pt x="1957" y="1997"/>
                    <a:pt x="1848" y="1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8049871" y="7606714"/>
              <a:ext cx="3830217" cy="1755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95" fill="norm" stroke="1" extrusionOk="0">
                  <a:moveTo>
                    <a:pt x="390" y="2919"/>
                  </a:moveTo>
                  <a:cubicBezTo>
                    <a:pt x="333" y="2825"/>
                    <a:pt x="275" y="2730"/>
                    <a:pt x="196" y="2636"/>
                  </a:cubicBezTo>
                  <a:cubicBezTo>
                    <a:pt x="117" y="2542"/>
                    <a:pt x="16" y="2447"/>
                    <a:pt x="1" y="2416"/>
                  </a:cubicBezTo>
                  <a:cubicBezTo>
                    <a:pt x="-13" y="2385"/>
                    <a:pt x="59" y="2416"/>
                    <a:pt x="318" y="2416"/>
                  </a:cubicBezTo>
                  <a:cubicBezTo>
                    <a:pt x="577" y="2416"/>
                    <a:pt x="1024" y="2385"/>
                    <a:pt x="1535" y="2369"/>
                  </a:cubicBezTo>
                  <a:cubicBezTo>
                    <a:pt x="2046" y="2353"/>
                    <a:pt x="2622" y="2353"/>
                    <a:pt x="3198" y="2353"/>
                  </a:cubicBezTo>
                  <a:cubicBezTo>
                    <a:pt x="3774" y="2353"/>
                    <a:pt x="4350" y="2353"/>
                    <a:pt x="4876" y="2322"/>
                  </a:cubicBezTo>
                  <a:cubicBezTo>
                    <a:pt x="5401" y="2290"/>
                    <a:pt x="5877" y="2227"/>
                    <a:pt x="6424" y="2180"/>
                  </a:cubicBezTo>
                  <a:cubicBezTo>
                    <a:pt x="6971" y="2133"/>
                    <a:pt x="7590" y="2102"/>
                    <a:pt x="8181" y="2070"/>
                  </a:cubicBezTo>
                  <a:cubicBezTo>
                    <a:pt x="8771" y="2039"/>
                    <a:pt x="9333" y="2007"/>
                    <a:pt x="9657" y="1976"/>
                  </a:cubicBezTo>
                  <a:cubicBezTo>
                    <a:pt x="9981" y="1944"/>
                    <a:pt x="10067" y="1913"/>
                    <a:pt x="10146" y="1897"/>
                  </a:cubicBezTo>
                  <a:cubicBezTo>
                    <a:pt x="10225" y="1881"/>
                    <a:pt x="10297" y="1881"/>
                    <a:pt x="10276" y="1913"/>
                  </a:cubicBezTo>
                  <a:cubicBezTo>
                    <a:pt x="10254" y="1944"/>
                    <a:pt x="10139" y="2007"/>
                    <a:pt x="9858" y="2054"/>
                  </a:cubicBezTo>
                  <a:cubicBezTo>
                    <a:pt x="9577" y="2102"/>
                    <a:pt x="9131" y="2133"/>
                    <a:pt x="8613" y="2164"/>
                  </a:cubicBezTo>
                  <a:cubicBezTo>
                    <a:pt x="8094" y="2196"/>
                    <a:pt x="7504" y="2227"/>
                    <a:pt x="6942" y="2274"/>
                  </a:cubicBezTo>
                  <a:cubicBezTo>
                    <a:pt x="6381" y="2322"/>
                    <a:pt x="5848" y="2385"/>
                    <a:pt x="5315" y="2463"/>
                  </a:cubicBezTo>
                  <a:cubicBezTo>
                    <a:pt x="4782" y="2542"/>
                    <a:pt x="4249" y="2636"/>
                    <a:pt x="3717" y="2730"/>
                  </a:cubicBezTo>
                  <a:cubicBezTo>
                    <a:pt x="3184" y="2825"/>
                    <a:pt x="2651" y="2919"/>
                    <a:pt x="2255" y="2998"/>
                  </a:cubicBezTo>
                  <a:cubicBezTo>
                    <a:pt x="1859" y="3076"/>
                    <a:pt x="1600" y="3139"/>
                    <a:pt x="1427" y="3171"/>
                  </a:cubicBezTo>
                  <a:cubicBezTo>
                    <a:pt x="1254" y="3202"/>
                    <a:pt x="1168" y="3202"/>
                    <a:pt x="1189" y="3186"/>
                  </a:cubicBezTo>
                  <a:cubicBezTo>
                    <a:pt x="1211" y="3171"/>
                    <a:pt x="1341" y="3139"/>
                    <a:pt x="1672" y="3045"/>
                  </a:cubicBezTo>
                  <a:cubicBezTo>
                    <a:pt x="2003" y="2950"/>
                    <a:pt x="2536" y="2793"/>
                    <a:pt x="3105" y="2636"/>
                  </a:cubicBezTo>
                  <a:cubicBezTo>
                    <a:pt x="3673" y="2479"/>
                    <a:pt x="4278" y="2322"/>
                    <a:pt x="4840" y="2180"/>
                  </a:cubicBezTo>
                  <a:cubicBezTo>
                    <a:pt x="5401" y="2039"/>
                    <a:pt x="5920" y="1913"/>
                    <a:pt x="6474" y="1787"/>
                  </a:cubicBezTo>
                  <a:cubicBezTo>
                    <a:pt x="7029" y="1661"/>
                    <a:pt x="7619" y="1536"/>
                    <a:pt x="8181" y="1441"/>
                  </a:cubicBezTo>
                  <a:cubicBezTo>
                    <a:pt x="8742" y="1347"/>
                    <a:pt x="9275" y="1284"/>
                    <a:pt x="9793" y="1221"/>
                  </a:cubicBezTo>
                  <a:cubicBezTo>
                    <a:pt x="10312" y="1158"/>
                    <a:pt x="10816" y="1095"/>
                    <a:pt x="11334" y="1017"/>
                  </a:cubicBezTo>
                  <a:cubicBezTo>
                    <a:pt x="11853" y="938"/>
                    <a:pt x="12385" y="844"/>
                    <a:pt x="12803" y="797"/>
                  </a:cubicBezTo>
                  <a:cubicBezTo>
                    <a:pt x="13221" y="750"/>
                    <a:pt x="13523" y="750"/>
                    <a:pt x="13732" y="750"/>
                  </a:cubicBezTo>
                  <a:cubicBezTo>
                    <a:pt x="13941" y="750"/>
                    <a:pt x="14056" y="750"/>
                    <a:pt x="14056" y="781"/>
                  </a:cubicBezTo>
                  <a:cubicBezTo>
                    <a:pt x="14056" y="812"/>
                    <a:pt x="13941" y="875"/>
                    <a:pt x="13602" y="923"/>
                  </a:cubicBezTo>
                  <a:cubicBezTo>
                    <a:pt x="13264" y="970"/>
                    <a:pt x="12702" y="1001"/>
                    <a:pt x="12155" y="1033"/>
                  </a:cubicBezTo>
                  <a:cubicBezTo>
                    <a:pt x="11608" y="1064"/>
                    <a:pt x="11075" y="1095"/>
                    <a:pt x="10521" y="1127"/>
                  </a:cubicBezTo>
                  <a:cubicBezTo>
                    <a:pt x="9966" y="1158"/>
                    <a:pt x="9390" y="1190"/>
                    <a:pt x="8800" y="1237"/>
                  </a:cubicBezTo>
                  <a:cubicBezTo>
                    <a:pt x="8209" y="1284"/>
                    <a:pt x="7605" y="1347"/>
                    <a:pt x="7173" y="1378"/>
                  </a:cubicBezTo>
                  <a:cubicBezTo>
                    <a:pt x="6741" y="1410"/>
                    <a:pt x="6481" y="1410"/>
                    <a:pt x="6316" y="1394"/>
                  </a:cubicBezTo>
                  <a:cubicBezTo>
                    <a:pt x="6150" y="1378"/>
                    <a:pt x="6078" y="1347"/>
                    <a:pt x="6078" y="1284"/>
                  </a:cubicBezTo>
                  <a:cubicBezTo>
                    <a:pt x="6078" y="1221"/>
                    <a:pt x="6150" y="1127"/>
                    <a:pt x="6445" y="970"/>
                  </a:cubicBezTo>
                  <a:cubicBezTo>
                    <a:pt x="6741" y="812"/>
                    <a:pt x="7259" y="592"/>
                    <a:pt x="7828" y="435"/>
                  </a:cubicBezTo>
                  <a:cubicBezTo>
                    <a:pt x="8397" y="278"/>
                    <a:pt x="9016" y="184"/>
                    <a:pt x="9606" y="121"/>
                  </a:cubicBezTo>
                  <a:cubicBezTo>
                    <a:pt x="10197" y="58"/>
                    <a:pt x="10758" y="26"/>
                    <a:pt x="11298" y="11"/>
                  </a:cubicBezTo>
                  <a:cubicBezTo>
                    <a:pt x="11838" y="-5"/>
                    <a:pt x="12357" y="-5"/>
                    <a:pt x="12925" y="26"/>
                  </a:cubicBezTo>
                  <a:cubicBezTo>
                    <a:pt x="13494" y="58"/>
                    <a:pt x="14113" y="121"/>
                    <a:pt x="14639" y="215"/>
                  </a:cubicBezTo>
                  <a:cubicBezTo>
                    <a:pt x="15165" y="309"/>
                    <a:pt x="15597" y="435"/>
                    <a:pt x="15856" y="529"/>
                  </a:cubicBezTo>
                  <a:cubicBezTo>
                    <a:pt x="16115" y="624"/>
                    <a:pt x="16201" y="687"/>
                    <a:pt x="16187" y="765"/>
                  </a:cubicBezTo>
                  <a:cubicBezTo>
                    <a:pt x="16173" y="844"/>
                    <a:pt x="16057" y="938"/>
                    <a:pt x="15705" y="985"/>
                  </a:cubicBezTo>
                  <a:cubicBezTo>
                    <a:pt x="15352" y="1033"/>
                    <a:pt x="14761" y="1033"/>
                    <a:pt x="14178" y="1017"/>
                  </a:cubicBezTo>
                  <a:cubicBezTo>
                    <a:pt x="13595" y="1001"/>
                    <a:pt x="13019" y="970"/>
                    <a:pt x="12695" y="954"/>
                  </a:cubicBezTo>
                  <a:cubicBezTo>
                    <a:pt x="12371" y="938"/>
                    <a:pt x="12299" y="938"/>
                    <a:pt x="12205" y="923"/>
                  </a:cubicBezTo>
                  <a:cubicBezTo>
                    <a:pt x="12112" y="907"/>
                    <a:pt x="11997" y="875"/>
                    <a:pt x="11975" y="828"/>
                  </a:cubicBezTo>
                  <a:cubicBezTo>
                    <a:pt x="11953" y="781"/>
                    <a:pt x="12025" y="718"/>
                    <a:pt x="12299" y="655"/>
                  </a:cubicBezTo>
                  <a:cubicBezTo>
                    <a:pt x="12573" y="592"/>
                    <a:pt x="13048" y="529"/>
                    <a:pt x="13573" y="498"/>
                  </a:cubicBezTo>
                  <a:cubicBezTo>
                    <a:pt x="14099" y="467"/>
                    <a:pt x="14675" y="467"/>
                    <a:pt x="15265" y="498"/>
                  </a:cubicBezTo>
                  <a:cubicBezTo>
                    <a:pt x="15856" y="529"/>
                    <a:pt x="16461" y="592"/>
                    <a:pt x="17022" y="702"/>
                  </a:cubicBezTo>
                  <a:cubicBezTo>
                    <a:pt x="17584" y="812"/>
                    <a:pt x="18102" y="970"/>
                    <a:pt x="18520" y="1174"/>
                  </a:cubicBezTo>
                  <a:cubicBezTo>
                    <a:pt x="18937" y="1378"/>
                    <a:pt x="19254" y="1630"/>
                    <a:pt x="19434" y="1819"/>
                  </a:cubicBezTo>
                  <a:cubicBezTo>
                    <a:pt x="19614" y="2007"/>
                    <a:pt x="19657" y="2133"/>
                    <a:pt x="19794" y="2243"/>
                  </a:cubicBezTo>
                  <a:cubicBezTo>
                    <a:pt x="19931" y="2353"/>
                    <a:pt x="20161" y="2447"/>
                    <a:pt x="20399" y="2636"/>
                  </a:cubicBezTo>
                  <a:cubicBezTo>
                    <a:pt x="20637" y="2825"/>
                    <a:pt x="20881" y="3108"/>
                    <a:pt x="21047" y="3281"/>
                  </a:cubicBezTo>
                  <a:cubicBezTo>
                    <a:pt x="21213" y="3454"/>
                    <a:pt x="21299" y="3516"/>
                    <a:pt x="21371" y="3705"/>
                  </a:cubicBezTo>
                  <a:cubicBezTo>
                    <a:pt x="21443" y="3894"/>
                    <a:pt x="21501" y="4208"/>
                    <a:pt x="21537" y="4523"/>
                  </a:cubicBezTo>
                  <a:cubicBezTo>
                    <a:pt x="21573" y="4837"/>
                    <a:pt x="21587" y="5151"/>
                    <a:pt x="21580" y="5576"/>
                  </a:cubicBezTo>
                  <a:cubicBezTo>
                    <a:pt x="21573" y="6000"/>
                    <a:pt x="21544" y="6535"/>
                    <a:pt x="21479" y="7226"/>
                  </a:cubicBezTo>
                  <a:cubicBezTo>
                    <a:pt x="21414" y="7918"/>
                    <a:pt x="21313" y="8767"/>
                    <a:pt x="21227" y="9522"/>
                  </a:cubicBezTo>
                  <a:cubicBezTo>
                    <a:pt x="21141" y="10276"/>
                    <a:pt x="21069" y="10936"/>
                    <a:pt x="20997" y="11675"/>
                  </a:cubicBezTo>
                  <a:cubicBezTo>
                    <a:pt x="20925" y="12414"/>
                    <a:pt x="20853" y="13232"/>
                    <a:pt x="20766" y="14049"/>
                  </a:cubicBezTo>
                  <a:cubicBezTo>
                    <a:pt x="20680" y="14867"/>
                    <a:pt x="20579" y="15684"/>
                    <a:pt x="20464" y="16423"/>
                  </a:cubicBezTo>
                  <a:cubicBezTo>
                    <a:pt x="20349" y="17162"/>
                    <a:pt x="20219" y="17822"/>
                    <a:pt x="20061" y="18514"/>
                  </a:cubicBezTo>
                  <a:cubicBezTo>
                    <a:pt x="19902" y="19205"/>
                    <a:pt x="19715" y="19929"/>
                    <a:pt x="19607" y="20369"/>
                  </a:cubicBezTo>
                  <a:cubicBezTo>
                    <a:pt x="19499" y="20809"/>
                    <a:pt x="19470" y="20966"/>
                    <a:pt x="19362" y="21123"/>
                  </a:cubicBezTo>
                  <a:cubicBezTo>
                    <a:pt x="19254" y="21281"/>
                    <a:pt x="19067" y="21438"/>
                    <a:pt x="18700" y="21516"/>
                  </a:cubicBezTo>
                  <a:cubicBezTo>
                    <a:pt x="18333" y="21595"/>
                    <a:pt x="17785" y="21595"/>
                    <a:pt x="17195" y="21595"/>
                  </a:cubicBezTo>
                  <a:cubicBezTo>
                    <a:pt x="16605" y="21595"/>
                    <a:pt x="15971" y="21595"/>
                    <a:pt x="15381" y="21595"/>
                  </a:cubicBezTo>
                  <a:cubicBezTo>
                    <a:pt x="14790" y="21595"/>
                    <a:pt x="14243" y="21595"/>
                    <a:pt x="13667" y="21595"/>
                  </a:cubicBezTo>
                  <a:cubicBezTo>
                    <a:pt x="13091" y="21595"/>
                    <a:pt x="12486" y="21595"/>
                    <a:pt x="11953" y="21548"/>
                  </a:cubicBezTo>
                  <a:cubicBezTo>
                    <a:pt x="11421" y="21501"/>
                    <a:pt x="10960" y="21406"/>
                    <a:pt x="10456" y="21265"/>
                  </a:cubicBezTo>
                  <a:cubicBezTo>
                    <a:pt x="9952" y="21123"/>
                    <a:pt x="9405" y="20935"/>
                    <a:pt x="8886" y="20730"/>
                  </a:cubicBezTo>
                  <a:cubicBezTo>
                    <a:pt x="8368" y="20526"/>
                    <a:pt x="7878" y="20306"/>
                    <a:pt x="7367" y="20117"/>
                  </a:cubicBezTo>
                  <a:cubicBezTo>
                    <a:pt x="6856" y="19929"/>
                    <a:pt x="6323" y="19771"/>
                    <a:pt x="5797" y="19646"/>
                  </a:cubicBezTo>
                  <a:cubicBezTo>
                    <a:pt x="5272" y="19520"/>
                    <a:pt x="4753" y="19426"/>
                    <a:pt x="4249" y="19363"/>
                  </a:cubicBezTo>
                  <a:cubicBezTo>
                    <a:pt x="3745" y="19300"/>
                    <a:pt x="3256" y="19268"/>
                    <a:pt x="2730" y="19221"/>
                  </a:cubicBezTo>
                  <a:cubicBezTo>
                    <a:pt x="2205" y="19174"/>
                    <a:pt x="1643" y="19111"/>
                    <a:pt x="1254" y="19064"/>
                  </a:cubicBezTo>
                  <a:cubicBezTo>
                    <a:pt x="865" y="19017"/>
                    <a:pt x="649" y="18985"/>
                    <a:pt x="505" y="18954"/>
                  </a:cubicBezTo>
                  <a:cubicBezTo>
                    <a:pt x="361" y="18923"/>
                    <a:pt x="289" y="18891"/>
                    <a:pt x="225" y="18828"/>
                  </a:cubicBezTo>
                  <a:cubicBezTo>
                    <a:pt x="160" y="18765"/>
                    <a:pt x="102" y="18671"/>
                    <a:pt x="73" y="18451"/>
                  </a:cubicBezTo>
                  <a:cubicBezTo>
                    <a:pt x="45" y="18231"/>
                    <a:pt x="45" y="17885"/>
                    <a:pt x="66" y="17460"/>
                  </a:cubicBezTo>
                  <a:cubicBezTo>
                    <a:pt x="88" y="17036"/>
                    <a:pt x="131" y="16533"/>
                    <a:pt x="145" y="15857"/>
                  </a:cubicBezTo>
                  <a:cubicBezTo>
                    <a:pt x="160" y="15181"/>
                    <a:pt x="145" y="14332"/>
                    <a:pt x="189" y="13452"/>
                  </a:cubicBezTo>
                  <a:cubicBezTo>
                    <a:pt x="232" y="12571"/>
                    <a:pt x="333" y="11660"/>
                    <a:pt x="433" y="10732"/>
                  </a:cubicBezTo>
                  <a:cubicBezTo>
                    <a:pt x="534" y="9805"/>
                    <a:pt x="635" y="8861"/>
                    <a:pt x="757" y="7902"/>
                  </a:cubicBezTo>
                  <a:cubicBezTo>
                    <a:pt x="880" y="6943"/>
                    <a:pt x="1024" y="5969"/>
                    <a:pt x="1146" y="5151"/>
                  </a:cubicBezTo>
                  <a:cubicBezTo>
                    <a:pt x="1269" y="4334"/>
                    <a:pt x="1369" y="3674"/>
                    <a:pt x="1398" y="3155"/>
                  </a:cubicBezTo>
                  <a:cubicBezTo>
                    <a:pt x="1427" y="2636"/>
                    <a:pt x="1384" y="2259"/>
                    <a:pt x="1341" y="18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4455136" y="5773900"/>
              <a:ext cx="2654170" cy="92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243" y="1785"/>
                  </a:moveTo>
                  <a:cubicBezTo>
                    <a:pt x="720" y="1904"/>
                    <a:pt x="1197" y="2023"/>
                    <a:pt x="1767" y="2023"/>
                  </a:cubicBezTo>
                  <a:cubicBezTo>
                    <a:pt x="2337" y="2023"/>
                    <a:pt x="3000" y="1904"/>
                    <a:pt x="3664" y="1845"/>
                  </a:cubicBezTo>
                  <a:cubicBezTo>
                    <a:pt x="4327" y="1785"/>
                    <a:pt x="4990" y="1785"/>
                    <a:pt x="5705" y="1785"/>
                  </a:cubicBezTo>
                  <a:cubicBezTo>
                    <a:pt x="6421" y="1785"/>
                    <a:pt x="7188" y="1785"/>
                    <a:pt x="7965" y="1696"/>
                  </a:cubicBezTo>
                  <a:cubicBezTo>
                    <a:pt x="8742" y="1607"/>
                    <a:pt x="9530" y="1428"/>
                    <a:pt x="10287" y="1279"/>
                  </a:cubicBezTo>
                  <a:cubicBezTo>
                    <a:pt x="11043" y="1131"/>
                    <a:pt x="11769" y="1012"/>
                    <a:pt x="12515" y="952"/>
                  </a:cubicBezTo>
                  <a:cubicBezTo>
                    <a:pt x="13261" y="893"/>
                    <a:pt x="14028" y="893"/>
                    <a:pt x="14474" y="922"/>
                  </a:cubicBezTo>
                  <a:cubicBezTo>
                    <a:pt x="14920" y="952"/>
                    <a:pt x="15044" y="1012"/>
                    <a:pt x="15096" y="1190"/>
                  </a:cubicBezTo>
                  <a:cubicBezTo>
                    <a:pt x="15148" y="1369"/>
                    <a:pt x="15127" y="1666"/>
                    <a:pt x="14920" y="1934"/>
                  </a:cubicBezTo>
                  <a:cubicBezTo>
                    <a:pt x="14712" y="2202"/>
                    <a:pt x="14318" y="2440"/>
                    <a:pt x="13769" y="2588"/>
                  </a:cubicBezTo>
                  <a:cubicBezTo>
                    <a:pt x="13220" y="2737"/>
                    <a:pt x="12515" y="2797"/>
                    <a:pt x="11789" y="2797"/>
                  </a:cubicBezTo>
                  <a:cubicBezTo>
                    <a:pt x="11064" y="2797"/>
                    <a:pt x="10318" y="2737"/>
                    <a:pt x="9551" y="2678"/>
                  </a:cubicBezTo>
                  <a:cubicBezTo>
                    <a:pt x="8784" y="2618"/>
                    <a:pt x="7996" y="2559"/>
                    <a:pt x="7167" y="2529"/>
                  </a:cubicBezTo>
                  <a:cubicBezTo>
                    <a:pt x="6338" y="2499"/>
                    <a:pt x="5467" y="2499"/>
                    <a:pt x="4918" y="2469"/>
                  </a:cubicBezTo>
                  <a:cubicBezTo>
                    <a:pt x="4368" y="2440"/>
                    <a:pt x="4140" y="2380"/>
                    <a:pt x="3974" y="2261"/>
                  </a:cubicBezTo>
                  <a:cubicBezTo>
                    <a:pt x="3809" y="2142"/>
                    <a:pt x="3705" y="1964"/>
                    <a:pt x="3715" y="1785"/>
                  </a:cubicBezTo>
                  <a:cubicBezTo>
                    <a:pt x="3726" y="1607"/>
                    <a:pt x="3850" y="1428"/>
                    <a:pt x="4213" y="1250"/>
                  </a:cubicBezTo>
                  <a:cubicBezTo>
                    <a:pt x="4576" y="1071"/>
                    <a:pt x="5177" y="893"/>
                    <a:pt x="5840" y="774"/>
                  </a:cubicBezTo>
                  <a:cubicBezTo>
                    <a:pt x="6503" y="655"/>
                    <a:pt x="7229" y="595"/>
                    <a:pt x="8006" y="565"/>
                  </a:cubicBezTo>
                  <a:cubicBezTo>
                    <a:pt x="8784" y="536"/>
                    <a:pt x="9613" y="536"/>
                    <a:pt x="10452" y="536"/>
                  </a:cubicBezTo>
                  <a:cubicBezTo>
                    <a:pt x="11292" y="536"/>
                    <a:pt x="12142" y="536"/>
                    <a:pt x="12981" y="565"/>
                  </a:cubicBezTo>
                  <a:cubicBezTo>
                    <a:pt x="13821" y="595"/>
                    <a:pt x="14650" y="655"/>
                    <a:pt x="15417" y="714"/>
                  </a:cubicBezTo>
                  <a:cubicBezTo>
                    <a:pt x="16184" y="774"/>
                    <a:pt x="16889" y="833"/>
                    <a:pt x="17542" y="982"/>
                  </a:cubicBezTo>
                  <a:cubicBezTo>
                    <a:pt x="18195" y="1131"/>
                    <a:pt x="18796" y="1369"/>
                    <a:pt x="19262" y="1636"/>
                  </a:cubicBezTo>
                  <a:cubicBezTo>
                    <a:pt x="19729" y="1904"/>
                    <a:pt x="20060" y="2202"/>
                    <a:pt x="20330" y="2469"/>
                  </a:cubicBezTo>
                  <a:cubicBezTo>
                    <a:pt x="20599" y="2737"/>
                    <a:pt x="20807" y="2975"/>
                    <a:pt x="20993" y="3273"/>
                  </a:cubicBezTo>
                  <a:cubicBezTo>
                    <a:pt x="21180" y="3570"/>
                    <a:pt x="21346" y="3927"/>
                    <a:pt x="21439" y="4463"/>
                  </a:cubicBezTo>
                  <a:cubicBezTo>
                    <a:pt x="21532" y="4998"/>
                    <a:pt x="21553" y="5712"/>
                    <a:pt x="21501" y="6813"/>
                  </a:cubicBezTo>
                  <a:cubicBezTo>
                    <a:pt x="21449" y="7914"/>
                    <a:pt x="21325" y="9402"/>
                    <a:pt x="21128" y="11008"/>
                  </a:cubicBezTo>
                  <a:cubicBezTo>
                    <a:pt x="20931" y="12615"/>
                    <a:pt x="20662" y="14340"/>
                    <a:pt x="20454" y="15620"/>
                  </a:cubicBezTo>
                  <a:cubicBezTo>
                    <a:pt x="20247" y="16899"/>
                    <a:pt x="20102" y="17732"/>
                    <a:pt x="19998" y="18536"/>
                  </a:cubicBezTo>
                  <a:cubicBezTo>
                    <a:pt x="19895" y="19339"/>
                    <a:pt x="19832" y="20112"/>
                    <a:pt x="19760" y="20588"/>
                  </a:cubicBezTo>
                  <a:cubicBezTo>
                    <a:pt x="19687" y="21064"/>
                    <a:pt x="19604" y="21243"/>
                    <a:pt x="19356" y="21362"/>
                  </a:cubicBezTo>
                  <a:cubicBezTo>
                    <a:pt x="19107" y="21481"/>
                    <a:pt x="18692" y="21540"/>
                    <a:pt x="18060" y="21570"/>
                  </a:cubicBezTo>
                  <a:cubicBezTo>
                    <a:pt x="17428" y="21600"/>
                    <a:pt x="16578" y="21600"/>
                    <a:pt x="15738" y="21600"/>
                  </a:cubicBezTo>
                  <a:cubicBezTo>
                    <a:pt x="14899" y="21600"/>
                    <a:pt x="14070" y="21600"/>
                    <a:pt x="13230" y="21600"/>
                  </a:cubicBezTo>
                  <a:cubicBezTo>
                    <a:pt x="12391" y="21600"/>
                    <a:pt x="11541" y="21600"/>
                    <a:pt x="10712" y="21600"/>
                  </a:cubicBezTo>
                  <a:cubicBezTo>
                    <a:pt x="9882" y="21600"/>
                    <a:pt x="9074" y="21600"/>
                    <a:pt x="8338" y="21540"/>
                  </a:cubicBezTo>
                  <a:cubicBezTo>
                    <a:pt x="7602" y="21481"/>
                    <a:pt x="6939" y="21362"/>
                    <a:pt x="6234" y="21243"/>
                  </a:cubicBezTo>
                  <a:cubicBezTo>
                    <a:pt x="5529" y="21124"/>
                    <a:pt x="4783" y="21005"/>
                    <a:pt x="4120" y="20707"/>
                  </a:cubicBezTo>
                  <a:cubicBezTo>
                    <a:pt x="3456" y="20410"/>
                    <a:pt x="2876" y="19934"/>
                    <a:pt x="2451" y="19458"/>
                  </a:cubicBezTo>
                  <a:cubicBezTo>
                    <a:pt x="2026" y="18982"/>
                    <a:pt x="1756" y="18506"/>
                    <a:pt x="1508" y="17821"/>
                  </a:cubicBezTo>
                  <a:cubicBezTo>
                    <a:pt x="1259" y="17137"/>
                    <a:pt x="1031" y="16245"/>
                    <a:pt x="772" y="15114"/>
                  </a:cubicBezTo>
                  <a:cubicBezTo>
                    <a:pt x="513" y="13983"/>
                    <a:pt x="222" y="12615"/>
                    <a:pt x="88" y="11217"/>
                  </a:cubicBezTo>
                  <a:cubicBezTo>
                    <a:pt x="-47" y="9818"/>
                    <a:pt x="-26" y="8390"/>
                    <a:pt x="150" y="6992"/>
                  </a:cubicBezTo>
                  <a:cubicBezTo>
                    <a:pt x="326" y="5593"/>
                    <a:pt x="658" y="4225"/>
                    <a:pt x="1114" y="3064"/>
                  </a:cubicBezTo>
                  <a:cubicBezTo>
                    <a:pt x="1570" y="1904"/>
                    <a:pt x="2150" y="952"/>
                    <a:pt x="27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8067306" y="7863010"/>
              <a:ext cx="191392" cy="1192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579" fill="norm" stroke="1" extrusionOk="0">
                  <a:moveTo>
                    <a:pt x="20000" y="1875"/>
                  </a:moveTo>
                  <a:cubicBezTo>
                    <a:pt x="19439" y="1413"/>
                    <a:pt x="18878" y="950"/>
                    <a:pt x="18598" y="603"/>
                  </a:cubicBezTo>
                  <a:cubicBezTo>
                    <a:pt x="18317" y="257"/>
                    <a:pt x="18317" y="25"/>
                    <a:pt x="18738" y="2"/>
                  </a:cubicBezTo>
                  <a:cubicBezTo>
                    <a:pt x="19159" y="-21"/>
                    <a:pt x="20000" y="164"/>
                    <a:pt x="20561" y="788"/>
                  </a:cubicBezTo>
                  <a:cubicBezTo>
                    <a:pt x="21122" y="1413"/>
                    <a:pt x="21403" y="2477"/>
                    <a:pt x="19860" y="3772"/>
                  </a:cubicBezTo>
                  <a:cubicBezTo>
                    <a:pt x="18317" y="5067"/>
                    <a:pt x="14951" y="6593"/>
                    <a:pt x="11304" y="7981"/>
                  </a:cubicBezTo>
                  <a:cubicBezTo>
                    <a:pt x="7658" y="9368"/>
                    <a:pt x="3730" y="10617"/>
                    <a:pt x="1767" y="11357"/>
                  </a:cubicBezTo>
                  <a:cubicBezTo>
                    <a:pt x="-197" y="12097"/>
                    <a:pt x="-197" y="12328"/>
                    <a:pt x="224" y="12305"/>
                  </a:cubicBezTo>
                  <a:cubicBezTo>
                    <a:pt x="645" y="12282"/>
                    <a:pt x="1486" y="12005"/>
                    <a:pt x="3730" y="11103"/>
                  </a:cubicBezTo>
                  <a:cubicBezTo>
                    <a:pt x="5974" y="10201"/>
                    <a:pt x="9621" y="8675"/>
                    <a:pt x="12567" y="7056"/>
                  </a:cubicBezTo>
                  <a:cubicBezTo>
                    <a:pt x="15512" y="5437"/>
                    <a:pt x="17756" y="3725"/>
                    <a:pt x="19019" y="2708"/>
                  </a:cubicBezTo>
                  <a:cubicBezTo>
                    <a:pt x="20281" y="1690"/>
                    <a:pt x="20561" y="1367"/>
                    <a:pt x="20561" y="1390"/>
                  </a:cubicBezTo>
                  <a:cubicBezTo>
                    <a:pt x="20561" y="1413"/>
                    <a:pt x="20281" y="1783"/>
                    <a:pt x="19299" y="2800"/>
                  </a:cubicBezTo>
                  <a:cubicBezTo>
                    <a:pt x="18317" y="3818"/>
                    <a:pt x="16634" y="5483"/>
                    <a:pt x="15091" y="7009"/>
                  </a:cubicBezTo>
                  <a:cubicBezTo>
                    <a:pt x="13548" y="8536"/>
                    <a:pt x="12146" y="9923"/>
                    <a:pt x="11024" y="11057"/>
                  </a:cubicBezTo>
                  <a:cubicBezTo>
                    <a:pt x="9902" y="12190"/>
                    <a:pt x="9060" y="13069"/>
                    <a:pt x="8359" y="13647"/>
                  </a:cubicBezTo>
                  <a:cubicBezTo>
                    <a:pt x="7658" y="14225"/>
                    <a:pt x="7097" y="14502"/>
                    <a:pt x="6676" y="14410"/>
                  </a:cubicBezTo>
                  <a:cubicBezTo>
                    <a:pt x="6255" y="14317"/>
                    <a:pt x="5974" y="13855"/>
                    <a:pt x="6535" y="12860"/>
                  </a:cubicBezTo>
                  <a:cubicBezTo>
                    <a:pt x="7097" y="11866"/>
                    <a:pt x="8499" y="10340"/>
                    <a:pt x="10322" y="8860"/>
                  </a:cubicBezTo>
                  <a:cubicBezTo>
                    <a:pt x="12146" y="7379"/>
                    <a:pt x="14390" y="5946"/>
                    <a:pt x="15652" y="5067"/>
                  </a:cubicBezTo>
                  <a:cubicBezTo>
                    <a:pt x="16915" y="4188"/>
                    <a:pt x="17195" y="3864"/>
                    <a:pt x="17195" y="3587"/>
                  </a:cubicBezTo>
                  <a:cubicBezTo>
                    <a:pt x="17195" y="3309"/>
                    <a:pt x="16915" y="3078"/>
                    <a:pt x="16073" y="2916"/>
                  </a:cubicBezTo>
                  <a:cubicBezTo>
                    <a:pt x="15232" y="2754"/>
                    <a:pt x="13829" y="2662"/>
                    <a:pt x="12987" y="2731"/>
                  </a:cubicBezTo>
                  <a:cubicBezTo>
                    <a:pt x="12146" y="2800"/>
                    <a:pt x="11865" y="3032"/>
                    <a:pt x="11725" y="4119"/>
                  </a:cubicBezTo>
                  <a:cubicBezTo>
                    <a:pt x="11585" y="5206"/>
                    <a:pt x="11585" y="7148"/>
                    <a:pt x="11164" y="8975"/>
                  </a:cubicBezTo>
                  <a:cubicBezTo>
                    <a:pt x="10743" y="10802"/>
                    <a:pt x="9902" y="12513"/>
                    <a:pt x="9060" y="14179"/>
                  </a:cubicBezTo>
                  <a:cubicBezTo>
                    <a:pt x="8219" y="15844"/>
                    <a:pt x="7377" y="17463"/>
                    <a:pt x="6536" y="18688"/>
                  </a:cubicBezTo>
                  <a:cubicBezTo>
                    <a:pt x="5694" y="19914"/>
                    <a:pt x="4852" y="20746"/>
                    <a:pt x="4011" y="215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8195851" y="7736611"/>
              <a:ext cx="3796553" cy="157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0" y="1678"/>
                  </a:moveTo>
                  <a:cubicBezTo>
                    <a:pt x="58" y="1538"/>
                    <a:pt x="116" y="1398"/>
                    <a:pt x="262" y="1328"/>
                  </a:cubicBezTo>
                  <a:cubicBezTo>
                    <a:pt x="407" y="1258"/>
                    <a:pt x="640" y="1258"/>
                    <a:pt x="1032" y="1276"/>
                  </a:cubicBezTo>
                  <a:cubicBezTo>
                    <a:pt x="1424" y="1293"/>
                    <a:pt x="1977" y="1328"/>
                    <a:pt x="2551" y="1346"/>
                  </a:cubicBezTo>
                  <a:cubicBezTo>
                    <a:pt x="3125" y="1363"/>
                    <a:pt x="3721" y="1363"/>
                    <a:pt x="4259" y="1381"/>
                  </a:cubicBezTo>
                  <a:cubicBezTo>
                    <a:pt x="4797" y="1398"/>
                    <a:pt x="5276" y="1433"/>
                    <a:pt x="5836" y="1450"/>
                  </a:cubicBezTo>
                  <a:cubicBezTo>
                    <a:pt x="6396" y="1468"/>
                    <a:pt x="7035" y="1468"/>
                    <a:pt x="7609" y="1450"/>
                  </a:cubicBezTo>
                  <a:cubicBezTo>
                    <a:pt x="8184" y="1433"/>
                    <a:pt x="8692" y="1398"/>
                    <a:pt x="9230" y="1363"/>
                  </a:cubicBezTo>
                  <a:cubicBezTo>
                    <a:pt x="9768" y="1328"/>
                    <a:pt x="10335" y="1293"/>
                    <a:pt x="10902" y="1258"/>
                  </a:cubicBezTo>
                  <a:cubicBezTo>
                    <a:pt x="11469" y="1223"/>
                    <a:pt x="12036" y="1188"/>
                    <a:pt x="12043" y="1136"/>
                  </a:cubicBezTo>
                  <a:cubicBezTo>
                    <a:pt x="12050" y="1083"/>
                    <a:pt x="11498" y="1014"/>
                    <a:pt x="10953" y="961"/>
                  </a:cubicBezTo>
                  <a:cubicBezTo>
                    <a:pt x="10408" y="909"/>
                    <a:pt x="9870" y="874"/>
                    <a:pt x="9325" y="839"/>
                  </a:cubicBezTo>
                  <a:cubicBezTo>
                    <a:pt x="8780" y="804"/>
                    <a:pt x="8227" y="769"/>
                    <a:pt x="7646" y="751"/>
                  </a:cubicBezTo>
                  <a:cubicBezTo>
                    <a:pt x="7064" y="734"/>
                    <a:pt x="6454" y="734"/>
                    <a:pt x="6032" y="734"/>
                  </a:cubicBezTo>
                  <a:cubicBezTo>
                    <a:pt x="5611" y="734"/>
                    <a:pt x="5378" y="734"/>
                    <a:pt x="5226" y="734"/>
                  </a:cubicBezTo>
                  <a:cubicBezTo>
                    <a:pt x="5073" y="734"/>
                    <a:pt x="5000" y="734"/>
                    <a:pt x="5044" y="699"/>
                  </a:cubicBezTo>
                  <a:cubicBezTo>
                    <a:pt x="5087" y="664"/>
                    <a:pt x="5247" y="594"/>
                    <a:pt x="5545" y="524"/>
                  </a:cubicBezTo>
                  <a:cubicBezTo>
                    <a:pt x="5843" y="454"/>
                    <a:pt x="6279" y="384"/>
                    <a:pt x="6752" y="332"/>
                  </a:cubicBezTo>
                  <a:cubicBezTo>
                    <a:pt x="7224" y="280"/>
                    <a:pt x="7733" y="245"/>
                    <a:pt x="8271" y="210"/>
                  </a:cubicBezTo>
                  <a:cubicBezTo>
                    <a:pt x="8809" y="175"/>
                    <a:pt x="9376" y="140"/>
                    <a:pt x="9964" y="105"/>
                  </a:cubicBezTo>
                  <a:cubicBezTo>
                    <a:pt x="10553" y="70"/>
                    <a:pt x="11163" y="35"/>
                    <a:pt x="11774" y="17"/>
                  </a:cubicBezTo>
                  <a:cubicBezTo>
                    <a:pt x="12384" y="0"/>
                    <a:pt x="12995" y="0"/>
                    <a:pt x="13620" y="0"/>
                  </a:cubicBezTo>
                  <a:cubicBezTo>
                    <a:pt x="14245" y="0"/>
                    <a:pt x="14885" y="0"/>
                    <a:pt x="15451" y="70"/>
                  </a:cubicBezTo>
                  <a:cubicBezTo>
                    <a:pt x="16018" y="140"/>
                    <a:pt x="16513" y="280"/>
                    <a:pt x="16985" y="402"/>
                  </a:cubicBezTo>
                  <a:cubicBezTo>
                    <a:pt x="17457" y="524"/>
                    <a:pt x="17908" y="629"/>
                    <a:pt x="18293" y="734"/>
                  </a:cubicBezTo>
                  <a:cubicBezTo>
                    <a:pt x="18678" y="839"/>
                    <a:pt x="18998" y="944"/>
                    <a:pt x="19289" y="1084"/>
                  </a:cubicBezTo>
                  <a:cubicBezTo>
                    <a:pt x="19580" y="1223"/>
                    <a:pt x="19841" y="1398"/>
                    <a:pt x="20132" y="1713"/>
                  </a:cubicBezTo>
                  <a:cubicBezTo>
                    <a:pt x="20423" y="2027"/>
                    <a:pt x="20742" y="2482"/>
                    <a:pt x="20975" y="2814"/>
                  </a:cubicBezTo>
                  <a:cubicBezTo>
                    <a:pt x="21208" y="3146"/>
                    <a:pt x="21353" y="3355"/>
                    <a:pt x="21447" y="3530"/>
                  </a:cubicBezTo>
                  <a:cubicBezTo>
                    <a:pt x="21542" y="3705"/>
                    <a:pt x="21585" y="3845"/>
                    <a:pt x="21593" y="4107"/>
                  </a:cubicBezTo>
                  <a:cubicBezTo>
                    <a:pt x="21600" y="4369"/>
                    <a:pt x="21571" y="4753"/>
                    <a:pt x="21484" y="5348"/>
                  </a:cubicBezTo>
                  <a:cubicBezTo>
                    <a:pt x="21396" y="5942"/>
                    <a:pt x="21251" y="6746"/>
                    <a:pt x="21091" y="7672"/>
                  </a:cubicBezTo>
                  <a:cubicBezTo>
                    <a:pt x="20931" y="8598"/>
                    <a:pt x="20757" y="9647"/>
                    <a:pt x="20575" y="10713"/>
                  </a:cubicBezTo>
                  <a:cubicBezTo>
                    <a:pt x="20394" y="11779"/>
                    <a:pt x="20205" y="12862"/>
                    <a:pt x="20023" y="13928"/>
                  </a:cubicBezTo>
                  <a:cubicBezTo>
                    <a:pt x="19841" y="14994"/>
                    <a:pt x="19667" y="16043"/>
                    <a:pt x="19507" y="17039"/>
                  </a:cubicBezTo>
                  <a:cubicBezTo>
                    <a:pt x="19347" y="18035"/>
                    <a:pt x="19202" y="18979"/>
                    <a:pt x="19078" y="19695"/>
                  </a:cubicBezTo>
                  <a:cubicBezTo>
                    <a:pt x="18955" y="20412"/>
                    <a:pt x="18853" y="20901"/>
                    <a:pt x="18758" y="21181"/>
                  </a:cubicBezTo>
                  <a:cubicBezTo>
                    <a:pt x="18664" y="21460"/>
                    <a:pt x="18577" y="21530"/>
                    <a:pt x="184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8134516" y="9101309"/>
              <a:ext cx="3143406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" y="1234"/>
                    <a:pt x="35" y="2469"/>
                    <a:pt x="97" y="3291"/>
                  </a:cubicBezTo>
                  <a:cubicBezTo>
                    <a:pt x="158" y="4114"/>
                    <a:pt x="263" y="4526"/>
                    <a:pt x="623" y="4731"/>
                  </a:cubicBezTo>
                  <a:cubicBezTo>
                    <a:pt x="983" y="4937"/>
                    <a:pt x="1598" y="4937"/>
                    <a:pt x="2248" y="4937"/>
                  </a:cubicBezTo>
                  <a:cubicBezTo>
                    <a:pt x="2898" y="4937"/>
                    <a:pt x="3582" y="4937"/>
                    <a:pt x="4267" y="4937"/>
                  </a:cubicBezTo>
                  <a:cubicBezTo>
                    <a:pt x="4952" y="4937"/>
                    <a:pt x="5637" y="4937"/>
                    <a:pt x="6296" y="5143"/>
                  </a:cubicBezTo>
                  <a:cubicBezTo>
                    <a:pt x="6954" y="5349"/>
                    <a:pt x="7586" y="5760"/>
                    <a:pt x="8245" y="6274"/>
                  </a:cubicBezTo>
                  <a:cubicBezTo>
                    <a:pt x="8903" y="6789"/>
                    <a:pt x="9588" y="7406"/>
                    <a:pt x="10300" y="7920"/>
                  </a:cubicBezTo>
                  <a:cubicBezTo>
                    <a:pt x="11011" y="8434"/>
                    <a:pt x="11748" y="8846"/>
                    <a:pt x="12503" y="9360"/>
                  </a:cubicBezTo>
                  <a:cubicBezTo>
                    <a:pt x="13259" y="9874"/>
                    <a:pt x="14031" y="10491"/>
                    <a:pt x="14778" y="11109"/>
                  </a:cubicBezTo>
                  <a:cubicBezTo>
                    <a:pt x="15524" y="11726"/>
                    <a:pt x="16244" y="12343"/>
                    <a:pt x="16964" y="13269"/>
                  </a:cubicBezTo>
                  <a:cubicBezTo>
                    <a:pt x="17684" y="14194"/>
                    <a:pt x="18404" y="15429"/>
                    <a:pt x="19010" y="16560"/>
                  </a:cubicBezTo>
                  <a:cubicBezTo>
                    <a:pt x="19616" y="17691"/>
                    <a:pt x="20107" y="18720"/>
                    <a:pt x="20415" y="19337"/>
                  </a:cubicBezTo>
                  <a:cubicBezTo>
                    <a:pt x="20722" y="19954"/>
                    <a:pt x="20845" y="20160"/>
                    <a:pt x="20845" y="20263"/>
                  </a:cubicBezTo>
                  <a:cubicBezTo>
                    <a:pt x="20845" y="20366"/>
                    <a:pt x="20722" y="20366"/>
                    <a:pt x="20344" y="19851"/>
                  </a:cubicBezTo>
                  <a:cubicBezTo>
                    <a:pt x="19967" y="19337"/>
                    <a:pt x="19335" y="18309"/>
                    <a:pt x="18685" y="17280"/>
                  </a:cubicBezTo>
                  <a:cubicBezTo>
                    <a:pt x="18035" y="16251"/>
                    <a:pt x="17368" y="15223"/>
                    <a:pt x="16674" y="14297"/>
                  </a:cubicBezTo>
                  <a:cubicBezTo>
                    <a:pt x="15980" y="13371"/>
                    <a:pt x="15260" y="12549"/>
                    <a:pt x="14567" y="12034"/>
                  </a:cubicBezTo>
                  <a:cubicBezTo>
                    <a:pt x="13873" y="11520"/>
                    <a:pt x="13206" y="11314"/>
                    <a:pt x="12539" y="11211"/>
                  </a:cubicBezTo>
                  <a:cubicBezTo>
                    <a:pt x="11871" y="11109"/>
                    <a:pt x="11204" y="11109"/>
                    <a:pt x="10519" y="11109"/>
                  </a:cubicBezTo>
                  <a:cubicBezTo>
                    <a:pt x="9834" y="11109"/>
                    <a:pt x="9132" y="11109"/>
                    <a:pt x="8798" y="11109"/>
                  </a:cubicBezTo>
                  <a:cubicBezTo>
                    <a:pt x="8464" y="11109"/>
                    <a:pt x="8500" y="11109"/>
                    <a:pt x="8851" y="11211"/>
                  </a:cubicBezTo>
                  <a:cubicBezTo>
                    <a:pt x="9202" y="11314"/>
                    <a:pt x="9869" y="11520"/>
                    <a:pt x="10554" y="11931"/>
                  </a:cubicBezTo>
                  <a:cubicBezTo>
                    <a:pt x="11239" y="12343"/>
                    <a:pt x="11941" y="12960"/>
                    <a:pt x="12600" y="13680"/>
                  </a:cubicBezTo>
                  <a:cubicBezTo>
                    <a:pt x="13259" y="14400"/>
                    <a:pt x="13873" y="15223"/>
                    <a:pt x="14611" y="16046"/>
                  </a:cubicBezTo>
                  <a:cubicBezTo>
                    <a:pt x="15348" y="16869"/>
                    <a:pt x="16209" y="17691"/>
                    <a:pt x="17069" y="18411"/>
                  </a:cubicBezTo>
                  <a:cubicBezTo>
                    <a:pt x="17930" y="19131"/>
                    <a:pt x="18790" y="19749"/>
                    <a:pt x="19545" y="20263"/>
                  </a:cubicBezTo>
                  <a:cubicBezTo>
                    <a:pt x="20300" y="20777"/>
                    <a:pt x="20950" y="2118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4462625" y="5812235"/>
              <a:ext cx="2549026" cy="92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385" y="1795"/>
                  </a:moveTo>
                  <a:cubicBezTo>
                    <a:pt x="471" y="1616"/>
                    <a:pt x="558" y="1436"/>
                    <a:pt x="806" y="1316"/>
                  </a:cubicBezTo>
                  <a:cubicBezTo>
                    <a:pt x="1055" y="1197"/>
                    <a:pt x="1466" y="1137"/>
                    <a:pt x="2104" y="1017"/>
                  </a:cubicBezTo>
                  <a:cubicBezTo>
                    <a:pt x="2742" y="898"/>
                    <a:pt x="3606" y="718"/>
                    <a:pt x="4428" y="598"/>
                  </a:cubicBezTo>
                  <a:cubicBezTo>
                    <a:pt x="5250" y="479"/>
                    <a:pt x="6028" y="419"/>
                    <a:pt x="6871" y="389"/>
                  </a:cubicBezTo>
                  <a:cubicBezTo>
                    <a:pt x="7715" y="359"/>
                    <a:pt x="8623" y="359"/>
                    <a:pt x="9574" y="359"/>
                  </a:cubicBezTo>
                  <a:cubicBezTo>
                    <a:pt x="10525" y="359"/>
                    <a:pt x="11520" y="359"/>
                    <a:pt x="11563" y="389"/>
                  </a:cubicBezTo>
                  <a:cubicBezTo>
                    <a:pt x="11606" y="419"/>
                    <a:pt x="10698" y="479"/>
                    <a:pt x="9790" y="539"/>
                  </a:cubicBezTo>
                  <a:cubicBezTo>
                    <a:pt x="8882" y="598"/>
                    <a:pt x="7974" y="658"/>
                    <a:pt x="7152" y="748"/>
                  </a:cubicBezTo>
                  <a:cubicBezTo>
                    <a:pt x="6331" y="838"/>
                    <a:pt x="5596" y="957"/>
                    <a:pt x="4817" y="1047"/>
                  </a:cubicBezTo>
                  <a:cubicBezTo>
                    <a:pt x="4039" y="1137"/>
                    <a:pt x="3217" y="1197"/>
                    <a:pt x="3109" y="1197"/>
                  </a:cubicBezTo>
                  <a:cubicBezTo>
                    <a:pt x="3001" y="1197"/>
                    <a:pt x="3606" y="1137"/>
                    <a:pt x="4309" y="1077"/>
                  </a:cubicBezTo>
                  <a:cubicBezTo>
                    <a:pt x="5012" y="1017"/>
                    <a:pt x="5812" y="957"/>
                    <a:pt x="6601" y="927"/>
                  </a:cubicBezTo>
                  <a:cubicBezTo>
                    <a:pt x="7390" y="898"/>
                    <a:pt x="8169" y="898"/>
                    <a:pt x="8969" y="898"/>
                  </a:cubicBezTo>
                  <a:cubicBezTo>
                    <a:pt x="9769" y="898"/>
                    <a:pt x="10590" y="898"/>
                    <a:pt x="11412" y="957"/>
                  </a:cubicBezTo>
                  <a:cubicBezTo>
                    <a:pt x="12233" y="1017"/>
                    <a:pt x="13055" y="1137"/>
                    <a:pt x="13909" y="1257"/>
                  </a:cubicBezTo>
                  <a:cubicBezTo>
                    <a:pt x="14763" y="1376"/>
                    <a:pt x="15650" y="1496"/>
                    <a:pt x="16493" y="1556"/>
                  </a:cubicBezTo>
                  <a:cubicBezTo>
                    <a:pt x="17336" y="1616"/>
                    <a:pt x="18136" y="1616"/>
                    <a:pt x="18882" y="1645"/>
                  </a:cubicBezTo>
                  <a:cubicBezTo>
                    <a:pt x="19628" y="1675"/>
                    <a:pt x="20320" y="1735"/>
                    <a:pt x="20720" y="1795"/>
                  </a:cubicBezTo>
                  <a:cubicBezTo>
                    <a:pt x="21120" y="1855"/>
                    <a:pt x="21228" y="1915"/>
                    <a:pt x="21315" y="2064"/>
                  </a:cubicBezTo>
                  <a:cubicBezTo>
                    <a:pt x="21401" y="2214"/>
                    <a:pt x="21466" y="2453"/>
                    <a:pt x="21509" y="2872"/>
                  </a:cubicBezTo>
                  <a:cubicBezTo>
                    <a:pt x="21552" y="3291"/>
                    <a:pt x="21574" y="3889"/>
                    <a:pt x="21563" y="4876"/>
                  </a:cubicBezTo>
                  <a:cubicBezTo>
                    <a:pt x="21552" y="5864"/>
                    <a:pt x="21509" y="7240"/>
                    <a:pt x="21423" y="8706"/>
                  </a:cubicBezTo>
                  <a:cubicBezTo>
                    <a:pt x="21336" y="10172"/>
                    <a:pt x="21206" y="11727"/>
                    <a:pt x="21098" y="13373"/>
                  </a:cubicBezTo>
                  <a:cubicBezTo>
                    <a:pt x="20990" y="15018"/>
                    <a:pt x="20904" y="16753"/>
                    <a:pt x="20850" y="17950"/>
                  </a:cubicBezTo>
                  <a:cubicBezTo>
                    <a:pt x="20796" y="19147"/>
                    <a:pt x="20774" y="19805"/>
                    <a:pt x="20763" y="20284"/>
                  </a:cubicBezTo>
                  <a:cubicBezTo>
                    <a:pt x="20752" y="20762"/>
                    <a:pt x="20752" y="21061"/>
                    <a:pt x="20698" y="21271"/>
                  </a:cubicBezTo>
                  <a:cubicBezTo>
                    <a:pt x="20644" y="21480"/>
                    <a:pt x="20536" y="21600"/>
                    <a:pt x="20266" y="21600"/>
                  </a:cubicBezTo>
                  <a:cubicBezTo>
                    <a:pt x="19996" y="21600"/>
                    <a:pt x="19563" y="21480"/>
                    <a:pt x="18979" y="21361"/>
                  </a:cubicBezTo>
                  <a:cubicBezTo>
                    <a:pt x="18396" y="21241"/>
                    <a:pt x="17660" y="21121"/>
                    <a:pt x="16860" y="21002"/>
                  </a:cubicBezTo>
                  <a:cubicBezTo>
                    <a:pt x="16060" y="20882"/>
                    <a:pt x="15196" y="20762"/>
                    <a:pt x="14385" y="20673"/>
                  </a:cubicBezTo>
                  <a:cubicBezTo>
                    <a:pt x="13574" y="20583"/>
                    <a:pt x="12817" y="20523"/>
                    <a:pt x="12028" y="20403"/>
                  </a:cubicBezTo>
                  <a:cubicBezTo>
                    <a:pt x="11239" y="20284"/>
                    <a:pt x="10417" y="20104"/>
                    <a:pt x="9650" y="19955"/>
                  </a:cubicBezTo>
                  <a:cubicBezTo>
                    <a:pt x="8882" y="19805"/>
                    <a:pt x="8169" y="19685"/>
                    <a:pt x="7444" y="19536"/>
                  </a:cubicBezTo>
                  <a:cubicBezTo>
                    <a:pt x="6720" y="19386"/>
                    <a:pt x="5985" y="19207"/>
                    <a:pt x="5239" y="19027"/>
                  </a:cubicBezTo>
                  <a:cubicBezTo>
                    <a:pt x="4493" y="18848"/>
                    <a:pt x="3736" y="18668"/>
                    <a:pt x="3012" y="18519"/>
                  </a:cubicBezTo>
                  <a:cubicBezTo>
                    <a:pt x="2288" y="18369"/>
                    <a:pt x="1596" y="18249"/>
                    <a:pt x="1196" y="18189"/>
                  </a:cubicBezTo>
                  <a:cubicBezTo>
                    <a:pt x="796" y="18130"/>
                    <a:pt x="688" y="18130"/>
                    <a:pt x="601" y="18010"/>
                  </a:cubicBezTo>
                  <a:cubicBezTo>
                    <a:pt x="515" y="17890"/>
                    <a:pt x="450" y="17651"/>
                    <a:pt x="363" y="17442"/>
                  </a:cubicBezTo>
                  <a:cubicBezTo>
                    <a:pt x="277" y="17232"/>
                    <a:pt x="169" y="17053"/>
                    <a:pt x="93" y="16604"/>
                  </a:cubicBezTo>
                  <a:cubicBezTo>
                    <a:pt x="17" y="16155"/>
                    <a:pt x="-26" y="15437"/>
                    <a:pt x="17" y="14181"/>
                  </a:cubicBezTo>
                  <a:cubicBezTo>
                    <a:pt x="60" y="12924"/>
                    <a:pt x="190" y="11129"/>
                    <a:pt x="417" y="9364"/>
                  </a:cubicBezTo>
                  <a:cubicBezTo>
                    <a:pt x="644" y="7599"/>
                    <a:pt x="969" y="5864"/>
                    <a:pt x="1271" y="4308"/>
                  </a:cubicBezTo>
                  <a:cubicBezTo>
                    <a:pt x="1574" y="2752"/>
                    <a:pt x="1855" y="1376"/>
                    <a:pt x="21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Drawing"/>
          <p:cNvGrpSpPr/>
          <p:nvPr/>
        </p:nvGrpSpPr>
        <p:grpSpPr>
          <a:xfrm>
            <a:off x="314340" y="486736"/>
            <a:ext cx="11093918" cy="5839853"/>
            <a:chOff x="0" y="0"/>
            <a:chExt cx="11093916" cy="5839851"/>
          </a:xfrm>
        </p:grpSpPr>
        <p:sp>
          <p:nvSpPr>
            <p:cNvPr id="1081" name="Line"/>
            <p:cNvSpPr/>
            <p:nvPr/>
          </p:nvSpPr>
          <p:spPr>
            <a:xfrm>
              <a:off x="827677" y="128314"/>
              <a:ext cx="216017" cy="495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457" fill="norm" stroke="1" extrusionOk="0">
                  <a:moveTo>
                    <a:pt x="16233" y="2584"/>
                  </a:moveTo>
                  <a:cubicBezTo>
                    <a:pt x="16478" y="2031"/>
                    <a:pt x="16724" y="1477"/>
                    <a:pt x="16356" y="1034"/>
                  </a:cubicBezTo>
                  <a:cubicBezTo>
                    <a:pt x="15987" y="591"/>
                    <a:pt x="15006" y="258"/>
                    <a:pt x="13287" y="92"/>
                  </a:cubicBezTo>
                  <a:cubicBezTo>
                    <a:pt x="11569" y="-74"/>
                    <a:pt x="9115" y="-74"/>
                    <a:pt x="6783" y="591"/>
                  </a:cubicBezTo>
                  <a:cubicBezTo>
                    <a:pt x="4451" y="1255"/>
                    <a:pt x="2242" y="2584"/>
                    <a:pt x="1015" y="3803"/>
                  </a:cubicBezTo>
                  <a:cubicBezTo>
                    <a:pt x="-213" y="5021"/>
                    <a:pt x="-458" y="6129"/>
                    <a:pt x="1015" y="7403"/>
                  </a:cubicBezTo>
                  <a:cubicBezTo>
                    <a:pt x="2487" y="8677"/>
                    <a:pt x="5678" y="10117"/>
                    <a:pt x="9237" y="11446"/>
                  </a:cubicBezTo>
                  <a:cubicBezTo>
                    <a:pt x="12797" y="12775"/>
                    <a:pt x="16724" y="13994"/>
                    <a:pt x="18810" y="14880"/>
                  </a:cubicBezTo>
                  <a:cubicBezTo>
                    <a:pt x="20897" y="15766"/>
                    <a:pt x="21142" y="16320"/>
                    <a:pt x="20283" y="17095"/>
                  </a:cubicBezTo>
                  <a:cubicBezTo>
                    <a:pt x="19424" y="17871"/>
                    <a:pt x="17460" y="18868"/>
                    <a:pt x="15006" y="19643"/>
                  </a:cubicBezTo>
                  <a:cubicBezTo>
                    <a:pt x="12551" y="20418"/>
                    <a:pt x="9606" y="20972"/>
                    <a:pt x="7151" y="21249"/>
                  </a:cubicBezTo>
                  <a:cubicBezTo>
                    <a:pt x="4697" y="21526"/>
                    <a:pt x="2733" y="21526"/>
                    <a:pt x="2119" y="21249"/>
                  </a:cubicBezTo>
                  <a:cubicBezTo>
                    <a:pt x="1506" y="20972"/>
                    <a:pt x="2242" y="20418"/>
                    <a:pt x="3592" y="19975"/>
                  </a:cubicBezTo>
                  <a:cubicBezTo>
                    <a:pt x="4942" y="19532"/>
                    <a:pt x="6906" y="19200"/>
                    <a:pt x="8869" y="18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1311029" y="392394"/>
              <a:ext cx="161005" cy="1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0800"/>
                    <a:pt x="10971" y="0"/>
                    <a:pt x="14571" y="0"/>
                  </a:cubicBezTo>
                  <a:cubicBezTo>
                    <a:pt x="18171" y="0"/>
                    <a:pt x="19886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1349363" y="563620"/>
              <a:ext cx="138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1926496" y="303564"/>
              <a:ext cx="211594" cy="651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349" fill="norm" stroke="1" extrusionOk="0">
                  <a:moveTo>
                    <a:pt x="19610" y="3998"/>
                  </a:moveTo>
                  <a:cubicBezTo>
                    <a:pt x="19610" y="2826"/>
                    <a:pt x="19610" y="1654"/>
                    <a:pt x="18086" y="900"/>
                  </a:cubicBezTo>
                  <a:cubicBezTo>
                    <a:pt x="16561" y="147"/>
                    <a:pt x="13511" y="-188"/>
                    <a:pt x="10335" y="105"/>
                  </a:cubicBezTo>
                  <a:cubicBezTo>
                    <a:pt x="7159" y="398"/>
                    <a:pt x="3855" y="1319"/>
                    <a:pt x="1949" y="2407"/>
                  </a:cubicBezTo>
                  <a:cubicBezTo>
                    <a:pt x="43" y="3496"/>
                    <a:pt x="-465" y="4752"/>
                    <a:pt x="424" y="5547"/>
                  </a:cubicBezTo>
                  <a:cubicBezTo>
                    <a:pt x="1314" y="6342"/>
                    <a:pt x="3601" y="6677"/>
                    <a:pt x="6523" y="6259"/>
                  </a:cubicBezTo>
                  <a:cubicBezTo>
                    <a:pt x="9446" y="5840"/>
                    <a:pt x="13003" y="4668"/>
                    <a:pt x="15036" y="3831"/>
                  </a:cubicBezTo>
                  <a:cubicBezTo>
                    <a:pt x="17069" y="2993"/>
                    <a:pt x="17577" y="2491"/>
                    <a:pt x="17704" y="2700"/>
                  </a:cubicBezTo>
                  <a:cubicBezTo>
                    <a:pt x="17831" y="2910"/>
                    <a:pt x="17577" y="3831"/>
                    <a:pt x="17831" y="5589"/>
                  </a:cubicBezTo>
                  <a:cubicBezTo>
                    <a:pt x="18086" y="7347"/>
                    <a:pt x="18848" y="9942"/>
                    <a:pt x="19483" y="12328"/>
                  </a:cubicBezTo>
                  <a:cubicBezTo>
                    <a:pt x="20119" y="14714"/>
                    <a:pt x="20627" y="16891"/>
                    <a:pt x="20881" y="18231"/>
                  </a:cubicBezTo>
                  <a:cubicBezTo>
                    <a:pt x="21135" y="19570"/>
                    <a:pt x="21135" y="20072"/>
                    <a:pt x="20500" y="20491"/>
                  </a:cubicBezTo>
                  <a:cubicBezTo>
                    <a:pt x="19864" y="20910"/>
                    <a:pt x="18594" y="21245"/>
                    <a:pt x="16688" y="21328"/>
                  </a:cubicBezTo>
                  <a:cubicBezTo>
                    <a:pt x="14782" y="21412"/>
                    <a:pt x="12241" y="21245"/>
                    <a:pt x="10081" y="20659"/>
                  </a:cubicBezTo>
                  <a:cubicBezTo>
                    <a:pt x="7921" y="20072"/>
                    <a:pt x="6142" y="19068"/>
                    <a:pt x="5507" y="18063"/>
                  </a:cubicBezTo>
                  <a:cubicBezTo>
                    <a:pt x="4871" y="17059"/>
                    <a:pt x="5380" y="16054"/>
                    <a:pt x="5888" y="15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2309468" y="212822"/>
              <a:ext cx="120921" cy="404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500" fill="norm" stroke="1" extrusionOk="0">
                  <a:moveTo>
                    <a:pt x="20440" y="2753"/>
                  </a:moveTo>
                  <a:cubicBezTo>
                    <a:pt x="19144" y="1802"/>
                    <a:pt x="17848" y="851"/>
                    <a:pt x="15904" y="375"/>
                  </a:cubicBezTo>
                  <a:cubicBezTo>
                    <a:pt x="13960" y="-100"/>
                    <a:pt x="11368" y="-100"/>
                    <a:pt x="8992" y="240"/>
                  </a:cubicBezTo>
                  <a:cubicBezTo>
                    <a:pt x="6616" y="579"/>
                    <a:pt x="4456" y="1258"/>
                    <a:pt x="2512" y="3228"/>
                  </a:cubicBezTo>
                  <a:cubicBezTo>
                    <a:pt x="568" y="5198"/>
                    <a:pt x="-1160" y="8458"/>
                    <a:pt x="1000" y="11719"/>
                  </a:cubicBezTo>
                  <a:cubicBezTo>
                    <a:pt x="3160" y="14979"/>
                    <a:pt x="9208" y="18240"/>
                    <a:pt x="15256" y="21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2556558" y="208160"/>
              <a:ext cx="182406" cy="754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534" fill="norm" stroke="1" extrusionOk="0">
                  <a:moveTo>
                    <a:pt x="4921" y="21534"/>
                  </a:moveTo>
                  <a:cubicBezTo>
                    <a:pt x="4033" y="19491"/>
                    <a:pt x="3146" y="17448"/>
                    <a:pt x="2406" y="14966"/>
                  </a:cubicBezTo>
                  <a:cubicBezTo>
                    <a:pt x="1666" y="12485"/>
                    <a:pt x="1075" y="9566"/>
                    <a:pt x="631" y="7304"/>
                  </a:cubicBezTo>
                  <a:cubicBezTo>
                    <a:pt x="187" y="5042"/>
                    <a:pt x="-109" y="3437"/>
                    <a:pt x="39" y="2452"/>
                  </a:cubicBezTo>
                  <a:cubicBezTo>
                    <a:pt x="187" y="1466"/>
                    <a:pt x="779" y="1102"/>
                    <a:pt x="1814" y="810"/>
                  </a:cubicBezTo>
                  <a:cubicBezTo>
                    <a:pt x="2850" y="518"/>
                    <a:pt x="4329" y="299"/>
                    <a:pt x="5809" y="153"/>
                  </a:cubicBezTo>
                  <a:cubicBezTo>
                    <a:pt x="7288" y="7"/>
                    <a:pt x="8768" y="-66"/>
                    <a:pt x="10099" y="80"/>
                  </a:cubicBezTo>
                  <a:cubicBezTo>
                    <a:pt x="11431" y="226"/>
                    <a:pt x="12614" y="591"/>
                    <a:pt x="13650" y="1211"/>
                  </a:cubicBezTo>
                  <a:cubicBezTo>
                    <a:pt x="14686" y="1831"/>
                    <a:pt x="15573" y="2707"/>
                    <a:pt x="15573" y="3327"/>
                  </a:cubicBezTo>
                  <a:cubicBezTo>
                    <a:pt x="15573" y="3948"/>
                    <a:pt x="14686" y="4312"/>
                    <a:pt x="13502" y="4677"/>
                  </a:cubicBezTo>
                  <a:cubicBezTo>
                    <a:pt x="12318" y="5042"/>
                    <a:pt x="10839" y="5407"/>
                    <a:pt x="10987" y="5589"/>
                  </a:cubicBezTo>
                  <a:cubicBezTo>
                    <a:pt x="11135" y="5772"/>
                    <a:pt x="12910" y="5772"/>
                    <a:pt x="14833" y="6064"/>
                  </a:cubicBezTo>
                  <a:cubicBezTo>
                    <a:pt x="16757" y="6356"/>
                    <a:pt x="18828" y="6939"/>
                    <a:pt x="20012" y="7487"/>
                  </a:cubicBezTo>
                  <a:cubicBezTo>
                    <a:pt x="21195" y="8034"/>
                    <a:pt x="21491" y="8545"/>
                    <a:pt x="20603" y="9019"/>
                  </a:cubicBezTo>
                  <a:cubicBezTo>
                    <a:pt x="19716" y="9493"/>
                    <a:pt x="17644" y="9931"/>
                    <a:pt x="15573" y="10187"/>
                  </a:cubicBezTo>
                  <a:cubicBezTo>
                    <a:pt x="13502" y="10442"/>
                    <a:pt x="11431" y="10515"/>
                    <a:pt x="10395" y="10369"/>
                  </a:cubicBezTo>
                  <a:cubicBezTo>
                    <a:pt x="9359" y="10223"/>
                    <a:pt x="9359" y="9858"/>
                    <a:pt x="9359" y="9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2783062" y="417950"/>
              <a:ext cx="74598" cy="13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8" h="21278" fill="norm" stroke="1" extrusionOk="0">
                  <a:moveTo>
                    <a:pt x="4180" y="7200"/>
                  </a:moveTo>
                  <a:cubicBezTo>
                    <a:pt x="3484" y="9200"/>
                    <a:pt x="2787" y="11200"/>
                    <a:pt x="1742" y="13200"/>
                  </a:cubicBezTo>
                  <a:cubicBezTo>
                    <a:pt x="697" y="15200"/>
                    <a:pt x="-697" y="17200"/>
                    <a:pt x="1742" y="18800"/>
                  </a:cubicBezTo>
                  <a:cubicBezTo>
                    <a:pt x="4180" y="20400"/>
                    <a:pt x="10451" y="21600"/>
                    <a:pt x="14632" y="21200"/>
                  </a:cubicBezTo>
                  <a:cubicBezTo>
                    <a:pt x="18813" y="20800"/>
                    <a:pt x="20903" y="18800"/>
                    <a:pt x="20206" y="15600"/>
                  </a:cubicBezTo>
                  <a:cubicBezTo>
                    <a:pt x="19509" y="12400"/>
                    <a:pt x="16026" y="8000"/>
                    <a:pt x="12193" y="5200"/>
                  </a:cubicBezTo>
                  <a:cubicBezTo>
                    <a:pt x="8361" y="2400"/>
                    <a:pt x="4180" y="1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2610778" y="28088"/>
              <a:ext cx="179952" cy="190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71" fill="norm" stroke="1" extrusionOk="0">
                  <a:moveTo>
                    <a:pt x="1343" y="6783"/>
                  </a:moveTo>
                  <a:cubicBezTo>
                    <a:pt x="1039" y="8223"/>
                    <a:pt x="735" y="9663"/>
                    <a:pt x="430" y="11535"/>
                  </a:cubicBezTo>
                  <a:cubicBezTo>
                    <a:pt x="126" y="13407"/>
                    <a:pt x="-178" y="15711"/>
                    <a:pt x="126" y="16143"/>
                  </a:cubicBezTo>
                  <a:cubicBezTo>
                    <a:pt x="430" y="16575"/>
                    <a:pt x="1343" y="15135"/>
                    <a:pt x="2560" y="12543"/>
                  </a:cubicBezTo>
                  <a:cubicBezTo>
                    <a:pt x="3777" y="9951"/>
                    <a:pt x="5298" y="6207"/>
                    <a:pt x="6515" y="3759"/>
                  </a:cubicBezTo>
                  <a:cubicBezTo>
                    <a:pt x="7732" y="1311"/>
                    <a:pt x="8645" y="159"/>
                    <a:pt x="9861" y="15"/>
                  </a:cubicBezTo>
                  <a:cubicBezTo>
                    <a:pt x="11078" y="-129"/>
                    <a:pt x="12599" y="735"/>
                    <a:pt x="14577" y="4479"/>
                  </a:cubicBezTo>
                  <a:cubicBezTo>
                    <a:pt x="16554" y="8223"/>
                    <a:pt x="18988" y="14847"/>
                    <a:pt x="21422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2982400" y="571287"/>
              <a:ext cx="76670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3193457" y="142036"/>
              <a:ext cx="171147" cy="740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147" fill="norm" stroke="1" extrusionOk="0">
                  <a:moveTo>
                    <a:pt x="449" y="20794"/>
                  </a:moveTo>
                  <a:cubicBezTo>
                    <a:pt x="132" y="21159"/>
                    <a:pt x="-186" y="21524"/>
                    <a:pt x="132" y="20320"/>
                  </a:cubicBezTo>
                  <a:cubicBezTo>
                    <a:pt x="449" y="19116"/>
                    <a:pt x="1402" y="16343"/>
                    <a:pt x="2196" y="13570"/>
                  </a:cubicBezTo>
                  <a:cubicBezTo>
                    <a:pt x="2990" y="10797"/>
                    <a:pt x="3626" y="8024"/>
                    <a:pt x="4579" y="5908"/>
                  </a:cubicBezTo>
                  <a:cubicBezTo>
                    <a:pt x="5532" y="3792"/>
                    <a:pt x="6802" y="2332"/>
                    <a:pt x="7596" y="1420"/>
                  </a:cubicBezTo>
                  <a:cubicBezTo>
                    <a:pt x="8390" y="508"/>
                    <a:pt x="8708" y="143"/>
                    <a:pt x="9661" y="33"/>
                  </a:cubicBezTo>
                  <a:cubicBezTo>
                    <a:pt x="10614" y="-76"/>
                    <a:pt x="12202" y="70"/>
                    <a:pt x="14108" y="617"/>
                  </a:cubicBezTo>
                  <a:cubicBezTo>
                    <a:pt x="16014" y="1165"/>
                    <a:pt x="18238" y="2113"/>
                    <a:pt x="19508" y="2770"/>
                  </a:cubicBezTo>
                  <a:cubicBezTo>
                    <a:pt x="20779" y="3427"/>
                    <a:pt x="21096" y="3792"/>
                    <a:pt x="20779" y="4120"/>
                  </a:cubicBezTo>
                  <a:cubicBezTo>
                    <a:pt x="20461" y="4448"/>
                    <a:pt x="19508" y="4740"/>
                    <a:pt x="18238" y="4923"/>
                  </a:cubicBezTo>
                  <a:cubicBezTo>
                    <a:pt x="16967" y="5105"/>
                    <a:pt x="15379" y="5178"/>
                    <a:pt x="15379" y="5324"/>
                  </a:cubicBezTo>
                  <a:cubicBezTo>
                    <a:pt x="15379" y="5470"/>
                    <a:pt x="16967" y="5689"/>
                    <a:pt x="18396" y="5981"/>
                  </a:cubicBezTo>
                  <a:cubicBezTo>
                    <a:pt x="19826" y="6273"/>
                    <a:pt x="21096" y="6638"/>
                    <a:pt x="21255" y="7185"/>
                  </a:cubicBezTo>
                  <a:cubicBezTo>
                    <a:pt x="21414" y="7732"/>
                    <a:pt x="20461" y="8462"/>
                    <a:pt x="19190" y="8827"/>
                  </a:cubicBezTo>
                  <a:cubicBezTo>
                    <a:pt x="17920" y="9192"/>
                    <a:pt x="16332" y="9192"/>
                    <a:pt x="14743" y="91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3434744" y="364282"/>
              <a:ext cx="23681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200"/>
                    <a:pt x="17280" y="10400"/>
                    <a:pt x="19440" y="14000"/>
                  </a:cubicBezTo>
                  <a:cubicBezTo>
                    <a:pt x="21600" y="17600"/>
                    <a:pt x="17280" y="19600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3251059" y="-1"/>
              <a:ext cx="160685" cy="187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66" fill="norm" stroke="1" extrusionOk="0">
                  <a:moveTo>
                    <a:pt x="3043" y="3077"/>
                  </a:moveTo>
                  <a:cubicBezTo>
                    <a:pt x="2357" y="4536"/>
                    <a:pt x="1671" y="5996"/>
                    <a:pt x="1157" y="7455"/>
                  </a:cubicBezTo>
                  <a:cubicBezTo>
                    <a:pt x="643" y="8915"/>
                    <a:pt x="300" y="10374"/>
                    <a:pt x="128" y="10374"/>
                  </a:cubicBezTo>
                  <a:cubicBezTo>
                    <a:pt x="-43" y="10374"/>
                    <a:pt x="-43" y="8915"/>
                    <a:pt x="128" y="7309"/>
                  </a:cubicBezTo>
                  <a:cubicBezTo>
                    <a:pt x="300" y="5704"/>
                    <a:pt x="643" y="3952"/>
                    <a:pt x="1500" y="2493"/>
                  </a:cubicBezTo>
                  <a:cubicBezTo>
                    <a:pt x="2357" y="1034"/>
                    <a:pt x="3728" y="-134"/>
                    <a:pt x="4928" y="12"/>
                  </a:cubicBezTo>
                  <a:cubicBezTo>
                    <a:pt x="6128" y="158"/>
                    <a:pt x="7157" y="1617"/>
                    <a:pt x="9900" y="5412"/>
                  </a:cubicBezTo>
                  <a:cubicBezTo>
                    <a:pt x="12643" y="9207"/>
                    <a:pt x="17100" y="15336"/>
                    <a:pt x="21557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3519079" y="95943"/>
              <a:ext cx="109870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7" h="21600" fill="norm" stroke="1" extrusionOk="0">
                  <a:moveTo>
                    <a:pt x="2817" y="0"/>
                  </a:moveTo>
                  <a:cubicBezTo>
                    <a:pt x="9861" y="2901"/>
                    <a:pt x="16904" y="5803"/>
                    <a:pt x="19252" y="8866"/>
                  </a:cubicBezTo>
                  <a:cubicBezTo>
                    <a:pt x="21600" y="11928"/>
                    <a:pt x="19252" y="15152"/>
                    <a:pt x="15261" y="17301"/>
                  </a:cubicBezTo>
                  <a:cubicBezTo>
                    <a:pt x="11270" y="19451"/>
                    <a:pt x="5635" y="2052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3726083" y="555953"/>
              <a:ext cx="1" cy="30669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983195" y="1691214"/>
              <a:ext cx="151498" cy="404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231" fill="norm" stroke="1" extrusionOk="0">
                  <a:moveTo>
                    <a:pt x="21341" y="15667"/>
                  </a:moveTo>
                  <a:cubicBezTo>
                    <a:pt x="21341" y="14996"/>
                    <a:pt x="21341" y="14325"/>
                    <a:pt x="20981" y="13520"/>
                  </a:cubicBezTo>
                  <a:cubicBezTo>
                    <a:pt x="20621" y="12715"/>
                    <a:pt x="19901" y="11776"/>
                    <a:pt x="17021" y="11843"/>
                  </a:cubicBezTo>
                  <a:cubicBezTo>
                    <a:pt x="14141" y="11910"/>
                    <a:pt x="9101" y="12984"/>
                    <a:pt x="5861" y="14258"/>
                  </a:cubicBezTo>
                  <a:cubicBezTo>
                    <a:pt x="2621" y="15533"/>
                    <a:pt x="1181" y="17009"/>
                    <a:pt x="461" y="18082"/>
                  </a:cubicBezTo>
                  <a:cubicBezTo>
                    <a:pt x="-259" y="19155"/>
                    <a:pt x="-259" y="19826"/>
                    <a:pt x="1361" y="20430"/>
                  </a:cubicBezTo>
                  <a:cubicBezTo>
                    <a:pt x="2981" y="21033"/>
                    <a:pt x="6221" y="21570"/>
                    <a:pt x="9641" y="20966"/>
                  </a:cubicBezTo>
                  <a:cubicBezTo>
                    <a:pt x="13061" y="20363"/>
                    <a:pt x="16661" y="18618"/>
                    <a:pt x="18641" y="16069"/>
                  </a:cubicBezTo>
                  <a:cubicBezTo>
                    <a:pt x="20621" y="13520"/>
                    <a:pt x="20981" y="10166"/>
                    <a:pt x="20081" y="7617"/>
                  </a:cubicBezTo>
                  <a:cubicBezTo>
                    <a:pt x="19181" y="5068"/>
                    <a:pt x="17021" y="3324"/>
                    <a:pt x="15221" y="2184"/>
                  </a:cubicBezTo>
                  <a:cubicBezTo>
                    <a:pt x="13421" y="1043"/>
                    <a:pt x="11981" y="507"/>
                    <a:pt x="10361" y="238"/>
                  </a:cubicBezTo>
                  <a:cubicBezTo>
                    <a:pt x="8741" y="-30"/>
                    <a:pt x="6941" y="-30"/>
                    <a:pt x="5141" y="37"/>
                  </a:cubicBezTo>
                  <a:cubicBezTo>
                    <a:pt x="3341" y="104"/>
                    <a:pt x="1541" y="238"/>
                    <a:pt x="1001" y="1177"/>
                  </a:cubicBezTo>
                  <a:cubicBezTo>
                    <a:pt x="461" y="2117"/>
                    <a:pt x="1181" y="3861"/>
                    <a:pt x="1901" y="56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1249849" y="1694371"/>
              <a:ext cx="145516" cy="33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525" fill="norm" stroke="1" extrusionOk="0">
                  <a:moveTo>
                    <a:pt x="20846" y="3717"/>
                  </a:moveTo>
                  <a:cubicBezTo>
                    <a:pt x="20114" y="2893"/>
                    <a:pt x="19382" y="2069"/>
                    <a:pt x="17551" y="1327"/>
                  </a:cubicBezTo>
                  <a:cubicBezTo>
                    <a:pt x="15721" y="585"/>
                    <a:pt x="12792" y="-75"/>
                    <a:pt x="9680" y="7"/>
                  </a:cubicBezTo>
                  <a:cubicBezTo>
                    <a:pt x="6568" y="90"/>
                    <a:pt x="3273" y="914"/>
                    <a:pt x="1443" y="2151"/>
                  </a:cubicBezTo>
                  <a:cubicBezTo>
                    <a:pt x="-388" y="3388"/>
                    <a:pt x="-754" y="5036"/>
                    <a:pt x="1992" y="6933"/>
                  </a:cubicBezTo>
                  <a:cubicBezTo>
                    <a:pt x="4738" y="8829"/>
                    <a:pt x="10595" y="10972"/>
                    <a:pt x="14073" y="12374"/>
                  </a:cubicBezTo>
                  <a:cubicBezTo>
                    <a:pt x="17551" y="13775"/>
                    <a:pt x="18649" y="14435"/>
                    <a:pt x="19015" y="15177"/>
                  </a:cubicBezTo>
                  <a:cubicBezTo>
                    <a:pt x="19382" y="15919"/>
                    <a:pt x="19016" y="16743"/>
                    <a:pt x="16453" y="17815"/>
                  </a:cubicBezTo>
                  <a:cubicBezTo>
                    <a:pt x="13890" y="18887"/>
                    <a:pt x="9131" y="20206"/>
                    <a:pt x="4371" y="21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874019" y="2116404"/>
              <a:ext cx="611214" cy="8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231" fill="norm" stroke="1" extrusionOk="0">
                  <a:moveTo>
                    <a:pt x="0" y="21231"/>
                  </a:moveTo>
                  <a:cubicBezTo>
                    <a:pt x="2689" y="18762"/>
                    <a:pt x="5378" y="16294"/>
                    <a:pt x="8290" y="13517"/>
                  </a:cubicBezTo>
                  <a:cubicBezTo>
                    <a:pt x="11203" y="10740"/>
                    <a:pt x="14340" y="7654"/>
                    <a:pt x="16222" y="5494"/>
                  </a:cubicBezTo>
                  <a:cubicBezTo>
                    <a:pt x="18105" y="3334"/>
                    <a:pt x="18732" y="2100"/>
                    <a:pt x="19494" y="1174"/>
                  </a:cubicBezTo>
                  <a:cubicBezTo>
                    <a:pt x="20256" y="248"/>
                    <a:pt x="21152" y="-369"/>
                    <a:pt x="21376" y="248"/>
                  </a:cubicBezTo>
                  <a:cubicBezTo>
                    <a:pt x="21600" y="865"/>
                    <a:pt x="21152" y="2717"/>
                    <a:pt x="20704" y="4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996567" y="2292310"/>
              <a:ext cx="161126" cy="38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332" fill="norm" stroke="1" extrusionOk="0">
                  <a:moveTo>
                    <a:pt x="20951" y="12160"/>
                  </a:moveTo>
                  <a:cubicBezTo>
                    <a:pt x="19289" y="11876"/>
                    <a:pt x="17628" y="11592"/>
                    <a:pt x="15136" y="12160"/>
                  </a:cubicBezTo>
                  <a:cubicBezTo>
                    <a:pt x="12643" y="12729"/>
                    <a:pt x="9320" y="14150"/>
                    <a:pt x="7326" y="15571"/>
                  </a:cubicBezTo>
                  <a:cubicBezTo>
                    <a:pt x="5333" y="16992"/>
                    <a:pt x="4668" y="18413"/>
                    <a:pt x="4502" y="19479"/>
                  </a:cubicBezTo>
                  <a:cubicBezTo>
                    <a:pt x="4336" y="20544"/>
                    <a:pt x="4668" y="21255"/>
                    <a:pt x="6828" y="21326"/>
                  </a:cubicBezTo>
                  <a:cubicBezTo>
                    <a:pt x="8988" y="21397"/>
                    <a:pt x="12976" y="20829"/>
                    <a:pt x="15966" y="18768"/>
                  </a:cubicBezTo>
                  <a:cubicBezTo>
                    <a:pt x="18957" y="16708"/>
                    <a:pt x="20951" y="13155"/>
                    <a:pt x="20951" y="9886"/>
                  </a:cubicBezTo>
                  <a:cubicBezTo>
                    <a:pt x="20951" y="6618"/>
                    <a:pt x="18957" y="3634"/>
                    <a:pt x="16465" y="1929"/>
                  </a:cubicBezTo>
                  <a:cubicBezTo>
                    <a:pt x="13973" y="223"/>
                    <a:pt x="10982" y="-203"/>
                    <a:pt x="7825" y="81"/>
                  </a:cubicBezTo>
                  <a:cubicBezTo>
                    <a:pt x="4668" y="365"/>
                    <a:pt x="1345" y="1360"/>
                    <a:pt x="348" y="2781"/>
                  </a:cubicBezTo>
                  <a:cubicBezTo>
                    <a:pt x="-649" y="4202"/>
                    <a:pt x="680" y="6050"/>
                    <a:pt x="2009" y="7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1307445" y="2294855"/>
              <a:ext cx="190592" cy="556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558" fill="norm" stroke="1" extrusionOk="0">
                  <a:moveTo>
                    <a:pt x="2956" y="6597"/>
                  </a:moveTo>
                  <a:cubicBezTo>
                    <a:pt x="3241" y="10164"/>
                    <a:pt x="3525" y="13730"/>
                    <a:pt x="3667" y="16059"/>
                  </a:cubicBezTo>
                  <a:cubicBezTo>
                    <a:pt x="3809" y="18387"/>
                    <a:pt x="3809" y="19477"/>
                    <a:pt x="3667" y="20270"/>
                  </a:cubicBezTo>
                  <a:cubicBezTo>
                    <a:pt x="3525" y="21063"/>
                    <a:pt x="3241" y="21558"/>
                    <a:pt x="2956" y="21558"/>
                  </a:cubicBezTo>
                  <a:cubicBezTo>
                    <a:pt x="2672" y="21558"/>
                    <a:pt x="2388" y="21063"/>
                    <a:pt x="1962" y="19230"/>
                  </a:cubicBezTo>
                  <a:cubicBezTo>
                    <a:pt x="1535" y="17397"/>
                    <a:pt x="967" y="14226"/>
                    <a:pt x="541" y="11154"/>
                  </a:cubicBezTo>
                  <a:cubicBezTo>
                    <a:pt x="114" y="8083"/>
                    <a:pt x="-170" y="5110"/>
                    <a:pt x="114" y="3327"/>
                  </a:cubicBezTo>
                  <a:cubicBezTo>
                    <a:pt x="398" y="1543"/>
                    <a:pt x="1251" y="949"/>
                    <a:pt x="2672" y="552"/>
                  </a:cubicBezTo>
                  <a:cubicBezTo>
                    <a:pt x="4093" y="156"/>
                    <a:pt x="6083" y="-42"/>
                    <a:pt x="7646" y="8"/>
                  </a:cubicBezTo>
                  <a:cubicBezTo>
                    <a:pt x="9209" y="57"/>
                    <a:pt x="10346" y="354"/>
                    <a:pt x="11198" y="998"/>
                  </a:cubicBezTo>
                  <a:cubicBezTo>
                    <a:pt x="12051" y="1642"/>
                    <a:pt x="12619" y="2633"/>
                    <a:pt x="12904" y="3376"/>
                  </a:cubicBezTo>
                  <a:cubicBezTo>
                    <a:pt x="13188" y="4119"/>
                    <a:pt x="13188" y="4615"/>
                    <a:pt x="12762" y="5061"/>
                  </a:cubicBezTo>
                  <a:cubicBezTo>
                    <a:pt x="12335" y="5507"/>
                    <a:pt x="11483" y="5903"/>
                    <a:pt x="11909" y="6101"/>
                  </a:cubicBezTo>
                  <a:cubicBezTo>
                    <a:pt x="12335" y="6299"/>
                    <a:pt x="14041" y="6299"/>
                    <a:pt x="15746" y="6597"/>
                  </a:cubicBezTo>
                  <a:cubicBezTo>
                    <a:pt x="17451" y="6894"/>
                    <a:pt x="19156" y="7488"/>
                    <a:pt x="20151" y="8083"/>
                  </a:cubicBezTo>
                  <a:cubicBezTo>
                    <a:pt x="21146" y="8677"/>
                    <a:pt x="21430" y="9272"/>
                    <a:pt x="21004" y="9718"/>
                  </a:cubicBezTo>
                  <a:cubicBezTo>
                    <a:pt x="20577" y="10164"/>
                    <a:pt x="19441" y="10461"/>
                    <a:pt x="18162" y="10609"/>
                  </a:cubicBezTo>
                  <a:cubicBezTo>
                    <a:pt x="16883" y="10758"/>
                    <a:pt x="15462" y="10758"/>
                    <a:pt x="14325" y="10560"/>
                  </a:cubicBezTo>
                  <a:cubicBezTo>
                    <a:pt x="13188" y="10362"/>
                    <a:pt x="12335" y="9965"/>
                    <a:pt x="11483" y="95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1576582" y="2441996"/>
              <a:ext cx="70470" cy="128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3" h="21289" fill="norm" stroke="1" extrusionOk="0">
                  <a:moveTo>
                    <a:pt x="18065" y="10165"/>
                  </a:moveTo>
                  <a:cubicBezTo>
                    <a:pt x="14465" y="9318"/>
                    <a:pt x="10865" y="8471"/>
                    <a:pt x="7985" y="8894"/>
                  </a:cubicBezTo>
                  <a:cubicBezTo>
                    <a:pt x="5105" y="9318"/>
                    <a:pt x="2945" y="11012"/>
                    <a:pt x="1505" y="13341"/>
                  </a:cubicBezTo>
                  <a:cubicBezTo>
                    <a:pt x="65" y="15671"/>
                    <a:pt x="-655" y="18635"/>
                    <a:pt x="785" y="20118"/>
                  </a:cubicBezTo>
                  <a:cubicBezTo>
                    <a:pt x="2225" y="21600"/>
                    <a:pt x="5825" y="21600"/>
                    <a:pt x="9065" y="20541"/>
                  </a:cubicBezTo>
                  <a:cubicBezTo>
                    <a:pt x="12305" y="19482"/>
                    <a:pt x="15185" y="17365"/>
                    <a:pt x="17345" y="15247"/>
                  </a:cubicBezTo>
                  <a:cubicBezTo>
                    <a:pt x="19505" y="13129"/>
                    <a:pt x="20945" y="11012"/>
                    <a:pt x="18785" y="8471"/>
                  </a:cubicBezTo>
                  <a:cubicBezTo>
                    <a:pt x="16625" y="5929"/>
                    <a:pt x="10865" y="2965"/>
                    <a:pt x="510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1359586" y="2149993"/>
              <a:ext cx="143115" cy="110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5" fill="norm" stroke="1" extrusionOk="0">
                  <a:moveTo>
                    <a:pt x="771" y="8765"/>
                  </a:moveTo>
                  <a:cubicBezTo>
                    <a:pt x="386" y="11165"/>
                    <a:pt x="0" y="13565"/>
                    <a:pt x="0" y="15965"/>
                  </a:cubicBezTo>
                  <a:cubicBezTo>
                    <a:pt x="0" y="18365"/>
                    <a:pt x="386" y="20765"/>
                    <a:pt x="579" y="20765"/>
                  </a:cubicBezTo>
                  <a:cubicBezTo>
                    <a:pt x="771" y="20765"/>
                    <a:pt x="771" y="18365"/>
                    <a:pt x="771" y="15965"/>
                  </a:cubicBezTo>
                  <a:cubicBezTo>
                    <a:pt x="771" y="13565"/>
                    <a:pt x="771" y="11165"/>
                    <a:pt x="1157" y="8525"/>
                  </a:cubicBezTo>
                  <a:cubicBezTo>
                    <a:pt x="1543" y="5885"/>
                    <a:pt x="2314" y="3005"/>
                    <a:pt x="3664" y="1325"/>
                  </a:cubicBezTo>
                  <a:cubicBezTo>
                    <a:pt x="5014" y="-355"/>
                    <a:pt x="6943" y="-835"/>
                    <a:pt x="10029" y="2285"/>
                  </a:cubicBezTo>
                  <a:cubicBezTo>
                    <a:pt x="13114" y="5405"/>
                    <a:pt x="17357" y="12125"/>
                    <a:pt x="21600" y="188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2100714" y="1966652"/>
              <a:ext cx="184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0" y="10800"/>
                    <a:pt x="10200" y="0"/>
                    <a:pt x="13800" y="0"/>
                  </a:cubicBezTo>
                  <a:cubicBezTo>
                    <a:pt x="17400" y="0"/>
                    <a:pt x="195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2100714" y="2112322"/>
              <a:ext cx="23000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2508197" y="1903231"/>
              <a:ext cx="180744" cy="271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081" fill="norm" stroke="1" extrusionOk="0">
                  <a:moveTo>
                    <a:pt x="19397" y="161"/>
                  </a:moveTo>
                  <a:cubicBezTo>
                    <a:pt x="16438" y="-37"/>
                    <a:pt x="13479" y="-235"/>
                    <a:pt x="10520" y="756"/>
                  </a:cubicBezTo>
                  <a:cubicBezTo>
                    <a:pt x="7561" y="1747"/>
                    <a:pt x="4602" y="3926"/>
                    <a:pt x="2679" y="6998"/>
                  </a:cubicBezTo>
                  <a:cubicBezTo>
                    <a:pt x="756" y="10070"/>
                    <a:pt x="-132" y="14033"/>
                    <a:pt x="16" y="16510"/>
                  </a:cubicBezTo>
                  <a:cubicBezTo>
                    <a:pt x="164" y="18987"/>
                    <a:pt x="1347" y="19978"/>
                    <a:pt x="2975" y="20572"/>
                  </a:cubicBezTo>
                  <a:cubicBezTo>
                    <a:pt x="4602" y="21167"/>
                    <a:pt x="6673" y="21365"/>
                    <a:pt x="9632" y="20473"/>
                  </a:cubicBezTo>
                  <a:cubicBezTo>
                    <a:pt x="12591" y="19582"/>
                    <a:pt x="16438" y="17600"/>
                    <a:pt x="18657" y="15024"/>
                  </a:cubicBezTo>
                  <a:cubicBezTo>
                    <a:pt x="20876" y="12448"/>
                    <a:pt x="21468" y="9277"/>
                    <a:pt x="20432" y="6800"/>
                  </a:cubicBezTo>
                  <a:cubicBezTo>
                    <a:pt x="19397" y="4323"/>
                    <a:pt x="16734" y="2539"/>
                    <a:pt x="14071" y="1648"/>
                  </a:cubicBezTo>
                  <a:cubicBezTo>
                    <a:pt x="11408" y="756"/>
                    <a:pt x="8745" y="756"/>
                    <a:pt x="6082" y="7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3864087" y="1785534"/>
              <a:ext cx="212116" cy="54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21485"/>
                  </a:moveTo>
                  <a:cubicBezTo>
                    <a:pt x="1041" y="19761"/>
                    <a:pt x="2082" y="18037"/>
                    <a:pt x="3774" y="15248"/>
                  </a:cubicBezTo>
                  <a:cubicBezTo>
                    <a:pt x="5465" y="12460"/>
                    <a:pt x="7807" y="8606"/>
                    <a:pt x="9889" y="5970"/>
                  </a:cubicBezTo>
                  <a:cubicBezTo>
                    <a:pt x="11971" y="3333"/>
                    <a:pt x="13793" y="1913"/>
                    <a:pt x="15484" y="1051"/>
                  </a:cubicBezTo>
                  <a:cubicBezTo>
                    <a:pt x="17176" y="189"/>
                    <a:pt x="18737" y="-115"/>
                    <a:pt x="19648" y="37"/>
                  </a:cubicBezTo>
                  <a:cubicBezTo>
                    <a:pt x="20559" y="189"/>
                    <a:pt x="20819" y="798"/>
                    <a:pt x="21080" y="2826"/>
                  </a:cubicBezTo>
                  <a:cubicBezTo>
                    <a:pt x="21340" y="4854"/>
                    <a:pt x="21600" y="8302"/>
                    <a:pt x="21600" y="10837"/>
                  </a:cubicBezTo>
                  <a:cubicBezTo>
                    <a:pt x="21600" y="13372"/>
                    <a:pt x="21340" y="14995"/>
                    <a:pt x="21080" y="166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3940755" y="2020320"/>
              <a:ext cx="16100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" y="18327"/>
                    <a:pt x="686" y="15055"/>
                    <a:pt x="4286" y="11455"/>
                  </a:cubicBezTo>
                  <a:cubicBezTo>
                    <a:pt x="7886" y="7855"/>
                    <a:pt x="14743" y="39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4247867" y="1782648"/>
              <a:ext cx="286187" cy="39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fill="norm" stroke="1" extrusionOk="0">
                  <a:moveTo>
                    <a:pt x="4555" y="5891"/>
                  </a:moveTo>
                  <a:cubicBezTo>
                    <a:pt x="3408" y="9958"/>
                    <a:pt x="2261" y="14026"/>
                    <a:pt x="1592" y="16410"/>
                  </a:cubicBezTo>
                  <a:cubicBezTo>
                    <a:pt x="923" y="18795"/>
                    <a:pt x="732" y="19496"/>
                    <a:pt x="636" y="20197"/>
                  </a:cubicBezTo>
                  <a:cubicBezTo>
                    <a:pt x="540" y="20899"/>
                    <a:pt x="540" y="21600"/>
                    <a:pt x="445" y="21600"/>
                  </a:cubicBezTo>
                  <a:cubicBezTo>
                    <a:pt x="349" y="21600"/>
                    <a:pt x="158" y="20899"/>
                    <a:pt x="63" y="18444"/>
                  </a:cubicBezTo>
                  <a:cubicBezTo>
                    <a:pt x="-33" y="15990"/>
                    <a:pt x="-33" y="11782"/>
                    <a:pt x="158" y="9187"/>
                  </a:cubicBezTo>
                  <a:cubicBezTo>
                    <a:pt x="349" y="6592"/>
                    <a:pt x="732" y="5610"/>
                    <a:pt x="1114" y="4769"/>
                  </a:cubicBezTo>
                  <a:cubicBezTo>
                    <a:pt x="1496" y="3927"/>
                    <a:pt x="1878" y="3226"/>
                    <a:pt x="2548" y="2875"/>
                  </a:cubicBezTo>
                  <a:cubicBezTo>
                    <a:pt x="3217" y="2525"/>
                    <a:pt x="4172" y="2525"/>
                    <a:pt x="4937" y="2945"/>
                  </a:cubicBezTo>
                  <a:cubicBezTo>
                    <a:pt x="5702" y="3366"/>
                    <a:pt x="6275" y="4208"/>
                    <a:pt x="7422" y="6452"/>
                  </a:cubicBezTo>
                  <a:cubicBezTo>
                    <a:pt x="8569" y="8696"/>
                    <a:pt x="10289" y="12343"/>
                    <a:pt x="11818" y="15008"/>
                  </a:cubicBezTo>
                  <a:cubicBezTo>
                    <a:pt x="13348" y="17673"/>
                    <a:pt x="14686" y="19356"/>
                    <a:pt x="15832" y="20197"/>
                  </a:cubicBezTo>
                  <a:cubicBezTo>
                    <a:pt x="16979" y="21039"/>
                    <a:pt x="17935" y="21039"/>
                    <a:pt x="18891" y="20268"/>
                  </a:cubicBezTo>
                  <a:cubicBezTo>
                    <a:pt x="19847" y="19496"/>
                    <a:pt x="20802" y="17953"/>
                    <a:pt x="21185" y="14447"/>
                  </a:cubicBezTo>
                  <a:cubicBezTo>
                    <a:pt x="21567" y="10940"/>
                    <a:pt x="21376" y="5470"/>
                    <a:pt x="211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4653771" y="1775620"/>
              <a:ext cx="227236" cy="435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384" fill="norm" stroke="1" extrusionOk="0">
                  <a:moveTo>
                    <a:pt x="7833" y="2983"/>
                  </a:moveTo>
                  <a:cubicBezTo>
                    <a:pt x="7121" y="4364"/>
                    <a:pt x="6409" y="5745"/>
                    <a:pt x="6053" y="7755"/>
                  </a:cubicBezTo>
                  <a:cubicBezTo>
                    <a:pt x="5697" y="9764"/>
                    <a:pt x="5697" y="12401"/>
                    <a:pt x="5697" y="14536"/>
                  </a:cubicBezTo>
                  <a:cubicBezTo>
                    <a:pt x="5697" y="16671"/>
                    <a:pt x="5697" y="18303"/>
                    <a:pt x="5578" y="18680"/>
                  </a:cubicBezTo>
                  <a:cubicBezTo>
                    <a:pt x="5459" y="19057"/>
                    <a:pt x="5222" y="18178"/>
                    <a:pt x="5103" y="15541"/>
                  </a:cubicBezTo>
                  <a:cubicBezTo>
                    <a:pt x="4985" y="12903"/>
                    <a:pt x="4985" y="8508"/>
                    <a:pt x="5459" y="5683"/>
                  </a:cubicBezTo>
                  <a:cubicBezTo>
                    <a:pt x="5934" y="2857"/>
                    <a:pt x="6884" y="1601"/>
                    <a:pt x="7952" y="848"/>
                  </a:cubicBezTo>
                  <a:cubicBezTo>
                    <a:pt x="9020" y="94"/>
                    <a:pt x="10207" y="-157"/>
                    <a:pt x="11393" y="94"/>
                  </a:cubicBezTo>
                  <a:cubicBezTo>
                    <a:pt x="12580" y="345"/>
                    <a:pt x="13767" y="1099"/>
                    <a:pt x="15547" y="2920"/>
                  </a:cubicBezTo>
                  <a:cubicBezTo>
                    <a:pt x="17327" y="4741"/>
                    <a:pt x="19701" y="7629"/>
                    <a:pt x="20651" y="10580"/>
                  </a:cubicBezTo>
                  <a:cubicBezTo>
                    <a:pt x="21600" y="13531"/>
                    <a:pt x="21125" y="16545"/>
                    <a:pt x="18633" y="18492"/>
                  </a:cubicBezTo>
                  <a:cubicBezTo>
                    <a:pt x="16141" y="20438"/>
                    <a:pt x="11631" y="21317"/>
                    <a:pt x="8189" y="21380"/>
                  </a:cubicBezTo>
                  <a:cubicBezTo>
                    <a:pt x="4747" y="21443"/>
                    <a:pt x="2374" y="20690"/>
                    <a:pt x="0" y="199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5756431" y="1682123"/>
              <a:ext cx="185370" cy="450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272" fill="norm" stroke="1" extrusionOk="0">
                  <a:moveTo>
                    <a:pt x="21462" y="13073"/>
                  </a:moveTo>
                  <a:cubicBezTo>
                    <a:pt x="19983" y="12349"/>
                    <a:pt x="18503" y="11625"/>
                    <a:pt x="17024" y="11383"/>
                  </a:cubicBezTo>
                  <a:cubicBezTo>
                    <a:pt x="15544" y="11142"/>
                    <a:pt x="14065" y="11383"/>
                    <a:pt x="11846" y="12530"/>
                  </a:cubicBezTo>
                  <a:cubicBezTo>
                    <a:pt x="9626" y="13676"/>
                    <a:pt x="6667" y="15727"/>
                    <a:pt x="5040" y="17055"/>
                  </a:cubicBezTo>
                  <a:cubicBezTo>
                    <a:pt x="3413" y="18382"/>
                    <a:pt x="3117" y="18986"/>
                    <a:pt x="2969" y="19589"/>
                  </a:cubicBezTo>
                  <a:cubicBezTo>
                    <a:pt x="2821" y="20192"/>
                    <a:pt x="2821" y="20796"/>
                    <a:pt x="4004" y="21097"/>
                  </a:cubicBezTo>
                  <a:cubicBezTo>
                    <a:pt x="5188" y="21399"/>
                    <a:pt x="7555" y="21399"/>
                    <a:pt x="10514" y="20373"/>
                  </a:cubicBezTo>
                  <a:cubicBezTo>
                    <a:pt x="13473" y="19348"/>
                    <a:pt x="17024" y="17296"/>
                    <a:pt x="18947" y="14521"/>
                  </a:cubicBezTo>
                  <a:cubicBezTo>
                    <a:pt x="20870" y="11745"/>
                    <a:pt x="21166" y="8246"/>
                    <a:pt x="19983" y="5652"/>
                  </a:cubicBezTo>
                  <a:cubicBezTo>
                    <a:pt x="18799" y="3057"/>
                    <a:pt x="16136" y="1368"/>
                    <a:pt x="13029" y="583"/>
                  </a:cubicBezTo>
                  <a:cubicBezTo>
                    <a:pt x="9922" y="-201"/>
                    <a:pt x="6372" y="-80"/>
                    <a:pt x="3857" y="282"/>
                  </a:cubicBezTo>
                  <a:cubicBezTo>
                    <a:pt x="1341" y="644"/>
                    <a:pt x="-138" y="1247"/>
                    <a:pt x="10" y="2514"/>
                  </a:cubicBezTo>
                  <a:cubicBezTo>
                    <a:pt x="158" y="3781"/>
                    <a:pt x="1933" y="5712"/>
                    <a:pt x="3709" y="76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6081561" y="1741970"/>
              <a:ext cx="166914" cy="41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457" fill="norm" stroke="1" extrusionOk="0">
                  <a:moveTo>
                    <a:pt x="21056" y="2096"/>
                  </a:moveTo>
                  <a:cubicBezTo>
                    <a:pt x="20734" y="1437"/>
                    <a:pt x="20411" y="779"/>
                    <a:pt x="19444" y="384"/>
                  </a:cubicBezTo>
                  <a:cubicBezTo>
                    <a:pt x="18477" y="-11"/>
                    <a:pt x="16865" y="-143"/>
                    <a:pt x="13641" y="186"/>
                  </a:cubicBezTo>
                  <a:cubicBezTo>
                    <a:pt x="10417" y="516"/>
                    <a:pt x="5581" y="1306"/>
                    <a:pt x="2841" y="2425"/>
                  </a:cubicBezTo>
                  <a:cubicBezTo>
                    <a:pt x="101" y="3545"/>
                    <a:pt x="-544" y="4994"/>
                    <a:pt x="423" y="6245"/>
                  </a:cubicBezTo>
                  <a:cubicBezTo>
                    <a:pt x="1390" y="7496"/>
                    <a:pt x="3969" y="8550"/>
                    <a:pt x="7032" y="9867"/>
                  </a:cubicBezTo>
                  <a:cubicBezTo>
                    <a:pt x="10095" y="11184"/>
                    <a:pt x="13641" y="12764"/>
                    <a:pt x="15414" y="14213"/>
                  </a:cubicBezTo>
                  <a:cubicBezTo>
                    <a:pt x="17187" y="15662"/>
                    <a:pt x="17187" y="16979"/>
                    <a:pt x="14769" y="18164"/>
                  </a:cubicBezTo>
                  <a:cubicBezTo>
                    <a:pt x="12351" y="19350"/>
                    <a:pt x="7516" y="20403"/>
                    <a:pt x="2680" y="21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5665794" y="2303993"/>
              <a:ext cx="536680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21600"/>
                    <a:pt x="9257" y="21600"/>
                    <a:pt x="12857" y="18000"/>
                  </a:cubicBezTo>
                  <a:cubicBezTo>
                    <a:pt x="16457" y="14400"/>
                    <a:pt x="19029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5688137" y="2500668"/>
              <a:ext cx="146328" cy="42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09" fill="norm" stroke="1" extrusionOk="0">
                  <a:moveTo>
                    <a:pt x="21323" y="14104"/>
                  </a:moveTo>
                  <a:cubicBezTo>
                    <a:pt x="20951" y="13069"/>
                    <a:pt x="20578" y="12034"/>
                    <a:pt x="19461" y="11517"/>
                  </a:cubicBezTo>
                  <a:cubicBezTo>
                    <a:pt x="18344" y="10999"/>
                    <a:pt x="16482" y="10999"/>
                    <a:pt x="13689" y="11711"/>
                  </a:cubicBezTo>
                  <a:cubicBezTo>
                    <a:pt x="10895" y="12422"/>
                    <a:pt x="7171" y="13845"/>
                    <a:pt x="4564" y="15268"/>
                  </a:cubicBezTo>
                  <a:cubicBezTo>
                    <a:pt x="1958" y="16690"/>
                    <a:pt x="468" y="18113"/>
                    <a:pt x="95" y="19148"/>
                  </a:cubicBezTo>
                  <a:cubicBezTo>
                    <a:pt x="-277" y="20183"/>
                    <a:pt x="468" y="20829"/>
                    <a:pt x="1771" y="21153"/>
                  </a:cubicBezTo>
                  <a:cubicBezTo>
                    <a:pt x="3075" y="21476"/>
                    <a:pt x="4937" y="21476"/>
                    <a:pt x="8661" y="19342"/>
                  </a:cubicBezTo>
                  <a:cubicBezTo>
                    <a:pt x="12385" y="17208"/>
                    <a:pt x="17971" y="12939"/>
                    <a:pt x="19275" y="9383"/>
                  </a:cubicBezTo>
                  <a:cubicBezTo>
                    <a:pt x="20578" y="5826"/>
                    <a:pt x="17599" y="2980"/>
                    <a:pt x="14806" y="1493"/>
                  </a:cubicBezTo>
                  <a:cubicBezTo>
                    <a:pt x="12013" y="5"/>
                    <a:pt x="9406" y="-124"/>
                    <a:pt x="7544" y="70"/>
                  </a:cubicBezTo>
                  <a:cubicBezTo>
                    <a:pt x="5682" y="264"/>
                    <a:pt x="4564" y="781"/>
                    <a:pt x="4378" y="1557"/>
                  </a:cubicBezTo>
                  <a:cubicBezTo>
                    <a:pt x="4192" y="2333"/>
                    <a:pt x="4937" y="3368"/>
                    <a:pt x="5682" y="44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5995468" y="2481472"/>
              <a:ext cx="195230" cy="53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815" fill="norm" stroke="1" extrusionOk="0">
                  <a:moveTo>
                    <a:pt x="0" y="10608"/>
                  </a:moveTo>
                  <a:cubicBezTo>
                    <a:pt x="281" y="13666"/>
                    <a:pt x="561" y="16723"/>
                    <a:pt x="842" y="18696"/>
                  </a:cubicBezTo>
                  <a:cubicBezTo>
                    <a:pt x="1122" y="20668"/>
                    <a:pt x="1403" y="21556"/>
                    <a:pt x="1823" y="20077"/>
                  </a:cubicBezTo>
                  <a:cubicBezTo>
                    <a:pt x="2244" y="18597"/>
                    <a:pt x="2805" y="14751"/>
                    <a:pt x="3647" y="11397"/>
                  </a:cubicBezTo>
                  <a:cubicBezTo>
                    <a:pt x="4488" y="8044"/>
                    <a:pt x="5610" y="5183"/>
                    <a:pt x="6312" y="3507"/>
                  </a:cubicBezTo>
                  <a:cubicBezTo>
                    <a:pt x="7013" y="1830"/>
                    <a:pt x="7294" y="1337"/>
                    <a:pt x="7995" y="893"/>
                  </a:cubicBezTo>
                  <a:cubicBezTo>
                    <a:pt x="8696" y="449"/>
                    <a:pt x="9818" y="55"/>
                    <a:pt x="11081" y="5"/>
                  </a:cubicBezTo>
                  <a:cubicBezTo>
                    <a:pt x="12343" y="-44"/>
                    <a:pt x="13745" y="252"/>
                    <a:pt x="15008" y="992"/>
                  </a:cubicBezTo>
                  <a:cubicBezTo>
                    <a:pt x="16270" y="1731"/>
                    <a:pt x="17392" y="2915"/>
                    <a:pt x="17813" y="4098"/>
                  </a:cubicBezTo>
                  <a:cubicBezTo>
                    <a:pt x="18234" y="5282"/>
                    <a:pt x="17953" y="6466"/>
                    <a:pt x="17252" y="7205"/>
                  </a:cubicBezTo>
                  <a:cubicBezTo>
                    <a:pt x="16551" y="7945"/>
                    <a:pt x="15429" y="8241"/>
                    <a:pt x="15569" y="8488"/>
                  </a:cubicBezTo>
                  <a:cubicBezTo>
                    <a:pt x="15709" y="8734"/>
                    <a:pt x="17112" y="8931"/>
                    <a:pt x="18234" y="9227"/>
                  </a:cubicBezTo>
                  <a:cubicBezTo>
                    <a:pt x="19356" y="9523"/>
                    <a:pt x="20197" y="9918"/>
                    <a:pt x="20758" y="10361"/>
                  </a:cubicBezTo>
                  <a:cubicBezTo>
                    <a:pt x="21319" y="10805"/>
                    <a:pt x="21600" y="11298"/>
                    <a:pt x="21319" y="11742"/>
                  </a:cubicBezTo>
                  <a:cubicBezTo>
                    <a:pt x="21039" y="12186"/>
                    <a:pt x="20197" y="12581"/>
                    <a:pt x="19075" y="12877"/>
                  </a:cubicBezTo>
                  <a:cubicBezTo>
                    <a:pt x="17953" y="13172"/>
                    <a:pt x="16551" y="13370"/>
                    <a:pt x="15148" y="13468"/>
                  </a:cubicBezTo>
                  <a:cubicBezTo>
                    <a:pt x="13745" y="13567"/>
                    <a:pt x="12343" y="13567"/>
                    <a:pt x="11642" y="13271"/>
                  </a:cubicBezTo>
                  <a:cubicBezTo>
                    <a:pt x="10940" y="12975"/>
                    <a:pt x="10940" y="12383"/>
                    <a:pt x="10940" y="117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6302141" y="2741003"/>
              <a:ext cx="1533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6119014" y="2366752"/>
              <a:ext cx="121794" cy="98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291" fill="norm" stroke="1" extrusionOk="0">
                  <a:moveTo>
                    <a:pt x="2546" y="7999"/>
                  </a:moveTo>
                  <a:cubicBezTo>
                    <a:pt x="1646" y="10768"/>
                    <a:pt x="746" y="13537"/>
                    <a:pt x="296" y="13260"/>
                  </a:cubicBezTo>
                  <a:cubicBezTo>
                    <a:pt x="-154" y="12983"/>
                    <a:pt x="-154" y="9660"/>
                    <a:pt x="746" y="6891"/>
                  </a:cubicBezTo>
                  <a:cubicBezTo>
                    <a:pt x="1646" y="4122"/>
                    <a:pt x="3446" y="1906"/>
                    <a:pt x="5471" y="799"/>
                  </a:cubicBezTo>
                  <a:cubicBezTo>
                    <a:pt x="7496" y="-309"/>
                    <a:pt x="9746" y="-309"/>
                    <a:pt x="11321" y="1076"/>
                  </a:cubicBezTo>
                  <a:cubicBezTo>
                    <a:pt x="12896" y="2460"/>
                    <a:pt x="13796" y="5229"/>
                    <a:pt x="15371" y="8829"/>
                  </a:cubicBezTo>
                  <a:cubicBezTo>
                    <a:pt x="16946" y="12429"/>
                    <a:pt x="19196" y="16860"/>
                    <a:pt x="21446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6785153" y="2181323"/>
              <a:ext cx="1993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6808153" y="2319326"/>
              <a:ext cx="199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7202010" y="2071983"/>
              <a:ext cx="202709" cy="34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208" fill="norm" stroke="1" extrusionOk="0">
                  <a:moveTo>
                    <a:pt x="20252" y="3434"/>
                  </a:moveTo>
                  <a:cubicBezTo>
                    <a:pt x="19199" y="2488"/>
                    <a:pt x="18145" y="1542"/>
                    <a:pt x="16038" y="1385"/>
                  </a:cubicBezTo>
                  <a:cubicBezTo>
                    <a:pt x="13930" y="1227"/>
                    <a:pt x="10769" y="1858"/>
                    <a:pt x="7872" y="3907"/>
                  </a:cubicBezTo>
                  <a:cubicBezTo>
                    <a:pt x="4974" y="5957"/>
                    <a:pt x="2340" y="9426"/>
                    <a:pt x="1023" y="12263"/>
                  </a:cubicBezTo>
                  <a:cubicBezTo>
                    <a:pt x="-294" y="15101"/>
                    <a:pt x="-294" y="17309"/>
                    <a:pt x="760" y="18885"/>
                  </a:cubicBezTo>
                  <a:cubicBezTo>
                    <a:pt x="1813" y="20462"/>
                    <a:pt x="3921" y="21408"/>
                    <a:pt x="7082" y="21172"/>
                  </a:cubicBezTo>
                  <a:cubicBezTo>
                    <a:pt x="10243" y="20935"/>
                    <a:pt x="14457" y="19516"/>
                    <a:pt x="17223" y="16678"/>
                  </a:cubicBezTo>
                  <a:cubicBezTo>
                    <a:pt x="19989" y="13840"/>
                    <a:pt x="21306" y="9583"/>
                    <a:pt x="20779" y="6509"/>
                  </a:cubicBezTo>
                  <a:cubicBezTo>
                    <a:pt x="20252" y="3434"/>
                    <a:pt x="17882" y="1542"/>
                    <a:pt x="15774" y="675"/>
                  </a:cubicBezTo>
                  <a:cubicBezTo>
                    <a:pt x="13667" y="-192"/>
                    <a:pt x="11823" y="-34"/>
                    <a:pt x="9979" y="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368446" y="874019"/>
              <a:ext cx="191234" cy="145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253" fill="norm" stroke="1" extrusionOk="0">
                  <a:moveTo>
                    <a:pt x="1679" y="5044"/>
                  </a:moveTo>
                  <a:cubicBezTo>
                    <a:pt x="1391" y="8768"/>
                    <a:pt x="1103" y="12492"/>
                    <a:pt x="1103" y="15658"/>
                  </a:cubicBezTo>
                  <a:cubicBezTo>
                    <a:pt x="1103" y="18823"/>
                    <a:pt x="1391" y="21430"/>
                    <a:pt x="1247" y="21244"/>
                  </a:cubicBezTo>
                  <a:cubicBezTo>
                    <a:pt x="1103" y="21058"/>
                    <a:pt x="527" y="18078"/>
                    <a:pt x="239" y="15471"/>
                  </a:cubicBezTo>
                  <a:cubicBezTo>
                    <a:pt x="-49" y="12864"/>
                    <a:pt x="-49" y="10630"/>
                    <a:pt x="95" y="8396"/>
                  </a:cubicBezTo>
                  <a:cubicBezTo>
                    <a:pt x="239" y="6161"/>
                    <a:pt x="527" y="3927"/>
                    <a:pt x="1967" y="3182"/>
                  </a:cubicBezTo>
                  <a:cubicBezTo>
                    <a:pt x="3407" y="2437"/>
                    <a:pt x="5999" y="3182"/>
                    <a:pt x="7871" y="4299"/>
                  </a:cubicBezTo>
                  <a:cubicBezTo>
                    <a:pt x="9743" y="5416"/>
                    <a:pt x="10895" y="6906"/>
                    <a:pt x="11615" y="6720"/>
                  </a:cubicBezTo>
                  <a:cubicBezTo>
                    <a:pt x="12335" y="6533"/>
                    <a:pt x="12623" y="4671"/>
                    <a:pt x="13199" y="2996"/>
                  </a:cubicBezTo>
                  <a:cubicBezTo>
                    <a:pt x="13775" y="1320"/>
                    <a:pt x="14639" y="-170"/>
                    <a:pt x="15359" y="16"/>
                  </a:cubicBezTo>
                  <a:cubicBezTo>
                    <a:pt x="16079" y="202"/>
                    <a:pt x="16655" y="2064"/>
                    <a:pt x="17663" y="5230"/>
                  </a:cubicBezTo>
                  <a:cubicBezTo>
                    <a:pt x="18671" y="8396"/>
                    <a:pt x="20111" y="12864"/>
                    <a:pt x="21551" y="17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598013" y="908628"/>
              <a:ext cx="1533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559679" y="824293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659348" y="824293"/>
              <a:ext cx="153337" cy="122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5" fill="norm" stroke="1" extrusionOk="0">
                  <a:moveTo>
                    <a:pt x="0" y="0"/>
                  </a:moveTo>
                  <a:cubicBezTo>
                    <a:pt x="720" y="4849"/>
                    <a:pt x="1440" y="9698"/>
                    <a:pt x="1980" y="13665"/>
                  </a:cubicBezTo>
                  <a:cubicBezTo>
                    <a:pt x="2520" y="17633"/>
                    <a:pt x="2880" y="20718"/>
                    <a:pt x="2880" y="21159"/>
                  </a:cubicBezTo>
                  <a:cubicBezTo>
                    <a:pt x="2880" y="21600"/>
                    <a:pt x="2520" y="19396"/>
                    <a:pt x="3240" y="15649"/>
                  </a:cubicBezTo>
                  <a:cubicBezTo>
                    <a:pt x="3960" y="11902"/>
                    <a:pt x="5760" y="6612"/>
                    <a:pt x="7920" y="3747"/>
                  </a:cubicBezTo>
                  <a:cubicBezTo>
                    <a:pt x="10080" y="882"/>
                    <a:pt x="12600" y="441"/>
                    <a:pt x="14940" y="3306"/>
                  </a:cubicBezTo>
                  <a:cubicBezTo>
                    <a:pt x="17280" y="6171"/>
                    <a:pt x="19440" y="12343"/>
                    <a:pt x="21600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720682" y="2975501"/>
              <a:ext cx="1656661" cy="233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22" fill="norm" stroke="1" extrusionOk="0">
                  <a:moveTo>
                    <a:pt x="0" y="21422"/>
                  </a:moveTo>
                  <a:cubicBezTo>
                    <a:pt x="1161" y="20248"/>
                    <a:pt x="2323" y="19074"/>
                    <a:pt x="3600" y="17548"/>
                  </a:cubicBezTo>
                  <a:cubicBezTo>
                    <a:pt x="4877" y="16022"/>
                    <a:pt x="6271" y="14144"/>
                    <a:pt x="7631" y="12383"/>
                  </a:cubicBezTo>
                  <a:cubicBezTo>
                    <a:pt x="8992" y="10622"/>
                    <a:pt x="10319" y="8979"/>
                    <a:pt x="11696" y="7687"/>
                  </a:cubicBezTo>
                  <a:cubicBezTo>
                    <a:pt x="13073" y="6396"/>
                    <a:pt x="14500" y="5457"/>
                    <a:pt x="15827" y="4518"/>
                  </a:cubicBezTo>
                  <a:cubicBezTo>
                    <a:pt x="17154" y="3579"/>
                    <a:pt x="18382" y="2639"/>
                    <a:pt x="19261" y="1935"/>
                  </a:cubicBezTo>
                  <a:cubicBezTo>
                    <a:pt x="20140" y="1231"/>
                    <a:pt x="20671" y="761"/>
                    <a:pt x="21036" y="409"/>
                  </a:cubicBezTo>
                  <a:cubicBezTo>
                    <a:pt x="21401" y="57"/>
                    <a:pt x="21600" y="-178"/>
                    <a:pt x="21467" y="174"/>
                  </a:cubicBezTo>
                  <a:cubicBezTo>
                    <a:pt x="21335" y="526"/>
                    <a:pt x="20870" y="1465"/>
                    <a:pt x="20406" y="2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805018" y="3139678"/>
              <a:ext cx="1303363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5" y="20571"/>
                    <a:pt x="169" y="19543"/>
                    <a:pt x="635" y="18823"/>
                  </a:cubicBezTo>
                  <a:cubicBezTo>
                    <a:pt x="1101" y="18103"/>
                    <a:pt x="1948" y="17691"/>
                    <a:pt x="3155" y="16663"/>
                  </a:cubicBezTo>
                  <a:cubicBezTo>
                    <a:pt x="4362" y="15634"/>
                    <a:pt x="5929" y="13989"/>
                    <a:pt x="7454" y="12343"/>
                  </a:cubicBezTo>
                  <a:cubicBezTo>
                    <a:pt x="8979" y="10697"/>
                    <a:pt x="10461" y="9051"/>
                    <a:pt x="12113" y="7509"/>
                  </a:cubicBezTo>
                  <a:cubicBezTo>
                    <a:pt x="13765" y="5966"/>
                    <a:pt x="15586" y="4526"/>
                    <a:pt x="17195" y="3291"/>
                  </a:cubicBezTo>
                  <a:cubicBezTo>
                    <a:pt x="18805" y="2057"/>
                    <a:pt x="20202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5343787" y="3125660"/>
              <a:ext cx="1226695" cy="11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4073"/>
                  </a:moveTo>
                  <a:cubicBezTo>
                    <a:pt x="1395" y="4073"/>
                    <a:pt x="2790" y="4073"/>
                    <a:pt x="4343" y="3353"/>
                  </a:cubicBezTo>
                  <a:cubicBezTo>
                    <a:pt x="5895" y="2633"/>
                    <a:pt x="7605" y="1193"/>
                    <a:pt x="9383" y="473"/>
                  </a:cubicBezTo>
                  <a:cubicBezTo>
                    <a:pt x="11160" y="-247"/>
                    <a:pt x="13005" y="-247"/>
                    <a:pt x="14670" y="1193"/>
                  </a:cubicBezTo>
                  <a:cubicBezTo>
                    <a:pt x="16335" y="2633"/>
                    <a:pt x="17820" y="5513"/>
                    <a:pt x="18945" y="9113"/>
                  </a:cubicBezTo>
                  <a:cubicBezTo>
                    <a:pt x="20070" y="12713"/>
                    <a:pt x="20835" y="17033"/>
                    <a:pt x="21600" y="21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5374454" y="3362455"/>
              <a:ext cx="1395366" cy="7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4" fill="norm" stroke="1" extrusionOk="0">
                  <a:moveTo>
                    <a:pt x="0" y="20784"/>
                  </a:moveTo>
                  <a:cubicBezTo>
                    <a:pt x="910" y="18694"/>
                    <a:pt x="1820" y="16603"/>
                    <a:pt x="2927" y="16255"/>
                  </a:cubicBezTo>
                  <a:cubicBezTo>
                    <a:pt x="4035" y="15907"/>
                    <a:pt x="5341" y="17300"/>
                    <a:pt x="6844" y="16603"/>
                  </a:cubicBezTo>
                  <a:cubicBezTo>
                    <a:pt x="8347" y="15907"/>
                    <a:pt x="10048" y="13119"/>
                    <a:pt x="11829" y="9636"/>
                  </a:cubicBezTo>
                  <a:cubicBezTo>
                    <a:pt x="13609" y="6152"/>
                    <a:pt x="15468" y="1971"/>
                    <a:pt x="17110" y="578"/>
                  </a:cubicBezTo>
                  <a:cubicBezTo>
                    <a:pt x="18752" y="-816"/>
                    <a:pt x="20176" y="578"/>
                    <a:pt x="21600" y="1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0" y="3676357"/>
              <a:ext cx="11093917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9" y="19906"/>
                    <a:pt x="299" y="18212"/>
                    <a:pt x="453" y="17153"/>
                  </a:cubicBezTo>
                  <a:cubicBezTo>
                    <a:pt x="607" y="16094"/>
                    <a:pt x="766" y="15671"/>
                    <a:pt x="935" y="15035"/>
                  </a:cubicBezTo>
                  <a:cubicBezTo>
                    <a:pt x="1105" y="14400"/>
                    <a:pt x="1284" y="13553"/>
                    <a:pt x="1475" y="12812"/>
                  </a:cubicBezTo>
                  <a:cubicBezTo>
                    <a:pt x="1667" y="12071"/>
                    <a:pt x="1871" y="11435"/>
                    <a:pt x="2065" y="10906"/>
                  </a:cubicBezTo>
                  <a:cubicBezTo>
                    <a:pt x="2259" y="10376"/>
                    <a:pt x="2443" y="9953"/>
                    <a:pt x="2630" y="9424"/>
                  </a:cubicBezTo>
                  <a:cubicBezTo>
                    <a:pt x="2816" y="8894"/>
                    <a:pt x="3005" y="8259"/>
                    <a:pt x="3204" y="7729"/>
                  </a:cubicBezTo>
                  <a:cubicBezTo>
                    <a:pt x="3403" y="7200"/>
                    <a:pt x="3612" y="6776"/>
                    <a:pt x="3789" y="6353"/>
                  </a:cubicBezTo>
                  <a:cubicBezTo>
                    <a:pt x="3966" y="5929"/>
                    <a:pt x="4110" y="5506"/>
                    <a:pt x="4267" y="5188"/>
                  </a:cubicBezTo>
                  <a:cubicBezTo>
                    <a:pt x="4423" y="4871"/>
                    <a:pt x="4593" y="4659"/>
                    <a:pt x="4757" y="4341"/>
                  </a:cubicBezTo>
                  <a:cubicBezTo>
                    <a:pt x="4921" y="4024"/>
                    <a:pt x="5080" y="3600"/>
                    <a:pt x="5245" y="3282"/>
                  </a:cubicBezTo>
                  <a:cubicBezTo>
                    <a:pt x="5409" y="2965"/>
                    <a:pt x="5578" y="2753"/>
                    <a:pt x="5752" y="2647"/>
                  </a:cubicBezTo>
                  <a:cubicBezTo>
                    <a:pt x="5926" y="2541"/>
                    <a:pt x="6105" y="2541"/>
                    <a:pt x="6294" y="2435"/>
                  </a:cubicBezTo>
                  <a:cubicBezTo>
                    <a:pt x="6483" y="2329"/>
                    <a:pt x="6683" y="2118"/>
                    <a:pt x="6879" y="2012"/>
                  </a:cubicBezTo>
                  <a:cubicBezTo>
                    <a:pt x="7076" y="1906"/>
                    <a:pt x="7270" y="1906"/>
                    <a:pt x="7466" y="1906"/>
                  </a:cubicBezTo>
                  <a:cubicBezTo>
                    <a:pt x="7663" y="1906"/>
                    <a:pt x="7862" y="1906"/>
                    <a:pt x="8061" y="1906"/>
                  </a:cubicBezTo>
                  <a:cubicBezTo>
                    <a:pt x="8260" y="1906"/>
                    <a:pt x="8459" y="1906"/>
                    <a:pt x="8663" y="1906"/>
                  </a:cubicBezTo>
                  <a:cubicBezTo>
                    <a:pt x="8867" y="1906"/>
                    <a:pt x="9076" y="1906"/>
                    <a:pt x="9285" y="1800"/>
                  </a:cubicBezTo>
                  <a:cubicBezTo>
                    <a:pt x="9494" y="1694"/>
                    <a:pt x="9703" y="1482"/>
                    <a:pt x="9917" y="1376"/>
                  </a:cubicBezTo>
                  <a:cubicBezTo>
                    <a:pt x="10131" y="1271"/>
                    <a:pt x="10350" y="1271"/>
                    <a:pt x="10571" y="1165"/>
                  </a:cubicBezTo>
                  <a:cubicBezTo>
                    <a:pt x="10793" y="1059"/>
                    <a:pt x="11016" y="847"/>
                    <a:pt x="11186" y="635"/>
                  </a:cubicBezTo>
                  <a:cubicBezTo>
                    <a:pt x="11355" y="424"/>
                    <a:pt x="11469" y="212"/>
                    <a:pt x="11586" y="106"/>
                  </a:cubicBezTo>
                  <a:cubicBezTo>
                    <a:pt x="11703" y="0"/>
                    <a:pt x="11823" y="0"/>
                    <a:pt x="11934" y="0"/>
                  </a:cubicBezTo>
                  <a:cubicBezTo>
                    <a:pt x="12046" y="0"/>
                    <a:pt x="12151" y="0"/>
                    <a:pt x="12270" y="0"/>
                  </a:cubicBezTo>
                  <a:cubicBezTo>
                    <a:pt x="12390" y="0"/>
                    <a:pt x="12524" y="0"/>
                    <a:pt x="12644" y="0"/>
                  </a:cubicBezTo>
                  <a:cubicBezTo>
                    <a:pt x="12763" y="0"/>
                    <a:pt x="12867" y="0"/>
                    <a:pt x="13042" y="0"/>
                  </a:cubicBezTo>
                  <a:cubicBezTo>
                    <a:pt x="13216" y="0"/>
                    <a:pt x="13460" y="0"/>
                    <a:pt x="13639" y="0"/>
                  </a:cubicBezTo>
                  <a:cubicBezTo>
                    <a:pt x="13818" y="0"/>
                    <a:pt x="13932" y="0"/>
                    <a:pt x="14047" y="0"/>
                  </a:cubicBezTo>
                  <a:cubicBezTo>
                    <a:pt x="14161" y="0"/>
                    <a:pt x="14276" y="0"/>
                    <a:pt x="14395" y="0"/>
                  </a:cubicBezTo>
                  <a:cubicBezTo>
                    <a:pt x="14514" y="0"/>
                    <a:pt x="14639" y="0"/>
                    <a:pt x="14756" y="0"/>
                  </a:cubicBezTo>
                  <a:cubicBezTo>
                    <a:pt x="14873" y="0"/>
                    <a:pt x="14982" y="0"/>
                    <a:pt x="15097" y="0"/>
                  </a:cubicBezTo>
                  <a:cubicBezTo>
                    <a:pt x="15211" y="0"/>
                    <a:pt x="15330" y="0"/>
                    <a:pt x="15447" y="0"/>
                  </a:cubicBezTo>
                  <a:cubicBezTo>
                    <a:pt x="15564" y="0"/>
                    <a:pt x="15679" y="0"/>
                    <a:pt x="15796" y="0"/>
                  </a:cubicBezTo>
                  <a:cubicBezTo>
                    <a:pt x="15913" y="0"/>
                    <a:pt x="16032" y="0"/>
                    <a:pt x="16144" y="0"/>
                  </a:cubicBezTo>
                  <a:cubicBezTo>
                    <a:pt x="16256" y="0"/>
                    <a:pt x="16360" y="0"/>
                    <a:pt x="16472" y="106"/>
                  </a:cubicBezTo>
                  <a:cubicBezTo>
                    <a:pt x="16584" y="212"/>
                    <a:pt x="16704" y="424"/>
                    <a:pt x="16873" y="529"/>
                  </a:cubicBezTo>
                  <a:cubicBezTo>
                    <a:pt x="17042" y="635"/>
                    <a:pt x="17261" y="635"/>
                    <a:pt x="17470" y="847"/>
                  </a:cubicBezTo>
                  <a:cubicBezTo>
                    <a:pt x="17679" y="1059"/>
                    <a:pt x="17878" y="1482"/>
                    <a:pt x="18077" y="1800"/>
                  </a:cubicBezTo>
                  <a:cubicBezTo>
                    <a:pt x="18276" y="2118"/>
                    <a:pt x="18475" y="2329"/>
                    <a:pt x="18659" y="2541"/>
                  </a:cubicBezTo>
                  <a:cubicBezTo>
                    <a:pt x="18843" y="2753"/>
                    <a:pt x="19013" y="2965"/>
                    <a:pt x="19182" y="3282"/>
                  </a:cubicBezTo>
                  <a:cubicBezTo>
                    <a:pt x="19351" y="3600"/>
                    <a:pt x="19520" y="4024"/>
                    <a:pt x="19717" y="4447"/>
                  </a:cubicBezTo>
                  <a:cubicBezTo>
                    <a:pt x="19913" y="4871"/>
                    <a:pt x="20137" y="5294"/>
                    <a:pt x="20364" y="5718"/>
                  </a:cubicBezTo>
                  <a:cubicBezTo>
                    <a:pt x="20590" y="6141"/>
                    <a:pt x="20819" y="6565"/>
                    <a:pt x="21025" y="6988"/>
                  </a:cubicBezTo>
                  <a:cubicBezTo>
                    <a:pt x="21232" y="7412"/>
                    <a:pt x="21416" y="7835"/>
                    <a:pt x="21600" y="82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857831" y="4214460"/>
              <a:ext cx="236539" cy="38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232" fill="norm" stroke="1" extrusionOk="0">
                  <a:moveTo>
                    <a:pt x="17128" y="2867"/>
                  </a:moveTo>
                  <a:cubicBezTo>
                    <a:pt x="16674" y="2166"/>
                    <a:pt x="16219" y="1465"/>
                    <a:pt x="15423" y="1044"/>
                  </a:cubicBezTo>
                  <a:cubicBezTo>
                    <a:pt x="14627" y="623"/>
                    <a:pt x="13490" y="483"/>
                    <a:pt x="11785" y="764"/>
                  </a:cubicBezTo>
                  <a:cubicBezTo>
                    <a:pt x="10080" y="1044"/>
                    <a:pt x="7806" y="1745"/>
                    <a:pt x="5760" y="3709"/>
                  </a:cubicBezTo>
                  <a:cubicBezTo>
                    <a:pt x="3714" y="5673"/>
                    <a:pt x="1895" y="8899"/>
                    <a:pt x="872" y="11423"/>
                  </a:cubicBezTo>
                  <a:cubicBezTo>
                    <a:pt x="-152" y="13948"/>
                    <a:pt x="-379" y="15771"/>
                    <a:pt x="758" y="17384"/>
                  </a:cubicBezTo>
                  <a:cubicBezTo>
                    <a:pt x="1895" y="18997"/>
                    <a:pt x="4396" y="20400"/>
                    <a:pt x="6783" y="20961"/>
                  </a:cubicBezTo>
                  <a:cubicBezTo>
                    <a:pt x="9170" y="21522"/>
                    <a:pt x="11444" y="21241"/>
                    <a:pt x="13832" y="19839"/>
                  </a:cubicBezTo>
                  <a:cubicBezTo>
                    <a:pt x="16219" y="18436"/>
                    <a:pt x="18720" y="15912"/>
                    <a:pt x="19970" y="13457"/>
                  </a:cubicBezTo>
                  <a:cubicBezTo>
                    <a:pt x="21221" y="11003"/>
                    <a:pt x="21221" y="8618"/>
                    <a:pt x="20766" y="6654"/>
                  </a:cubicBezTo>
                  <a:cubicBezTo>
                    <a:pt x="20312" y="4691"/>
                    <a:pt x="19402" y="3148"/>
                    <a:pt x="18379" y="2096"/>
                  </a:cubicBezTo>
                  <a:cubicBezTo>
                    <a:pt x="17356" y="1044"/>
                    <a:pt x="16219" y="483"/>
                    <a:pt x="15082" y="203"/>
                  </a:cubicBezTo>
                  <a:cubicBezTo>
                    <a:pt x="13945" y="-78"/>
                    <a:pt x="12808" y="-78"/>
                    <a:pt x="11785" y="273"/>
                  </a:cubicBezTo>
                  <a:cubicBezTo>
                    <a:pt x="10762" y="623"/>
                    <a:pt x="9853" y="1325"/>
                    <a:pt x="9398" y="2026"/>
                  </a:cubicBezTo>
                  <a:cubicBezTo>
                    <a:pt x="8943" y="2727"/>
                    <a:pt x="8943" y="3428"/>
                    <a:pt x="9398" y="3990"/>
                  </a:cubicBezTo>
                  <a:cubicBezTo>
                    <a:pt x="9853" y="4551"/>
                    <a:pt x="10762" y="4971"/>
                    <a:pt x="11330" y="5182"/>
                  </a:cubicBezTo>
                  <a:cubicBezTo>
                    <a:pt x="11899" y="5392"/>
                    <a:pt x="12126" y="5392"/>
                    <a:pt x="12354" y="53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1178688" y="4228370"/>
              <a:ext cx="186010" cy="336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534" fill="norm" stroke="1" extrusionOk="0">
                  <a:moveTo>
                    <a:pt x="1980" y="0"/>
                  </a:moveTo>
                  <a:cubicBezTo>
                    <a:pt x="1980" y="3436"/>
                    <a:pt x="1980" y="6873"/>
                    <a:pt x="1834" y="9491"/>
                  </a:cubicBezTo>
                  <a:cubicBezTo>
                    <a:pt x="1688" y="12109"/>
                    <a:pt x="1396" y="13909"/>
                    <a:pt x="1104" y="15300"/>
                  </a:cubicBezTo>
                  <a:cubicBezTo>
                    <a:pt x="813" y="16691"/>
                    <a:pt x="521" y="17673"/>
                    <a:pt x="229" y="18655"/>
                  </a:cubicBezTo>
                  <a:cubicBezTo>
                    <a:pt x="-63" y="19636"/>
                    <a:pt x="-355" y="20618"/>
                    <a:pt x="1250" y="21109"/>
                  </a:cubicBezTo>
                  <a:cubicBezTo>
                    <a:pt x="2856" y="21600"/>
                    <a:pt x="6359" y="21600"/>
                    <a:pt x="10007" y="21436"/>
                  </a:cubicBezTo>
                  <a:cubicBezTo>
                    <a:pt x="13656" y="21273"/>
                    <a:pt x="17450" y="20945"/>
                    <a:pt x="21245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1481860" y="4191014"/>
              <a:ext cx="173077" cy="359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390" fill="norm" stroke="1" extrusionOk="0">
                  <a:moveTo>
                    <a:pt x="19180" y="2680"/>
                  </a:moveTo>
                  <a:cubicBezTo>
                    <a:pt x="18871" y="1920"/>
                    <a:pt x="18562" y="1159"/>
                    <a:pt x="17637" y="627"/>
                  </a:cubicBezTo>
                  <a:cubicBezTo>
                    <a:pt x="16711" y="94"/>
                    <a:pt x="15168" y="-210"/>
                    <a:pt x="12237" y="170"/>
                  </a:cubicBezTo>
                  <a:cubicBezTo>
                    <a:pt x="9305" y="551"/>
                    <a:pt x="4985" y="1615"/>
                    <a:pt x="2517" y="2908"/>
                  </a:cubicBezTo>
                  <a:cubicBezTo>
                    <a:pt x="48" y="4201"/>
                    <a:pt x="-569" y="5722"/>
                    <a:pt x="511" y="6939"/>
                  </a:cubicBezTo>
                  <a:cubicBezTo>
                    <a:pt x="1591" y="8156"/>
                    <a:pt x="4368" y="9069"/>
                    <a:pt x="7608" y="10058"/>
                  </a:cubicBezTo>
                  <a:cubicBezTo>
                    <a:pt x="10848" y="11046"/>
                    <a:pt x="14551" y="12111"/>
                    <a:pt x="16865" y="12948"/>
                  </a:cubicBezTo>
                  <a:cubicBezTo>
                    <a:pt x="19180" y="13784"/>
                    <a:pt x="20105" y="14393"/>
                    <a:pt x="20568" y="15305"/>
                  </a:cubicBezTo>
                  <a:cubicBezTo>
                    <a:pt x="21031" y="16218"/>
                    <a:pt x="21031" y="17435"/>
                    <a:pt x="20414" y="18424"/>
                  </a:cubicBezTo>
                  <a:cubicBezTo>
                    <a:pt x="19797" y="19413"/>
                    <a:pt x="18562" y="20173"/>
                    <a:pt x="16094" y="20629"/>
                  </a:cubicBezTo>
                  <a:cubicBezTo>
                    <a:pt x="13625" y="21086"/>
                    <a:pt x="9922" y="21238"/>
                    <a:pt x="6220" y="213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2254129" y="4345460"/>
              <a:ext cx="160926" cy="18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070" fill="norm" stroke="1" extrusionOk="0">
                  <a:moveTo>
                    <a:pt x="987" y="8518"/>
                  </a:moveTo>
                  <a:cubicBezTo>
                    <a:pt x="4310" y="8810"/>
                    <a:pt x="7633" y="9102"/>
                    <a:pt x="10125" y="8810"/>
                  </a:cubicBezTo>
                  <a:cubicBezTo>
                    <a:pt x="12617" y="8518"/>
                    <a:pt x="14279" y="7642"/>
                    <a:pt x="15608" y="6620"/>
                  </a:cubicBezTo>
                  <a:cubicBezTo>
                    <a:pt x="16937" y="5599"/>
                    <a:pt x="17934" y="4431"/>
                    <a:pt x="18433" y="3118"/>
                  </a:cubicBezTo>
                  <a:cubicBezTo>
                    <a:pt x="18931" y="1804"/>
                    <a:pt x="18931" y="345"/>
                    <a:pt x="16107" y="53"/>
                  </a:cubicBezTo>
                  <a:cubicBezTo>
                    <a:pt x="13282" y="-239"/>
                    <a:pt x="7633" y="637"/>
                    <a:pt x="4143" y="3410"/>
                  </a:cubicBezTo>
                  <a:cubicBezTo>
                    <a:pt x="654" y="6183"/>
                    <a:pt x="-675" y="10853"/>
                    <a:pt x="322" y="14210"/>
                  </a:cubicBezTo>
                  <a:cubicBezTo>
                    <a:pt x="1319" y="17566"/>
                    <a:pt x="4642" y="19610"/>
                    <a:pt x="8463" y="20485"/>
                  </a:cubicBezTo>
                  <a:cubicBezTo>
                    <a:pt x="12285" y="21361"/>
                    <a:pt x="16605" y="21069"/>
                    <a:pt x="20925" y="207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2491722" y="4352256"/>
              <a:ext cx="99651" cy="178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224" fill="norm" stroke="1" extrusionOk="0">
                  <a:moveTo>
                    <a:pt x="17820" y="2593"/>
                  </a:moveTo>
                  <a:cubicBezTo>
                    <a:pt x="15660" y="1680"/>
                    <a:pt x="13500" y="768"/>
                    <a:pt x="11070" y="311"/>
                  </a:cubicBezTo>
                  <a:cubicBezTo>
                    <a:pt x="8640" y="-145"/>
                    <a:pt x="5940" y="-145"/>
                    <a:pt x="4050" y="616"/>
                  </a:cubicBezTo>
                  <a:cubicBezTo>
                    <a:pt x="2160" y="1376"/>
                    <a:pt x="1080" y="2897"/>
                    <a:pt x="1890" y="4875"/>
                  </a:cubicBezTo>
                  <a:cubicBezTo>
                    <a:pt x="2700" y="6852"/>
                    <a:pt x="5400" y="9286"/>
                    <a:pt x="8640" y="10959"/>
                  </a:cubicBezTo>
                  <a:cubicBezTo>
                    <a:pt x="11880" y="12632"/>
                    <a:pt x="15660" y="13545"/>
                    <a:pt x="18090" y="14762"/>
                  </a:cubicBezTo>
                  <a:cubicBezTo>
                    <a:pt x="20520" y="15979"/>
                    <a:pt x="21600" y="17500"/>
                    <a:pt x="20790" y="18565"/>
                  </a:cubicBezTo>
                  <a:cubicBezTo>
                    <a:pt x="19980" y="19630"/>
                    <a:pt x="17280" y="20238"/>
                    <a:pt x="14310" y="20694"/>
                  </a:cubicBezTo>
                  <a:cubicBezTo>
                    <a:pt x="11340" y="21151"/>
                    <a:pt x="8100" y="21455"/>
                    <a:pt x="5670" y="20999"/>
                  </a:cubicBezTo>
                  <a:cubicBezTo>
                    <a:pt x="3240" y="20542"/>
                    <a:pt x="1620" y="19325"/>
                    <a:pt x="0" y="18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2676944" y="4159368"/>
              <a:ext cx="60118" cy="37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445" fill="norm" stroke="1" extrusionOk="0">
                  <a:moveTo>
                    <a:pt x="21171" y="0"/>
                  </a:moveTo>
                  <a:cubicBezTo>
                    <a:pt x="16671" y="2367"/>
                    <a:pt x="12171" y="4734"/>
                    <a:pt x="8571" y="7545"/>
                  </a:cubicBezTo>
                  <a:cubicBezTo>
                    <a:pt x="4971" y="10356"/>
                    <a:pt x="2271" y="13611"/>
                    <a:pt x="921" y="15978"/>
                  </a:cubicBezTo>
                  <a:cubicBezTo>
                    <a:pt x="-429" y="18345"/>
                    <a:pt x="-429" y="19825"/>
                    <a:pt x="1821" y="20638"/>
                  </a:cubicBezTo>
                  <a:cubicBezTo>
                    <a:pt x="4071" y="21452"/>
                    <a:pt x="8571" y="21600"/>
                    <a:pt x="11721" y="21304"/>
                  </a:cubicBezTo>
                  <a:cubicBezTo>
                    <a:pt x="14871" y="21008"/>
                    <a:pt x="16671" y="20268"/>
                    <a:pt x="17121" y="19381"/>
                  </a:cubicBezTo>
                  <a:cubicBezTo>
                    <a:pt x="17571" y="18493"/>
                    <a:pt x="16671" y="17458"/>
                    <a:pt x="15771" y="16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2615004" y="4274371"/>
              <a:ext cx="237061" cy="228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226" fill="norm" stroke="1" extrusionOk="0">
                  <a:moveTo>
                    <a:pt x="4081" y="9969"/>
                  </a:moveTo>
                  <a:cubicBezTo>
                    <a:pt x="2243" y="9732"/>
                    <a:pt x="404" y="9494"/>
                    <a:pt x="60" y="9376"/>
                  </a:cubicBezTo>
                  <a:cubicBezTo>
                    <a:pt x="-285" y="9257"/>
                    <a:pt x="864" y="9257"/>
                    <a:pt x="3392" y="9376"/>
                  </a:cubicBezTo>
                  <a:cubicBezTo>
                    <a:pt x="5919" y="9494"/>
                    <a:pt x="9826" y="9732"/>
                    <a:pt x="12583" y="10919"/>
                  </a:cubicBezTo>
                  <a:cubicBezTo>
                    <a:pt x="15341" y="12105"/>
                    <a:pt x="16949" y="14242"/>
                    <a:pt x="17638" y="16378"/>
                  </a:cubicBezTo>
                  <a:cubicBezTo>
                    <a:pt x="18328" y="18514"/>
                    <a:pt x="18098" y="20651"/>
                    <a:pt x="17753" y="21125"/>
                  </a:cubicBezTo>
                  <a:cubicBezTo>
                    <a:pt x="17409" y="21600"/>
                    <a:pt x="16949" y="20413"/>
                    <a:pt x="17064" y="17327"/>
                  </a:cubicBezTo>
                  <a:cubicBezTo>
                    <a:pt x="17179" y="14242"/>
                    <a:pt x="17868" y="9257"/>
                    <a:pt x="18672" y="6053"/>
                  </a:cubicBezTo>
                  <a:cubicBezTo>
                    <a:pt x="19477" y="2848"/>
                    <a:pt x="20396" y="1424"/>
                    <a:pt x="2131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2905732" y="4320372"/>
              <a:ext cx="237673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97" y="6261"/>
                    <a:pt x="1394" y="12522"/>
                    <a:pt x="1394" y="16278"/>
                  </a:cubicBezTo>
                  <a:cubicBezTo>
                    <a:pt x="1394" y="20035"/>
                    <a:pt x="697" y="21287"/>
                    <a:pt x="348" y="20974"/>
                  </a:cubicBezTo>
                  <a:cubicBezTo>
                    <a:pt x="0" y="20661"/>
                    <a:pt x="0" y="18783"/>
                    <a:pt x="581" y="16278"/>
                  </a:cubicBezTo>
                  <a:cubicBezTo>
                    <a:pt x="1161" y="13774"/>
                    <a:pt x="2323" y="10643"/>
                    <a:pt x="3368" y="8609"/>
                  </a:cubicBezTo>
                  <a:cubicBezTo>
                    <a:pt x="4413" y="6574"/>
                    <a:pt x="5342" y="5635"/>
                    <a:pt x="6155" y="5791"/>
                  </a:cubicBezTo>
                  <a:cubicBezTo>
                    <a:pt x="6968" y="5948"/>
                    <a:pt x="7665" y="7200"/>
                    <a:pt x="8245" y="8922"/>
                  </a:cubicBezTo>
                  <a:cubicBezTo>
                    <a:pt x="8826" y="10643"/>
                    <a:pt x="9290" y="12835"/>
                    <a:pt x="9871" y="12991"/>
                  </a:cubicBezTo>
                  <a:cubicBezTo>
                    <a:pt x="10452" y="13148"/>
                    <a:pt x="11148" y="11270"/>
                    <a:pt x="11845" y="9548"/>
                  </a:cubicBezTo>
                  <a:cubicBezTo>
                    <a:pt x="12542" y="7826"/>
                    <a:pt x="13239" y="6261"/>
                    <a:pt x="14052" y="5009"/>
                  </a:cubicBezTo>
                  <a:cubicBezTo>
                    <a:pt x="14865" y="3757"/>
                    <a:pt x="15794" y="2817"/>
                    <a:pt x="16606" y="3287"/>
                  </a:cubicBezTo>
                  <a:cubicBezTo>
                    <a:pt x="17419" y="3757"/>
                    <a:pt x="18116" y="5635"/>
                    <a:pt x="18929" y="8922"/>
                  </a:cubicBezTo>
                  <a:cubicBezTo>
                    <a:pt x="19742" y="12209"/>
                    <a:pt x="20671" y="1690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3144621" y="4058336"/>
              <a:ext cx="307637" cy="43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296" fill="norm" stroke="1" extrusionOk="0">
                  <a:moveTo>
                    <a:pt x="5227" y="18527"/>
                  </a:moveTo>
                  <a:cubicBezTo>
                    <a:pt x="5582" y="17774"/>
                    <a:pt x="5936" y="17020"/>
                    <a:pt x="6113" y="16204"/>
                  </a:cubicBezTo>
                  <a:cubicBezTo>
                    <a:pt x="6290" y="15388"/>
                    <a:pt x="6290" y="14508"/>
                    <a:pt x="5847" y="14006"/>
                  </a:cubicBezTo>
                  <a:cubicBezTo>
                    <a:pt x="5405" y="13504"/>
                    <a:pt x="4519" y="13378"/>
                    <a:pt x="3723" y="13567"/>
                  </a:cubicBezTo>
                  <a:cubicBezTo>
                    <a:pt x="2926" y="13755"/>
                    <a:pt x="2218" y="14257"/>
                    <a:pt x="1598" y="14822"/>
                  </a:cubicBezTo>
                  <a:cubicBezTo>
                    <a:pt x="978" y="15388"/>
                    <a:pt x="447" y="16015"/>
                    <a:pt x="182" y="16643"/>
                  </a:cubicBezTo>
                  <a:cubicBezTo>
                    <a:pt x="-84" y="17271"/>
                    <a:pt x="-84" y="17899"/>
                    <a:pt x="359" y="18276"/>
                  </a:cubicBezTo>
                  <a:cubicBezTo>
                    <a:pt x="801" y="18653"/>
                    <a:pt x="1686" y="18778"/>
                    <a:pt x="2483" y="18653"/>
                  </a:cubicBezTo>
                  <a:cubicBezTo>
                    <a:pt x="3280" y="18527"/>
                    <a:pt x="3988" y="18150"/>
                    <a:pt x="4608" y="18213"/>
                  </a:cubicBezTo>
                  <a:cubicBezTo>
                    <a:pt x="5227" y="18276"/>
                    <a:pt x="5759" y="18778"/>
                    <a:pt x="6024" y="19406"/>
                  </a:cubicBezTo>
                  <a:cubicBezTo>
                    <a:pt x="6290" y="20034"/>
                    <a:pt x="6290" y="20788"/>
                    <a:pt x="6732" y="20976"/>
                  </a:cubicBezTo>
                  <a:cubicBezTo>
                    <a:pt x="7175" y="21164"/>
                    <a:pt x="8060" y="20788"/>
                    <a:pt x="9211" y="19532"/>
                  </a:cubicBezTo>
                  <a:cubicBezTo>
                    <a:pt x="10362" y="18276"/>
                    <a:pt x="11778" y="16141"/>
                    <a:pt x="13372" y="12939"/>
                  </a:cubicBezTo>
                  <a:cubicBezTo>
                    <a:pt x="14965" y="9736"/>
                    <a:pt x="16736" y="5467"/>
                    <a:pt x="17798" y="3018"/>
                  </a:cubicBezTo>
                  <a:cubicBezTo>
                    <a:pt x="18860" y="569"/>
                    <a:pt x="19214" y="-59"/>
                    <a:pt x="19214" y="4"/>
                  </a:cubicBezTo>
                  <a:cubicBezTo>
                    <a:pt x="19214" y="67"/>
                    <a:pt x="18860" y="820"/>
                    <a:pt x="17975" y="2955"/>
                  </a:cubicBezTo>
                  <a:cubicBezTo>
                    <a:pt x="17090" y="5090"/>
                    <a:pt x="15673" y="8606"/>
                    <a:pt x="14877" y="11494"/>
                  </a:cubicBezTo>
                  <a:cubicBezTo>
                    <a:pt x="14080" y="14383"/>
                    <a:pt x="13903" y="16643"/>
                    <a:pt x="13814" y="18088"/>
                  </a:cubicBezTo>
                  <a:cubicBezTo>
                    <a:pt x="13726" y="19532"/>
                    <a:pt x="13726" y="20160"/>
                    <a:pt x="14168" y="20662"/>
                  </a:cubicBezTo>
                  <a:cubicBezTo>
                    <a:pt x="14611" y="21164"/>
                    <a:pt x="15496" y="21541"/>
                    <a:pt x="16824" y="21101"/>
                  </a:cubicBezTo>
                  <a:cubicBezTo>
                    <a:pt x="18152" y="20662"/>
                    <a:pt x="19923" y="19406"/>
                    <a:pt x="20719" y="17962"/>
                  </a:cubicBezTo>
                  <a:cubicBezTo>
                    <a:pt x="21516" y="16518"/>
                    <a:pt x="21339" y="14885"/>
                    <a:pt x="21162" y="132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3280040" y="4259037"/>
              <a:ext cx="147038" cy="2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0873" fill="norm" stroke="1" extrusionOk="0">
                  <a:moveTo>
                    <a:pt x="3551" y="7200"/>
                  </a:moveTo>
                  <a:cubicBezTo>
                    <a:pt x="1689" y="12000"/>
                    <a:pt x="-173" y="16800"/>
                    <a:pt x="13" y="19200"/>
                  </a:cubicBezTo>
                  <a:cubicBezTo>
                    <a:pt x="199" y="21600"/>
                    <a:pt x="2434" y="21600"/>
                    <a:pt x="6344" y="18000"/>
                  </a:cubicBezTo>
                  <a:cubicBezTo>
                    <a:pt x="10255" y="14400"/>
                    <a:pt x="15841" y="7200"/>
                    <a:pt x="214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3467157" y="4212371"/>
              <a:ext cx="243482" cy="322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74" fill="norm" stroke="1" extrusionOk="0">
                  <a:moveTo>
                    <a:pt x="516" y="5657"/>
                  </a:moveTo>
                  <a:cubicBezTo>
                    <a:pt x="1629" y="5997"/>
                    <a:pt x="2743" y="6337"/>
                    <a:pt x="3745" y="6252"/>
                  </a:cubicBezTo>
                  <a:cubicBezTo>
                    <a:pt x="4747" y="6167"/>
                    <a:pt x="5638" y="5657"/>
                    <a:pt x="6417" y="5061"/>
                  </a:cubicBezTo>
                  <a:cubicBezTo>
                    <a:pt x="7196" y="4466"/>
                    <a:pt x="7865" y="3786"/>
                    <a:pt x="7419" y="3701"/>
                  </a:cubicBezTo>
                  <a:cubicBezTo>
                    <a:pt x="6974" y="3616"/>
                    <a:pt x="5415" y="4126"/>
                    <a:pt x="3968" y="5231"/>
                  </a:cubicBezTo>
                  <a:cubicBezTo>
                    <a:pt x="2520" y="6337"/>
                    <a:pt x="1184" y="8038"/>
                    <a:pt x="516" y="9483"/>
                  </a:cubicBezTo>
                  <a:cubicBezTo>
                    <a:pt x="-152" y="10929"/>
                    <a:pt x="-152" y="12120"/>
                    <a:pt x="405" y="12885"/>
                  </a:cubicBezTo>
                  <a:cubicBezTo>
                    <a:pt x="961" y="13650"/>
                    <a:pt x="2075" y="13991"/>
                    <a:pt x="4747" y="13140"/>
                  </a:cubicBezTo>
                  <a:cubicBezTo>
                    <a:pt x="7419" y="12290"/>
                    <a:pt x="11650" y="10249"/>
                    <a:pt x="14211" y="8123"/>
                  </a:cubicBezTo>
                  <a:cubicBezTo>
                    <a:pt x="16772" y="5997"/>
                    <a:pt x="17662" y="3786"/>
                    <a:pt x="17774" y="2340"/>
                  </a:cubicBezTo>
                  <a:cubicBezTo>
                    <a:pt x="17885" y="894"/>
                    <a:pt x="17217" y="214"/>
                    <a:pt x="16326" y="44"/>
                  </a:cubicBezTo>
                  <a:cubicBezTo>
                    <a:pt x="15436" y="-126"/>
                    <a:pt x="14322" y="214"/>
                    <a:pt x="13320" y="724"/>
                  </a:cubicBezTo>
                  <a:cubicBezTo>
                    <a:pt x="12318" y="1235"/>
                    <a:pt x="11427" y="1915"/>
                    <a:pt x="10982" y="2680"/>
                  </a:cubicBezTo>
                  <a:cubicBezTo>
                    <a:pt x="10537" y="3446"/>
                    <a:pt x="10537" y="4296"/>
                    <a:pt x="12207" y="6252"/>
                  </a:cubicBezTo>
                  <a:cubicBezTo>
                    <a:pt x="13877" y="8208"/>
                    <a:pt x="17217" y="11269"/>
                    <a:pt x="19110" y="13225"/>
                  </a:cubicBezTo>
                  <a:cubicBezTo>
                    <a:pt x="21003" y="15181"/>
                    <a:pt x="21448" y="16031"/>
                    <a:pt x="21114" y="17222"/>
                  </a:cubicBezTo>
                  <a:cubicBezTo>
                    <a:pt x="20780" y="18413"/>
                    <a:pt x="19667" y="19943"/>
                    <a:pt x="18553" y="20709"/>
                  </a:cubicBezTo>
                  <a:cubicBezTo>
                    <a:pt x="17440" y="21474"/>
                    <a:pt x="16326" y="21474"/>
                    <a:pt x="15213" y="21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4174317" y="4023432"/>
              <a:ext cx="372119" cy="76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42" fill="norm" stroke="1" extrusionOk="0">
                  <a:moveTo>
                    <a:pt x="3789" y="10706"/>
                  </a:moveTo>
                  <a:cubicBezTo>
                    <a:pt x="5268" y="9845"/>
                    <a:pt x="6747" y="8984"/>
                    <a:pt x="7561" y="8374"/>
                  </a:cubicBezTo>
                  <a:cubicBezTo>
                    <a:pt x="8375" y="7764"/>
                    <a:pt x="8523" y="7405"/>
                    <a:pt x="8227" y="7226"/>
                  </a:cubicBezTo>
                  <a:cubicBezTo>
                    <a:pt x="7931" y="7046"/>
                    <a:pt x="7191" y="7046"/>
                    <a:pt x="5786" y="7620"/>
                  </a:cubicBezTo>
                  <a:cubicBezTo>
                    <a:pt x="4380" y="8194"/>
                    <a:pt x="2309" y="9343"/>
                    <a:pt x="1200" y="10132"/>
                  </a:cubicBezTo>
                  <a:cubicBezTo>
                    <a:pt x="90" y="10921"/>
                    <a:pt x="-58" y="11352"/>
                    <a:pt x="16" y="11747"/>
                  </a:cubicBezTo>
                  <a:cubicBezTo>
                    <a:pt x="90" y="12141"/>
                    <a:pt x="386" y="12500"/>
                    <a:pt x="1495" y="12464"/>
                  </a:cubicBezTo>
                  <a:cubicBezTo>
                    <a:pt x="2605" y="12428"/>
                    <a:pt x="4528" y="11998"/>
                    <a:pt x="5860" y="11065"/>
                  </a:cubicBezTo>
                  <a:cubicBezTo>
                    <a:pt x="7191" y="10132"/>
                    <a:pt x="7931" y="8697"/>
                    <a:pt x="7783" y="7764"/>
                  </a:cubicBezTo>
                  <a:cubicBezTo>
                    <a:pt x="7635" y="6831"/>
                    <a:pt x="6600" y="6400"/>
                    <a:pt x="6230" y="6006"/>
                  </a:cubicBezTo>
                  <a:cubicBezTo>
                    <a:pt x="5860" y="5611"/>
                    <a:pt x="6156" y="5252"/>
                    <a:pt x="7487" y="4499"/>
                  </a:cubicBezTo>
                  <a:cubicBezTo>
                    <a:pt x="8819" y="3745"/>
                    <a:pt x="11186" y="2597"/>
                    <a:pt x="13257" y="1772"/>
                  </a:cubicBezTo>
                  <a:cubicBezTo>
                    <a:pt x="15328" y="947"/>
                    <a:pt x="17104" y="444"/>
                    <a:pt x="18361" y="193"/>
                  </a:cubicBezTo>
                  <a:cubicBezTo>
                    <a:pt x="19619" y="-58"/>
                    <a:pt x="20358" y="-58"/>
                    <a:pt x="20802" y="157"/>
                  </a:cubicBezTo>
                  <a:cubicBezTo>
                    <a:pt x="21246" y="373"/>
                    <a:pt x="21394" y="803"/>
                    <a:pt x="20358" y="2095"/>
                  </a:cubicBezTo>
                  <a:cubicBezTo>
                    <a:pt x="19323" y="3387"/>
                    <a:pt x="17104" y="5539"/>
                    <a:pt x="14884" y="7907"/>
                  </a:cubicBezTo>
                  <a:cubicBezTo>
                    <a:pt x="12665" y="10276"/>
                    <a:pt x="10446" y="12859"/>
                    <a:pt x="9041" y="14904"/>
                  </a:cubicBezTo>
                  <a:cubicBezTo>
                    <a:pt x="7635" y="16949"/>
                    <a:pt x="7043" y="18456"/>
                    <a:pt x="6821" y="19425"/>
                  </a:cubicBezTo>
                  <a:cubicBezTo>
                    <a:pt x="6600" y="20394"/>
                    <a:pt x="6747" y="20824"/>
                    <a:pt x="7265" y="21111"/>
                  </a:cubicBezTo>
                  <a:cubicBezTo>
                    <a:pt x="7783" y="21398"/>
                    <a:pt x="8671" y="21542"/>
                    <a:pt x="9780" y="21363"/>
                  </a:cubicBezTo>
                  <a:cubicBezTo>
                    <a:pt x="10890" y="21183"/>
                    <a:pt x="12221" y="20681"/>
                    <a:pt x="13479" y="19604"/>
                  </a:cubicBezTo>
                  <a:cubicBezTo>
                    <a:pt x="14737" y="18528"/>
                    <a:pt x="15920" y="16878"/>
                    <a:pt x="16364" y="15693"/>
                  </a:cubicBezTo>
                  <a:cubicBezTo>
                    <a:pt x="16808" y="14509"/>
                    <a:pt x="16512" y="13792"/>
                    <a:pt x="15772" y="13325"/>
                  </a:cubicBezTo>
                  <a:cubicBezTo>
                    <a:pt x="15032" y="12859"/>
                    <a:pt x="13849" y="12644"/>
                    <a:pt x="13701" y="12428"/>
                  </a:cubicBezTo>
                  <a:cubicBezTo>
                    <a:pt x="13553" y="12213"/>
                    <a:pt x="14441" y="11998"/>
                    <a:pt x="15920" y="11675"/>
                  </a:cubicBezTo>
                  <a:cubicBezTo>
                    <a:pt x="17400" y="11352"/>
                    <a:pt x="19471" y="10921"/>
                    <a:pt x="21542" y="10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5125531" y="4056856"/>
              <a:ext cx="243725" cy="69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451" fill="norm" stroke="1" extrusionOk="0">
                  <a:moveTo>
                    <a:pt x="2316" y="13095"/>
                  </a:moveTo>
                  <a:cubicBezTo>
                    <a:pt x="2316" y="14908"/>
                    <a:pt x="2316" y="16721"/>
                    <a:pt x="2316" y="17982"/>
                  </a:cubicBezTo>
                  <a:cubicBezTo>
                    <a:pt x="2316" y="19244"/>
                    <a:pt x="2316" y="19953"/>
                    <a:pt x="2205" y="20505"/>
                  </a:cubicBezTo>
                  <a:cubicBezTo>
                    <a:pt x="2094" y="21057"/>
                    <a:pt x="1871" y="21451"/>
                    <a:pt x="1537" y="21451"/>
                  </a:cubicBezTo>
                  <a:cubicBezTo>
                    <a:pt x="1203" y="21451"/>
                    <a:pt x="758" y="21057"/>
                    <a:pt x="424" y="19480"/>
                  </a:cubicBezTo>
                  <a:cubicBezTo>
                    <a:pt x="90" y="17904"/>
                    <a:pt x="-133" y="15144"/>
                    <a:pt x="90" y="12543"/>
                  </a:cubicBezTo>
                  <a:cubicBezTo>
                    <a:pt x="312" y="9942"/>
                    <a:pt x="980" y="7498"/>
                    <a:pt x="2316" y="5409"/>
                  </a:cubicBezTo>
                  <a:cubicBezTo>
                    <a:pt x="3653" y="3320"/>
                    <a:pt x="5657" y="1585"/>
                    <a:pt x="7549" y="718"/>
                  </a:cubicBezTo>
                  <a:cubicBezTo>
                    <a:pt x="9442" y="-149"/>
                    <a:pt x="11224" y="-149"/>
                    <a:pt x="12782" y="285"/>
                  </a:cubicBezTo>
                  <a:cubicBezTo>
                    <a:pt x="14341" y="718"/>
                    <a:pt x="15677" y="1585"/>
                    <a:pt x="16123" y="2768"/>
                  </a:cubicBezTo>
                  <a:cubicBezTo>
                    <a:pt x="16568" y="3950"/>
                    <a:pt x="16123" y="5448"/>
                    <a:pt x="15677" y="6394"/>
                  </a:cubicBezTo>
                  <a:cubicBezTo>
                    <a:pt x="15232" y="7340"/>
                    <a:pt x="14787" y="7734"/>
                    <a:pt x="15232" y="7931"/>
                  </a:cubicBezTo>
                  <a:cubicBezTo>
                    <a:pt x="15677" y="8128"/>
                    <a:pt x="17013" y="8128"/>
                    <a:pt x="18238" y="8247"/>
                  </a:cubicBezTo>
                  <a:cubicBezTo>
                    <a:pt x="19463" y="8365"/>
                    <a:pt x="20576" y="8601"/>
                    <a:pt x="21022" y="8917"/>
                  </a:cubicBezTo>
                  <a:cubicBezTo>
                    <a:pt x="21467" y="9232"/>
                    <a:pt x="21244" y="9626"/>
                    <a:pt x="20131" y="10099"/>
                  </a:cubicBezTo>
                  <a:cubicBezTo>
                    <a:pt x="19018" y="10572"/>
                    <a:pt x="17013" y="11124"/>
                    <a:pt x="15343" y="11439"/>
                  </a:cubicBezTo>
                  <a:cubicBezTo>
                    <a:pt x="13673" y="11755"/>
                    <a:pt x="12337" y="11833"/>
                    <a:pt x="12003" y="11715"/>
                  </a:cubicBezTo>
                  <a:cubicBezTo>
                    <a:pt x="11669" y="11597"/>
                    <a:pt x="12337" y="11282"/>
                    <a:pt x="13005" y="10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5443430" y="4328038"/>
              <a:ext cx="96844" cy="12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4" h="21236" fill="norm" stroke="1" extrusionOk="0">
                  <a:moveTo>
                    <a:pt x="7907" y="5400"/>
                  </a:moveTo>
                  <a:cubicBezTo>
                    <a:pt x="5800" y="6750"/>
                    <a:pt x="3693" y="8100"/>
                    <a:pt x="2112" y="10350"/>
                  </a:cubicBezTo>
                  <a:cubicBezTo>
                    <a:pt x="532" y="12600"/>
                    <a:pt x="-522" y="15750"/>
                    <a:pt x="268" y="18000"/>
                  </a:cubicBezTo>
                  <a:cubicBezTo>
                    <a:pt x="1058" y="20250"/>
                    <a:pt x="3693" y="21600"/>
                    <a:pt x="7907" y="21150"/>
                  </a:cubicBezTo>
                  <a:cubicBezTo>
                    <a:pt x="12122" y="20700"/>
                    <a:pt x="17917" y="18450"/>
                    <a:pt x="19498" y="14850"/>
                  </a:cubicBezTo>
                  <a:cubicBezTo>
                    <a:pt x="21078" y="11250"/>
                    <a:pt x="18444" y="6300"/>
                    <a:pt x="14493" y="3600"/>
                  </a:cubicBezTo>
                  <a:cubicBezTo>
                    <a:pt x="10541" y="900"/>
                    <a:pt x="5273" y="450"/>
                    <a:pt x="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6288892" y="4138923"/>
              <a:ext cx="204921" cy="31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21383" y="17882"/>
                  </a:moveTo>
                  <a:cubicBezTo>
                    <a:pt x="18450" y="15403"/>
                    <a:pt x="15516" y="12925"/>
                    <a:pt x="13516" y="10711"/>
                  </a:cubicBezTo>
                  <a:cubicBezTo>
                    <a:pt x="11516" y="8498"/>
                    <a:pt x="10450" y="6551"/>
                    <a:pt x="10583" y="4869"/>
                  </a:cubicBezTo>
                  <a:cubicBezTo>
                    <a:pt x="10716" y="3187"/>
                    <a:pt x="12050" y="1770"/>
                    <a:pt x="13383" y="974"/>
                  </a:cubicBezTo>
                  <a:cubicBezTo>
                    <a:pt x="14716" y="177"/>
                    <a:pt x="16050" y="0"/>
                    <a:pt x="17383" y="0"/>
                  </a:cubicBezTo>
                  <a:cubicBezTo>
                    <a:pt x="18716" y="0"/>
                    <a:pt x="20050" y="177"/>
                    <a:pt x="19250" y="2302"/>
                  </a:cubicBezTo>
                  <a:cubicBezTo>
                    <a:pt x="18450" y="4426"/>
                    <a:pt x="15516" y="8498"/>
                    <a:pt x="12183" y="11597"/>
                  </a:cubicBezTo>
                  <a:cubicBezTo>
                    <a:pt x="8850" y="14695"/>
                    <a:pt x="5116" y="16820"/>
                    <a:pt x="2850" y="18236"/>
                  </a:cubicBezTo>
                  <a:cubicBezTo>
                    <a:pt x="583" y="19652"/>
                    <a:pt x="-217" y="20361"/>
                    <a:pt x="50" y="20803"/>
                  </a:cubicBezTo>
                  <a:cubicBezTo>
                    <a:pt x="316" y="21246"/>
                    <a:pt x="1650" y="21423"/>
                    <a:pt x="4583" y="21511"/>
                  </a:cubicBezTo>
                  <a:cubicBezTo>
                    <a:pt x="7516" y="21600"/>
                    <a:pt x="12050" y="21600"/>
                    <a:pt x="1658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7038478" y="4064937"/>
              <a:ext cx="198505" cy="668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13" fill="norm" stroke="1" extrusionOk="0">
                  <a:moveTo>
                    <a:pt x="2457" y="11123"/>
                  </a:moveTo>
                  <a:cubicBezTo>
                    <a:pt x="2180" y="13741"/>
                    <a:pt x="1903" y="16359"/>
                    <a:pt x="1627" y="17955"/>
                  </a:cubicBezTo>
                  <a:cubicBezTo>
                    <a:pt x="1350" y="19550"/>
                    <a:pt x="1073" y="20123"/>
                    <a:pt x="796" y="20614"/>
                  </a:cubicBezTo>
                  <a:cubicBezTo>
                    <a:pt x="519" y="21105"/>
                    <a:pt x="242" y="21514"/>
                    <a:pt x="103" y="21391"/>
                  </a:cubicBezTo>
                  <a:cubicBezTo>
                    <a:pt x="-35" y="21269"/>
                    <a:pt x="-35" y="20614"/>
                    <a:pt x="103" y="18855"/>
                  </a:cubicBezTo>
                  <a:cubicBezTo>
                    <a:pt x="242" y="17096"/>
                    <a:pt x="519" y="14232"/>
                    <a:pt x="1627" y="11328"/>
                  </a:cubicBezTo>
                  <a:cubicBezTo>
                    <a:pt x="2734" y="8423"/>
                    <a:pt x="4673" y="5478"/>
                    <a:pt x="6473" y="3596"/>
                  </a:cubicBezTo>
                  <a:cubicBezTo>
                    <a:pt x="8273" y="1714"/>
                    <a:pt x="9934" y="896"/>
                    <a:pt x="11457" y="446"/>
                  </a:cubicBezTo>
                  <a:cubicBezTo>
                    <a:pt x="12980" y="-4"/>
                    <a:pt x="14365" y="-86"/>
                    <a:pt x="15473" y="78"/>
                  </a:cubicBezTo>
                  <a:cubicBezTo>
                    <a:pt x="16580" y="241"/>
                    <a:pt x="17411" y="650"/>
                    <a:pt x="17827" y="1755"/>
                  </a:cubicBezTo>
                  <a:cubicBezTo>
                    <a:pt x="18242" y="2859"/>
                    <a:pt x="18242" y="4659"/>
                    <a:pt x="17965" y="5764"/>
                  </a:cubicBezTo>
                  <a:cubicBezTo>
                    <a:pt x="17688" y="6869"/>
                    <a:pt x="17134" y="7278"/>
                    <a:pt x="17550" y="7564"/>
                  </a:cubicBezTo>
                  <a:cubicBezTo>
                    <a:pt x="17965" y="7850"/>
                    <a:pt x="19350" y="8014"/>
                    <a:pt x="20180" y="8300"/>
                  </a:cubicBezTo>
                  <a:cubicBezTo>
                    <a:pt x="21011" y="8587"/>
                    <a:pt x="21288" y="8996"/>
                    <a:pt x="21427" y="9405"/>
                  </a:cubicBezTo>
                  <a:cubicBezTo>
                    <a:pt x="21565" y="9814"/>
                    <a:pt x="21565" y="10223"/>
                    <a:pt x="21150" y="10591"/>
                  </a:cubicBezTo>
                  <a:cubicBezTo>
                    <a:pt x="20734" y="10959"/>
                    <a:pt x="19903" y="11287"/>
                    <a:pt x="18796" y="11532"/>
                  </a:cubicBezTo>
                  <a:cubicBezTo>
                    <a:pt x="17688" y="11778"/>
                    <a:pt x="16303" y="11941"/>
                    <a:pt x="14919" y="12064"/>
                  </a:cubicBezTo>
                  <a:cubicBezTo>
                    <a:pt x="13534" y="12187"/>
                    <a:pt x="12150" y="12269"/>
                    <a:pt x="11734" y="11982"/>
                  </a:cubicBezTo>
                  <a:cubicBezTo>
                    <a:pt x="11319" y="11696"/>
                    <a:pt x="11873" y="11041"/>
                    <a:pt x="12427" y="10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7314165" y="4335705"/>
              <a:ext cx="46002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7223122" y="3871347"/>
              <a:ext cx="121711" cy="12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050" fill="norm" stroke="1" extrusionOk="0">
                  <a:moveTo>
                    <a:pt x="2531" y="9615"/>
                  </a:moveTo>
                  <a:cubicBezTo>
                    <a:pt x="1631" y="11732"/>
                    <a:pt x="731" y="13850"/>
                    <a:pt x="281" y="13638"/>
                  </a:cubicBezTo>
                  <a:cubicBezTo>
                    <a:pt x="-169" y="13427"/>
                    <a:pt x="-169" y="10885"/>
                    <a:pt x="956" y="8132"/>
                  </a:cubicBezTo>
                  <a:cubicBezTo>
                    <a:pt x="2081" y="5379"/>
                    <a:pt x="4331" y="2415"/>
                    <a:pt x="6581" y="932"/>
                  </a:cubicBezTo>
                  <a:cubicBezTo>
                    <a:pt x="8831" y="-550"/>
                    <a:pt x="11081" y="-550"/>
                    <a:pt x="13556" y="3050"/>
                  </a:cubicBezTo>
                  <a:cubicBezTo>
                    <a:pt x="16031" y="6650"/>
                    <a:pt x="18731" y="13850"/>
                    <a:pt x="21431" y="21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1150025" y="4788049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856884" y="4760883"/>
              <a:ext cx="684151" cy="34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029" fill="norm" stroke="1" extrusionOk="0">
                  <a:moveTo>
                    <a:pt x="1020" y="21029"/>
                  </a:moveTo>
                  <a:cubicBezTo>
                    <a:pt x="458" y="21029"/>
                    <a:pt x="-104" y="21029"/>
                    <a:pt x="16" y="19486"/>
                  </a:cubicBezTo>
                  <a:cubicBezTo>
                    <a:pt x="137" y="17943"/>
                    <a:pt x="940" y="14858"/>
                    <a:pt x="2907" y="11772"/>
                  </a:cubicBezTo>
                  <a:cubicBezTo>
                    <a:pt x="4874" y="8686"/>
                    <a:pt x="8006" y="5600"/>
                    <a:pt x="10937" y="3286"/>
                  </a:cubicBezTo>
                  <a:cubicBezTo>
                    <a:pt x="13868" y="972"/>
                    <a:pt x="16598" y="-571"/>
                    <a:pt x="18324" y="200"/>
                  </a:cubicBezTo>
                  <a:cubicBezTo>
                    <a:pt x="20051" y="972"/>
                    <a:pt x="20773" y="4058"/>
                    <a:pt x="21496" y="71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941654" y="4895385"/>
              <a:ext cx="331042" cy="35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1585" y="18514"/>
                  </a:moveTo>
                  <a:cubicBezTo>
                    <a:pt x="754" y="20057"/>
                    <a:pt x="-77" y="21600"/>
                    <a:pt x="6" y="21600"/>
                  </a:cubicBezTo>
                  <a:cubicBezTo>
                    <a:pt x="89" y="21600"/>
                    <a:pt x="1086" y="20057"/>
                    <a:pt x="4160" y="16200"/>
                  </a:cubicBezTo>
                  <a:cubicBezTo>
                    <a:pt x="7234" y="12343"/>
                    <a:pt x="12385" y="6171"/>
                    <a:pt x="15625" y="3086"/>
                  </a:cubicBezTo>
                  <a:cubicBezTo>
                    <a:pt x="18865" y="0"/>
                    <a:pt x="20194" y="0"/>
                    <a:pt x="2152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797990" y="5191008"/>
              <a:ext cx="278284" cy="42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214" fill="norm" stroke="1" extrusionOk="0">
                  <a:moveTo>
                    <a:pt x="16152" y="926"/>
                  </a:moveTo>
                  <a:cubicBezTo>
                    <a:pt x="15380" y="547"/>
                    <a:pt x="14609" y="168"/>
                    <a:pt x="13741" y="41"/>
                  </a:cubicBezTo>
                  <a:cubicBezTo>
                    <a:pt x="12873" y="-85"/>
                    <a:pt x="11909" y="41"/>
                    <a:pt x="10077" y="989"/>
                  </a:cubicBezTo>
                  <a:cubicBezTo>
                    <a:pt x="8245" y="1936"/>
                    <a:pt x="5545" y="3704"/>
                    <a:pt x="3616" y="6168"/>
                  </a:cubicBezTo>
                  <a:cubicBezTo>
                    <a:pt x="1688" y="8631"/>
                    <a:pt x="530" y="11789"/>
                    <a:pt x="145" y="14252"/>
                  </a:cubicBezTo>
                  <a:cubicBezTo>
                    <a:pt x="-241" y="16715"/>
                    <a:pt x="145" y="18483"/>
                    <a:pt x="1302" y="19683"/>
                  </a:cubicBezTo>
                  <a:cubicBezTo>
                    <a:pt x="2459" y="20883"/>
                    <a:pt x="4388" y="21515"/>
                    <a:pt x="7088" y="21073"/>
                  </a:cubicBezTo>
                  <a:cubicBezTo>
                    <a:pt x="9788" y="20631"/>
                    <a:pt x="13259" y="19115"/>
                    <a:pt x="15863" y="16652"/>
                  </a:cubicBezTo>
                  <a:cubicBezTo>
                    <a:pt x="18466" y="14189"/>
                    <a:pt x="20202" y="10778"/>
                    <a:pt x="20780" y="8062"/>
                  </a:cubicBezTo>
                  <a:cubicBezTo>
                    <a:pt x="21359" y="5347"/>
                    <a:pt x="20780" y="3326"/>
                    <a:pt x="19238" y="2126"/>
                  </a:cubicBezTo>
                  <a:cubicBezTo>
                    <a:pt x="17695" y="926"/>
                    <a:pt x="15188" y="547"/>
                    <a:pt x="13355" y="673"/>
                  </a:cubicBezTo>
                  <a:cubicBezTo>
                    <a:pt x="11523" y="799"/>
                    <a:pt x="10366" y="1431"/>
                    <a:pt x="10077" y="2378"/>
                  </a:cubicBezTo>
                  <a:cubicBezTo>
                    <a:pt x="9788" y="3326"/>
                    <a:pt x="10366" y="4589"/>
                    <a:pt x="10945" y="58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1119358" y="5402533"/>
              <a:ext cx="153338" cy="194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7449"/>
                  </a:moveTo>
                  <a:cubicBezTo>
                    <a:pt x="1440" y="6327"/>
                    <a:pt x="2880" y="5205"/>
                    <a:pt x="5220" y="5205"/>
                  </a:cubicBezTo>
                  <a:cubicBezTo>
                    <a:pt x="7560" y="5205"/>
                    <a:pt x="10800" y="6327"/>
                    <a:pt x="12420" y="8711"/>
                  </a:cubicBezTo>
                  <a:cubicBezTo>
                    <a:pt x="14040" y="11096"/>
                    <a:pt x="14040" y="14743"/>
                    <a:pt x="13320" y="17267"/>
                  </a:cubicBezTo>
                  <a:cubicBezTo>
                    <a:pt x="12600" y="19792"/>
                    <a:pt x="11160" y="21194"/>
                    <a:pt x="9900" y="21335"/>
                  </a:cubicBezTo>
                  <a:cubicBezTo>
                    <a:pt x="8640" y="21475"/>
                    <a:pt x="7560" y="20353"/>
                    <a:pt x="7560" y="17828"/>
                  </a:cubicBezTo>
                  <a:cubicBezTo>
                    <a:pt x="7560" y="15304"/>
                    <a:pt x="8640" y="11376"/>
                    <a:pt x="9720" y="8571"/>
                  </a:cubicBezTo>
                  <a:cubicBezTo>
                    <a:pt x="10800" y="5766"/>
                    <a:pt x="11880" y="4083"/>
                    <a:pt x="13140" y="2680"/>
                  </a:cubicBezTo>
                  <a:cubicBezTo>
                    <a:pt x="14400" y="1278"/>
                    <a:pt x="15840" y="156"/>
                    <a:pt x="17280" y="15"/>
                  </a:cubicBezTo>
                  <a:cubicBezTo>
                    <a:pt x="18720" y="-125"/>
                    <a:pt x="20160" y="717"/>
                    <a:pt x="21600" y="1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1286190" y="5207652"/>
              <a:ext cx="170510" cy="40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136" fill="norm" stroke="1" extrusionOk="0">
                  <a:moveTo>
                    <a:pt x="16428" y="13309"/>
                  </a:moveTo>
                  <a:cubicBezTo>
                    <a:pt x="14840" y="12509"/>
                    <a:pt x="13252" y="11709"/>
                    <a:pt x="11664" y="11442"/>
                  </a:cubicBezTo>
                  <a:cubicBezTo>
                    <a:pt x="10075" y="11175"/>
                    <a:pt x="8487" y="11442"/>
                    <a:pt x="6422" y="12709"/>
                  </a:cubicBezTo>
                  <a:cubicBezTo>
                    <a:pt x="4358" y="13975"/>
                    <a:pt x="1817" y="16242"/>
                    <a:pt x="705" y="17775"/>
                  </a:cubicBezTo>
                  <a:cubicBezTo>
                    <a:pt x="-407" y="19309"/>
                    <a:pt x="-89" y="20109"/>
                    <a:pt x="864" y="20642"/>
                  </a:cubicBezTo>
                  <a:cubicBezTo>
                    <a:pt x="1817" y="21175"/>
                    <a:pt x="3405" y="21442"/>
                    <a:pt x="5946" y="20575"/>
                  </a:cubicBezTo>
                  <a:cubicBezTo>
                    <a:pt x="8487" y="19709"/>
                    <a:pt x="11981" y="17709"/>
                    <a:pt x="14522" y="14442"/>
                  </a:cubicBezTo>
                  <a:cubicBezTo>
                    <a:pt x="17064" y="11175"/>
                    <a:pt x="18652" y="6642"/>
                    <a:pt x="19287" y="4042"/>
                  </a:cubicBezTo>
                  <a:cubicBezTo>
                    <a:pt x="19922" y="1442"/>
                    <a:pt x="19605" y="775"/>
                    <a:pt x="18652" y="375"/>
                  </a:cubicBezTo>
                  <a:cubicBezTo>
                    <a:pt x="17699" y="-25"/>
                    <a:pt x="16111" y="-158"/>
                    <a:pt x="14681" y="242"/>
                  </a:cubicBezTo>
                  <a:cubicBezTo>
                    <a:pt x="13252" y="642"/>
                    <a:pt x="11981" y="1575"/>
                    <a:pt x="11505" y="4042"/>
                  </a:cubicBezTo>
                  <a:cubicBezTo>
                    <a:pt x="11028" y="6509"/>
                    <a:pt x="11346" y="10509"/>
                    <a:pt x="12299" y="13042"/>
                  </a:cubicBezTo>
                  <a:cubicBezTo>
                    <a:pt x="13252" y="15575"/>
                    <a:pt x="14840" y="16642"/>
                    <a:pt x="16428" y="17109"/>
                  </a:cubicBezTo>
                  <a:cubicBezTo>
                    <a:pt x="18017" y="17575"/>
                    <a:pt x="19605" y="17442"/>
                    <a:pt x="21193" y="173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1495033" y="5493398"/>
              <a:ext cx="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1502700" y="5386063"/>
              <a:ext cx="1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1564993" y="5368173"/>
              <a:ext cx="121712" cy="201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3881" y="10937"/>
                  </a:moveTo>
                  <a:cubicBezTo>
                    <a:pt x="3881" y="12304"/>
                    <a:pt x="3881" y="13671"/>
                    <a:pt x="3206" y="15448"/>
                  </a:cubicBezTo>
                  <a:cubicBezTo>
                    <a:pt x="2531" y="17225"/>
                    <a:pt x="1181" y="19413"/>
                    <a:pt x="506" y="19686"/>
                  </a:cubicBezTo>
                  <a:cubicBezTo>
                    <a:pt x="-169" y="19959"/>
                    <a:pt x="-169" y="18319"/>
                    <a:pt x="506" y="15175"/>
                  </a:cubicBezTo>
                  <a:cubicBezTo>
                    <a:pt x="1181" y="12030"/>
                    <a:pt x="2531" y="7382"/>
                    <a:pt x="4556" y="4375"/>
                  </a:cubicBezTo>
                  <a:cubicBezTo>
                    <a:pt x="6581" y="1367"/>
                    <a:pt x="9281" y="0"/>
                    <a:pt x="11306" y="0"/>
                  </a:cubicBezTo>
                  <a:cubicBezTo>
                    <a:pt x="13331" y="0"/>
                    <a:pt x="14681" y="1367"/>
                    <a:pt x="16256" y="5195"/>
                  </a:cubicBezTo>
                  <a:cubicBezTo>
                    <a:pt x="17831" y="9023"/>
                    <a:pt x="19631" y="15311"/>
                    <a:pt x="214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1703635" y="5403952"/>
              <a:ext cx="136407" cy="14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212" fill="norm" stroke="1" extrusionOk="0">
                  <a:moveTo>
                    <a:pt x="15350" y="8716"/>
                  </a:moveTo>
                  <a:cubicBezTo>
                    <a:pt x="14950" y="6821"/>
                    <a:pt x="14550" y="4926"/>
                    <a:pt x="13750" y="3221"/>
                  </a:cubicBezTo>
                  <a:cubicBezTo>
                    <a:pt x="12950" y="1516"/>
                    <a:pt x="11750" y="0"/>
                    <a:pt x="10350" y="0"/>
                  </a:cubicBezTo>
                  <a:cubicBezTo>
                    <a:pt x="8950" y="0"/>
                    <a:pt x="7350" y="1516"/>
                    <a:pt x="5550" y="4547"/>
                  </a:cubicBezTo>
                  <a:cubicBezTo>
                    <a:pt x="3750" y="7579"/>
                    <a:pt x="1750" y="12126"/>
                    <a:pt x="750" y="15347"/>
                  </a:cubicBezTo>
                  <a:cubicBezTo>
                    <a:pt x="-250" y="18568"/>
                    <a:pt x="-250" y="20463"/>
                    <a:pt x="750" y="21032"/>
                  </a:cubicBezTo>
                  <a:cubicBezTo>
                    <a:pt x="1750" y="21600"/>
                    <a:pt x="3750" y="20842"/>
                    <a:pt x="5550" y="18568"/>
                  </a:cubicBezTo>
                  <a:cubicBezTo>
                    <a:pt x="7350" y="16295"/>
                    <a:pt x="8950" y="12505"/>
                    <a:pt x="10150" y="9663"/>
                  </a:cubicBezTo>
                  <a:cubicBezTo>
                    <a:pt x="11350" y="6821"/>
                    <a:pt x="12150" y="4926"/>
                    <a:pt x="12550" y="4926"/>
                  </a:cubicBezTo>
                  <a:cubicBezTo>
                    <a:pt x="12950" y="4926"/>
                    <a:pt x="12950" y="6821"/>
                    <a:pt x="13150" y="8716"/>
                  </a:cubicBezTo>
                  <a:cubicBezTo>
                    <a:pt x="13350" y="10611"/>
                    <a:pt x="13750" y="12505"/>
                    <a:pt x="14750" y="14021"/>
                  </a:cubicBezTo>
                  <a:cubicBezTo>
                    <a:pt x="15750" y="15537"/>
                    <a:pt x="17350" y="16674"/>
                    <a:pt x="18550" y="17053"/>
                  </a:cubicBezTo>
                  <a:cubicBezTo>
                    <a:pt x="19750" y="17432"/>
                    <a:pt x="20550" y="17053"/>
                    <a:pt x="21350" y="166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1870708" y="5349721"/>
              <a:ext cx="264827" cy="49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53" fill="norm" stroke="1" extrusionOk="0">
                  <a:moveTo>
                    <a:pt x="0" y="2251"/>
                  </a:moveTo>
                  <a:cubicBezTo>
                    <a:pt x="2077" y="3253"/>
                    <a:pt x="4154" y="4255"/>
                    <a:pt x="5296" y="5090"/>
                  </a:cubicBezTo>
                  <a:cubicBezTo>
                    <a:pt x="6438" y="5925"/>
                    <a:pt x="6646" y="6593"/>
                    <a:pt x="6750" y="7261"/>
                  </a:cubicBezTo>
                  <a:cubicBezTo>
                    <a:pt x="6854" y="7930"/>
                    <a:pt x="6854" y="8598"/>
                    <a:pt x="6438" y="8765"/>
                  </a:cubicBezTo>
                  <a:cubicBezTo>
                    <a:pt x="6023" y="8932"/>
                    <a:pt x="5192" y="8598"/>
                    <a:pt x="4777" y="7484"/>
                  </a:cubicBezTo>
                  <a:cubicBezTo>
                    <a:pt x="4362" y="6371"/>
                    <a:pt x="4362" y="4478"/>
                    <a:pt x="4985" y="3086"/>
                  </a:cubicBezTo>
                  <a:cubicBezTo>
                    <a:pt x="5608" y="1694"/>
                    <a:pt x="6854" y="804"/>
                    <a:pt x="7996" y="358"/>
                  </a:cubicBezTo>
                  <a:cubicBezTo>
                    <a:pt x="9138" y="-87"/>
                    <a:pt x="10177" y="-87"/>
                    <a:pt x="10800" y="191"/>
                  </a:cubicBezTo>
                  <a:cubicBezTo>
                    <a:pt x="11423" y="470"/>
                    <a:pt x="11631" y="1026"/>
                    <a:pt x="11735" y="1583"/>
                  </a:cubicBezTo>
                  <a:cubicBezTo>
                    <a:pt x="11838" y="2140"/>
                    <a:pt x="11838" y="2697"/>
                    <a:pt x="11838" y="3253"/>
                  </a:cubicBezTo>
                  <a:cubicBezTo>
                    <a:pt x="11838" y="3810"/>
                    <a:pt x="11838" y="4367"/>
                    <a:pt x="12254" y="4812"/>
                  </a:cubicBezTo>
                  <a:cubicBezTo>
                    <a:pt x="12669" y="5257"/>
                    <a:pt x="13500" y="5591"/>
                    <a:pt x="14227" y="5536"/>
                  </a:cubicBezTo>
                  <a:cubicBezTo>
                    <a:pt x="14954" y="5480"/>
                    <a:pt x="15577" y="5035"/>
                    <a:pt x="16304" y="4200"/>
                  </a:cubicBezTo>
                  <a:cubicBezTo>
                    <a:pt x="17031" y="3365"/>
                    <a:pt x="17862" y="2140"/>
                    <a:pt x="18277" y="1861"/>
                  </a:cubicBezTo>
                  <a:cubicBezTo>
                    <a:pt x="18692" y="1583"/>
                    <a:pt x="18692" y="2251"/>
                    <a:pt x="19108" y="4645"/>
                  </a:cubicBezTo>
                  <a:cubicBezTo>
                    <a:pt x="19523" y="7039"/>
                    <a:pt x="20354" y="11158"/>
                    <a:pt x="20873" y="13942"/>
                  </a:cubicBezTo>
                  <a:cubicBezTo>
                    <a:pt x="21392" y="16725"/>
                    <a:pt x="21600" y="18173"/>
                    <a:pt x="21496" y="19175"/>
                  </a:cubicBezTo>
                  <a:cubicBezTo>
                    <a:pt x="21392" y="20177"/>
                    <a:pt x="20977" y="20734"/>
                    <a:pt x="20250" y="21068"/>
                  </a:cubicBezTo>
                  <a:cubicBezTo>
                    <a:pt x="19523" y="21402"/>
                    <a:pt x="18485" y="21513"/>
                    <a:pt x="16512" y="21012"/>
                  </a:cubicBezTo>
                  <a:cubicBezTo>
                    <a:pt x="14538" y="20511"/>
                    <a:pt x="11631" y="19398"/>
                    <a:pt x="8723" y="182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2634333" y="5210928"/>
              <a:ext cx="225399" cy="379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372" fill="norm" stroke="1" extrusionOk="0">
                  <a:moveTo>
                    <a:pt x="6767" y="3388"/>
                  </a:moveTo>
                  <a:cubicBezTo>
                    <a:pt x="7487" y="2812"/>
                    <a:pt x="8207" y="2236"/>
                    <a:pt x="8927" y="1516"/>
                  </a:cubicBezTo>
                  <a:cubicBezTo>
                    <a:pt x="9647" y="796"/>
                    <a:pt x="10367" y="-68"/>
                    <a:pt x="10727" y="4"/>
                  </a:cubicBezTo>
                  <a:cubicBezTo>
                    <a:pt x="11087" y="76"/>
                    <a:pt x="11087" y="1084"/>
                    <a:pt x="10247" y="3028"/>
                  </a:cubicBezTo>
                  <a:cubicBezTo>
                    <a:pt x="9407" y="4972"/>
                    <a:pt x="7727" y="7852"/>
                    <a:pt x="6047" y="10516"/>
                  </a:cubicBezTo>
                  <a:cubicBezTo>
                    <a:pt x="4367" y="13180"/>
                    <a:pt x="2687" y="15628"/>
                    <a:pt x="1487" y="17428"/>
                  </a:cubicBezTo>
                  <a:cubicBezTo>
                    <a:pt x="287" y="19228"/>
                    <a:pt x="-433" y="20380"/>
                    <a:pt x="287" y="20956"/>
                  </a:cubicBezTo>
                  <a:cubicBezTo>
                    <a:pt x="1007" y="21532"/>
                    <a:pt x="3167" y="21532"/>
                    <a:pt x="6887" y="20812"/>
                  </a:cubicBezTo>
                  <a:cubicBezTo>
                    <a:pt x="10607" y="20092"/>
                    <a:pt x="15887" y="18652"/>
                    <a:pt x="21167" y="172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2852064" y="5388055"/>
              <a:ext cx="442801" cy="19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112" fill="norm" stroke="1" extrusionOk="0">
                  <a:moveTo>
                    <a:pt x="0" y="9880"/>
                  </a:moveTo>
                  <a:cubicBezTo>
                    <a:pt x="1366" y="8758"/>
                    <a:pt x="2731" y="7636"/>
                    <a:pt x="3600" y="5952"/>
                  </a:cubicBezTo>
                  <a:cubicBezTo>
                    <a:pt x="4469" y="4269"/>
                    <a:pt x="4841" y="2025"/>
                    <a:pt x="4717" y="903"/>
                  </a:cubicBezTo>
                  <a:cubicBezTo>
                    <a:pt x="4593" y="-219"/>
                    <a:pt x="3972" y="-219"/>
                    <a:pt x="3414" y="482"/>
                  </a:cubicBezTo>
                  <a:cubicBezTo>
                    <a:pt x="2855" y="1184"/>
                    <a:pt x="2359" y="2586"/>
                    <a:pt x="1924" y="5251"/>
                  </a:cubicBezTo>
                  <a:cubicBezTo>
                    <a:pt x="1490" y="7916"/>
                    <a:pt x="1117" y="11843"/>
                    <a:pt x="1552" y="14368"/>
                  </a:cubicBezTo>
                  <a:cubicBezTo>
                    <a:pt x="1986" y="16893"/>
                    <a:pt x="3228" y="18015"/>
                    <a:pt x="4903" y="17734"/>
                  </a:cubicBezTo>
                  <a:cubicBezTo>
                    <a:pt x="6579" y="17454"/>
                    <a:pt x="8690" y="15771"/>
                    <a:pt x="9993" y="14368"/>
                  </a:cubicBezTo>
                  <a:cubicBezTo>
                    <a:pt x="11297" y="12965"/>
                    <a:pt x="11793" y="11843"/>
                    <a:pt x="12166" y="10581"/>
                  </a:cubicBezTo>
                  <a:cubicBezTo>
                    <a:pt x="12538" y="9319"/>
                    <a:pt x="12786" y="7916"/>
                    <a:pt x="12600" y="6934"/>
                  </a:cubicBezTo>
                  <a:cubicBezTo>
                    <a:pt x="12414" y="5952"/>
                    <a:pt x="11793" y="5391"/>
                    <a:pt x="11234" y="5532"/>
                  </a:cubicBezTo>
                  <a:cubicBezTo>
                    <a:pt x="10676" y="5672"/>
                    <a:pt x="10179" y="6513"/>
                    <a:pt x="9807" y="7636"/>
                  </a:cubicBezTo>
                  <a:cubicBezTo>
                    <a:pt x="9434" y="8758"/>
                    <a:pt x="9186" y="10160"/>
                    <a:pt x="9062" y="11563"/>
                  </a:cubicBezTo>
                  <a:cubicBezTo>
                    <a:pt x="8938" y="12965"/>
                    <a:pt x="8938" y="14368"/>
                    <a:pt x="9248" y="15069"/>
                  </a:cubicBezTo>
                  <a:cubicBezTo>
                    <a:pt x="9559" y="15771"/>
                    <a:pt x="10179" y="15771"/>
                    <a:pt x="10862" y="15069"/>
                  </a:cubicBezTo>
                  <a:cubicBezTo>
                    <a:pt x="11545" y="14368"/>
                    <a:pt x="12290" y="12965"/>
                    <a:pt x="12786" y="12965"/>
                  </a:cubicBezTo>
                  <a:cubicBezTo>
                    <a:pt x="13283" y="12965"/>
                    <a:pt x="13531" y="14368"/>
                    <a:pt x="13903" y="15490"/>
                  </a:cubicBezTo>
                  <a:cubicBezTo>
                    <a:pt x="14276" y="16612"/>
                    <a:pt x="14772" y="17454"/>
                    <a:pt x="15393" y="18015"/>
                  </a:cubicBezTo>
                  <a:cubicBezTo>
                    <a:pt x="16014" y="18576"/>
                    <a:pt x="16759" y="18856"/>
                    <a:pt x="17379" y="18436"/>
                  </a:cubicBezTo>
                  <a:cubicBezTo>
                    <a:pt x="18000" y="18015"/>
                    <a:pt x="18497" y="16893"/>
                    <a:pt x="18993" y="14929"/>
                  </a:cubicBezTo>
                  <a:cubicBezTo>
                    <a:pt x="19490" y="12965"/>
                    <a:pt x="19986" y="10160"/>
                    <a:pt x="20172" y="8056"/>
                  </a:cubicBezTo>
                  <a:cubicBezTo>
                    <a:pt x="20359" y="5952"/>
                    <a:pt x="20234" y="4550"/>
                    <a:pt x="19862" y="3849"/>
                  </a:cubicBezTo>
                  <a:cubicBezTo>
                    <a:pt x="19490" y="3147"/>
                    <a:pt x="18869" y="3147"/>
                    <a:pt x="18434" y="3849"/>
                  </a:cubicBezTo>
                  <a:cubicBezTo>
                    <a:pt x="18000" y="4550"/>
                    <a:pt x="17752" y="5952"/>
                    <a:pt x="17876" y="7074"/>
                  </a:cubicBezTo>
                  <a:cubicBezTo>
                    <a:pt x="18000" y="8197"/>
                    <a:pt x="18497" y="9038"/>
                    <a:pt x="19179" y="10581"/>
                  </a:cubicBezTo>
                  <a:cubicBezTo>
                    <a:pt x="19862" y="12124"/>
                    <a:pt x="20731" y="14368"/>
                    <a:pt x="21166" y="16191"/>
                  </a:cubicBezTo>
                  <a:cubicBezTo>
                    <a:pt x="21600" y="18015"/>
                    <a:pt x="21600" y="19417"/>
                    <a:pt x="21290" y="20259"/>
                  </a:cubicBezTo>
                  <a:cubicBezTo>
                    <a:pt x="20979" y="21100"/>
                    <a:pt x="20359" y="21381"/>
                    <a:pt x="20048" y="20820"/>
                  </a:cubicBezTo>
                  <a:cubicBezTo>
                    <a:pt x="19738" y="20259"/>
                    <a:pt x="19738" y="18856"/>
                    <a:pt x="19676" y="17454"/>
                  </a:cubicBezTo>
                  <a:cubicBezTo>
                    <a:pt x="19614" y="16051"/>
                    <a:pt x="19490" y="14649"/>
                    <a:pt x="19366" y="13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3366517" y="5179058"/>
              <a:ext cx="75894" cy="412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541" fill="norm" stroke="1" extrusionOk="0">
                  <a:moveTo>
                    <a:pt x="1942" y="0"/>
                  </a:moveTo>
                  <a:cubicBezTo>
                    <a:pt x="2662" y="2800"/>
                    <a:pt x="3382" y="5600"/>
                    <a:pt x="3022" y="8600"/>
                  </a:cubicBezTo>
                  <a:cubicBezTo>
                    <a:pt x="2662" y="11600"/>
                    <a:pt x="1222" y="14800"/>
                    <a:pt x="502" y="16800"/>
                  </a:cubicBezTo>
                  <a:cubicBezTo>
                    <a:pt x="-218" y="18800"/>
                    <a:pt x="-218" y="19600"/>
                    <a:pt x="862" y="20267"/>
                  </a:cubicBezTo>
                  <a:cubicBezTo>
                    <a:pt x="1942" y="20933"/>
                    <a:pt x="4102" y="21467"/>
                    <a:pt x="6622" y="21533"/>
                  </a:cubicBezTo>
                  <a:cubicBezTo>
                    <a:pt x="9142" y="21600"/>
                    <a:pt x="12022" y="21200"/>
                    <a:pt x="14542" y="20600"/>
                  </a:cubicBezTo>
                  <a:cubicBezTo>
                    <a:pt x="17062" y="20000"/>
                    <a:pt x="19222" y="19200"/>
                    <a:pt x="21382" y="18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3327408" y="5378396"/>
              <a:ext cx="17633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7" y="21600"/>
                  </a:moveTo>
                  <a:cubicBezTo>
                    <a:pt x="1878" y="21600"/>
                    <a:pt x="0" y="21600"/>
                    <a:pt x="0" y="21000"/>
                  </a:cubicBezTo>
                  <a:cubicBezTo>
                    <a:pt x="0" y="20400"/>
                    <a:pt x="1878" y="19200"/>
                    <a:pt x="5791" y="15600"/>
                  </a:cubicBezTo>
                  <a:cubicBezTo>
                    <a:pt x="9704" y="12000"/>
                    <a:pt x="15652" y="6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4018701" y="5215166"/>
              <a:ext cx="182728" cy="342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145" fill="norm" stroke="1" extrusionOk="0">
                  <a:moveTo>
                    <a:pt x="20870" y="3448"/>
                  </a:moveTo>
                  <a:cubicBezTo>
                    <a:pt x="20286" y="2502"/>
                    <a:pt x="19702" y="1556"/>
                    <a:pt x="18097" y="846"/>
                  </a:cubicBezTo>
                  <a:cubicBezTo>
                    <a:pt x="16492" y="137"/>
                    <a:pt x="13865" y="-336"/>
                    <a:pt x="10654" y="295"/>
                  </a:cubicBezTo>
                  <a:cubicBezTo>
                    <a:pt x="7443" y="925"/>
                    <a:pt x="3648" y="2660"/>
                    <a:pt x="1605" y="3921"/>
                  </a:cubicBezTo>
                  <a:cubicBezTo>
                    <a:pt x="-438" y="5182"/>
                    <a:pt x="-730" y="5971"/>
                    <a:pt x="1897" y="7863"/>
                  </a:cubicBezTo>
                  <a:cubicBezTo>
                    <a:pt x="4524" y="9755"/>
                    <a:pt x="10070" y="12750"/>
                    <a:pt x="13281" y="14563"/>
                  </a:cubicBezTo>
                  <a:cubicBezTo>
                    <a:pt x="16492" y="16376"/>
                    <a:pt x="17367" y="17007"/>
                    <a:pt x="17951" y="17717"/>
                  </a:cubicBezTo>
                  <a:cubicBezTo>
                    <a:pt x="18535" y="18426"/>
                    <a:pt x="18827" y="19214"/>
                    <a:pt x="18097" y="19766"/>
                  </a:cubicBezTo>
                  <a:cubicBezTo>
                    <a:pt x="17367" y="20318"/>
                    <a:pt x="15616" y="20633"/>
                    <a:pt x="13573" y="20870"/>
                  </a:cubicBezTo>
                  <a:cubicBezTo>
                    <a:pt x="11529" y="21106"/>
                    <a:pt x="9194" y="21264"/>
                    <a:pt x="7443" y="21028"/>
                  </a:cubicBezTo>
                  <a:cubicBezTo>
                    <a:pt x="5692" y="20791"/>
                    <a:pt x="4524" y="20160"/>
                    <a:pt x="4816" y="19687"/>
                  </a:cubicBezTo>
                  <a:cubicBezTo>
                    <a:pt x="5108" y="19214"/>
                    <a:pt x="6859" y="18899"/>
                    <a:pt x="8611" y="185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4215289" y="5291505"/>
              <a:ext cx="946596" cy="478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00" fill="norm" stroke="1" extrusionOk="0">
                  <a:moveTo>
                    <a:pt x="1601" y="9421"/>
                  </a:moveTo>
                  <a:cubicBezTo>
                    <a:pt x="1833" y="9077"/>
                    <a:pt x="2065" y="8732"/>
                    <a:pt x="2181" y="8272"/>
                  </a:cubicBezTo>
                  <a:cubicBezTo>
                    <a:pt x="2298" y="7813"/>
                    <a:pt x="2298" y="7238"/>
                    <a:pt x="2152" y="6836"/>
                  </a:cubicBezTo>
                  <a:cubicBezTo>
                    <a:pt x="2007" y="6434"/>
                    <a:pt x="1717" y="6204"/>
                    <a:pt x="1398" y="6089"/>
                  </a:cubicBezTo>
                  <a:cubicBezTo>
                    <a:pt x="1078" y="5974"/>
                    <a:pt x="730" y="5974"/>
                    <a:pt x="469" y="6262"/>
                  </a:cubicBezTo>
                  <a:cubicBezTo>
                    <a:pt x="207" y="6549"/>
                    <a:pt x="33" y="7123"/>
                    <a:pt x="4" y="7928"/>
                  </a:cubicBezTo>
                  <a:cubicBezTo>
                    <a:pt x="-25" y="8732"/>
                    <a:pt x="91" y="9766"/>
                    <a:pt x="294" y="10283"/>
                  </a:cubicBezTo>
                  <a:cubicBezTo>
                    <a:pt x="498" y="10800"/>
                    <a:pt x="788" y="10800"/>
                    <a:pt x="1049" y="10628"/>
                  </a:cubicBezTo>
                  <a:cubicBezTo>
                    <a:pt x="1310" y="10455"/>
                    <a:pt x="1543" y="10111"/>
                    <a:pt x="1804" y="9594"/>
                  </a:cubicBezTo>
                  <a:cubicBezTo>
                    <a:pt x="2065" y="9077"/>
                    <a:pt x="2356" y="8387"/>
                    <a:pt x="2472" y="8330"/>
                  </a:cubicBezTo>
                  <a:cubicBezTo>
                    <a:pt x="2588" y="8272"/>
                    <a:pt x="2530" y="8847"/>
                    <a:pt x="2356" y="10628"/>
                  </a:cubicBezTo>
                  <a:cubicBezTo>
                    <a:pt x="2181" y="12409"/>
                    <a:pt x="1891" y="15396"/>
                    <a:pt x="1717" y="17234"/>
                  </a:cubicBezTo>
                  <a:cubicBezTo>
                    <a:pt x="1543" y="19072"/>
                    <a:pt x="1485" y="19762"/>
                    <a:pt x="1427" y="20394"/>
                  </a:cubicBezTo>
                  <a:cubicBezTo>
                    <a:pt x="1369" y="21026"/>
                    <a:pt x="1310" y="21600"/>
                    <a:pt x="1398" y="21485"/>
                  </a:cubicBezTo>
                  <a:cubicBezTo>
                    <a:pt x="1485" y="21370"/>
                    <a:pt x="1717" y="20566"/>
                    <a:pt x="2327" y="18440"/>
                  </a:cubicBezTo>
                  <a:cubicBezTo>
                    <a:pt x="2936" y="16315"/>
                    <a:pt x="3923" y="12868"/>
                    <a:pt x="4475" y="10800"/>
                  </a:cubicBezTo>
                  <a:cubicBezTo>
                    <a:pt x="5027" y="8732"/>
                    <a:pt x="5143" y="8043"/>
                    <a:pt x="5259" y="7411"/>
                  </a:cubicBezTo>
                  <a:cubicBezTo>
                    <a:pt x="5375" y="6779"/>
                    <a:pt x="5491" y="6204"/>
                    <a:pt x="5433" y="6377"/>
                  </a:cubicBezTo>
                  <a:cubicBezTo>
                    <a:pt x="5375" y="6549"/>
                    <a:pt x="5143" y="7468"/>
                    <a:pt x="4998" y="8272"/>
                  </a:cubicBezTo>
                  <a:cubicBezTo>
                    <a:pt x="4852" y="9077"/>
                    <a:pt x="4794" y="9766"/>
                    <a:pt x="4794" y="10398"/>
                  </a:cubicBezTo>
                  <a:cubicBezTo>
                    <a:pt x="4794" y="11030"/>
                    <a:pt x="4852" y="11604"/>
                    <a:pt x="5027" y="11891"/>
                  </a:cubicBezTo>
                  <a:cubicBezTo>
                    <a:pt x="5201" y="12179"/>
                    <a:pt x="5491" y="12179"/>
                    <a:pt x="5752" y="11949"/>
                  </a:cubicBezTo>
                  <a:cubicBezTo>
                    <a:pt x="6014" y="11719"/>
                    <a:pt x="6246" y="11260"/>
                    <a:pt x="6449" y="10800"/>
                  </a:cubicBezTo>
                  <a:cubicBezTo>
                    <a:pt x="6652" y="10340"/>
                    <a:pt x="6827" y="9881"/>
                    <a:pt x="7088" y="9823"/>
                  </a:cubicBezTo>
                  <a:cubicBezTo>
                    <a:pt x="7349" y="9766"/>
                    <a:pt x="7698" y="10111"/>
                    <a:pt x="8249" y="10168"/>
                  </a:cubicBezTo>
                  <a:cubicBezTo>
                    <a:pt x="8801" y="10226"/>
                    <a:pt x="9556" y="9996"/>
                    <a:pt x="10049" y="9651"/>
                  </a:cubicBezTo>
                  <a:cubicBezTo>
                    <a:pt x="10543" y="9306"/>
                    <a:pt x="10775" y="8847"/>
                    <a:pt x="10978" y="8330"/>
                  </a:cubicBezTo>
                  <a:cubicBezTo>
                    <a:pt x="11181" y="7813"/>
                    <a:pt x="11356" y="7238"/>
                    <a:pt x="11327" y="6721"/>
                  </a:cubicBezTo>
                  <a:cubicBezTo>
                    <a:pt x="11298" y="6204"/>
                    <a:pt x="11065" y="5745"/>
                    <a:pt x="10775" y="5687"/>
                  </a:cubicBezTo>
                  <a:cubicBezTo>
                    <a:pt x="10485" y="5630"/>
                    <a:pt x="10136" y="5974"/>
                    <a:pt x="9875" y="6377"/>
                  </a:cubicBezTo>
                  <a:cubicBezTo>
                    <a:pt x="9614" y="6779"/>
                    <a:pt x="9440" y="7238"/>
                    <a:pt x="9323" y="7870"/>
                  </a:cubicBezTo>
                  <a:cubicBezTo>
                    <a:pt x="9207" y="8502"/>
                    <a:pt x="9149" y="9306"/>
                    <a:pt x="9265" y="9709"/>
                  </a:cubicBezTo>
                  <a:cubicBezTo>
                    <a:pt x="9381" y="10111"/>
                    <a:pt x="9672" y="10111"/>
                    <a:pt x="9933" y="9938"/>
                  </a:cubicBezTo>
                  <a:cubicBezTo>
                    <a:pt x="10194" y="9766"/>
                    <a:pt x="10427" y="9421"/>
                    <a:pt x="10630" y="9019"/>
                  </a:cubicBezTo>
                  <a:cubicBezTo>
                    <a:pt x="10833" y="8617"/>
                    <a:pt x="11007" y="8157"/>
                    <a:pt x="11094" y="8215"/>
                  </a:cubicBezTo>
                  <a:cubicBezTo>
                    <a:pt x="11181" y="8272"/>
                    <a:pt x="11181" y="8847"/>
                    <a:pt x="11327" y="9249"/>
                  </a:cubicBezTo>
                  <a:cubicBezTo>
                    <a:pt x="11472" y="9651"/>
                    <a:pt x="11762" y="9881"/>
                    <a:pt x="11994" y="9766"/>
                  </a:cubicBezTo>
                  <a:cubicBezTo>
                    <a:pt x="12227" y="9651"/>
                    <a:pt x="12401" y="9191"/>
                    <a:pt x="12662" y="7698"/>
                  </a:cubicBezTo>
                  <a:cubicBezTo>
                    <a:pt x="12923" y="6204"/>
                    <a:pt x="13272" y="3677"/>
                    <a:pt x="13417" y="2126"/>
                  </a:cubicBezTo>
                  <a:cubicBezTo>
                    <a:pt x="13562" y="574"/>
                    <a:pt x="13504" y="0"/>
                    <a:pt x="13562" y="0"/>
                  </a:cubicBezTo>
                  <a:cubicBezTo>
                    <a:pt x="13620" y="0"/>
                    <a:pt x="13794" y="574"/>
                    <a:pt x="14027" y="1379"/>
                  </a:cubicBezTo>
                  <a:cubicBezTo>
                    <a:pt x="14259" y="2183"/>
                    <a:pt x="14549" y="3217"/>
                    <a:pt x="14520" y="4481"/>
                  </a:cubicBezTo>
                  <a:cubicBezTo>
                    <a:pt x="14491" y="5745"/>
                    <a:pt x="14143" y="7238"/>
                    <a:pt x="13940" y="8330"/>
                  </a:cubicBezTo>
                  <a:cubicBezTo>
                    <a:pt x="13736" y="9421"/>
                    <a:pt x="13678" y="10111"/>
                    <a:pt x="13910" y="10398"/>
                  </a:cubicBezTo>
                  <a:cubicBezTo>
                    <a:pt x="14143" y="10685"/>
                    <a:pt x="14665" y="10570"/>
                    <a:pt x="15391" y="9823"/>
                  </a:cubicBezTo>
                  <a:cubicBezTo>
                    <a:pt x="16117" y="9077"/>
                    <a:pt x="17046" y="7698"/>
                    <a:pt x="17598" y="6779"/>
                  </a:cubicBezTo>
                  <a:cubicBezTo>
                    <a:pt x="18149" y="5860"/>
                    <a:pt x="18323" y="5400"/>
                    <a:pt x="18440" y="4883"/>
                  </a:cubicBezTo>
                  <a:cubicBezTo>
                    <a:pt x="18556" y="4366"/>
                    <a:pt x="18614" y="3791"/>
                    <a:pt x="18498" y="3562"/>
                  </a:cubicBezTo>
                  <a:cubicBezTo>
                    <a:pt x="18381" y="3332"/>
                    <a:pt x="18091" y="3447"/>
                    <a:pt x="17830" y="3734"/>
                  </a:cubicBezTo>
                  <a:cubicBezTo>
                    <a:pt x="17569" y="4021"/>
                    <a:pt x="17336" y="4481"/>
                    <a:pt x="17162" y="4998"/>
                  </a:cubicBezTo>
                  <a:cubicBezTo>
                    <a:pt x="16988" y="5515"/>
                    <a:pt x="16872" y="6089"/>
                    <a:pt x="16814" y="6721"/>
                  </a:cubicBezTo>
                  <a:cubicBezTo>
                    <a:pt x="16756" y="7353"/>
                    <a:pt x="16756" y="8043"/>
                    <a:pt x="16901" y="8445"/>
                  </a:cubicBezTo>
                  <a:cubicBezTo>
                    <a:pt x="17046" y="8847"/>
                    <a:pt x="17336" y="8962"/>
                    <a:pt x="17772" y="8789"/>
                  </a:cubicBezTo>
                  <a:cubicBezTo>
                    <a:pt x="18207" y="8617"/>
                    <a:pt x="18788" y="8157"/>
                    <a:pt x="19310" y="7411"/>
                  </a:cubicBezTo>
                  <a:cubicBezTo>
                    <a:pt x="19833" y="6664"/>
                    <a:pt x="20298" y="5630"/>
                    <a:pt x="20617" y="4768"/>
                  </a:cubicBezTo>
                  <a:cubicBezTo>
                    <a:pt x="20936" y="3906"/>
                    <a:pt x="21110" y="3217"/>
                    <a:pt x="21198" y="2585"/>
                  </a:cubicBezTo>
                  <a:cubicBezTo>
                    <a:pt x="21285" y="1953"/>
                    <a:pt x="21285" y="1379"/>
                    <a:pt x="21140" y="1206"/>
                  </a:cubicBezTo>
                  <a:cubicBezTo>
                    <a:pt x="20994" y="1034"/>
                    <a:pt x="20704" y="1264"/>
                    <a:pt x="20588" y="1723"/>
                  </a:cubicBezTo>
                  <a:cubicBezTo>
                    <a:pt x="20472" y="2183"/>
                    <a:pt x="20530" y="2872"/>
                    <a:pt x="20762" y="3791"/>
                  </a:cubicBezTo>
                  <a:cubicBezTo>
                    <a:pt x="20994" y="4711"/>
                    <a:pt x="21401" y="5860"/>
                    <a:pt x="21488" y="7009"/>
                  </a:cubicBezTo>
                  <a:cubicBezTo>
                    <a:pt x="21575" y="8157"/>
                    <a:pt x="21343" y="9306"/>
                    <a:pt x="21110" y="10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Drawing"/>
          <p:cNvGrpSpPr/>
          <p:nvPr/>
        </p:nvGrpSpPr>
        <p:grpSpPr>
          <a:xfrm>
            <a:off x="796329" y="342147"/>
            <a:ext cx="11785016" cy="6665657"/>
            <a:chOff x="0" y="0"/>
            <a:chExt cx="11785015" cy="6665656"/>
          </a:xfrm>
        </p:grpSpPr>
        <p:sp>
          <p:nvSpPr>
            <p:cNvPr id="1165" name="Line"/>
            <p:cNvSpPr/>
            <p:nvPr/>
          </p:nvSpPr>
          <p:spPr>
            <a:xfrm>
              <a:off x="236138" y="0"/>
              <a:ext cx="178894" cy="70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96" fill="norm" stroke="1" extrusionOk="0">
                  <a:moveTo>
                    <a:pt x="3955" y="6358"/>
                  </a:moveTo>
                  <a:cubicBezTo>
                    <a:pt x="4564" y="8061"/>
                    <a:pt x="5172" y="9764"/>
                    <a:pt x="5933" y="12126"/>
                  </a:cubicBezTo>
                  <a:cubicBezTo>
                    <a:pt x="6693" y="14487"/>
                    <a:pt x="7606" y="17506"/>
                    <a:pt x="8062" y="19248"/>
                  </a:cubicBezTo>
                  <a:cubicBezTo>
                    <a:pt x="8519" y="20990"/>
                    <a:pt x="8519" y="21455"/>
                    <a:pt x="8214" y="21493"/>
                  </a:cubicBezTo>
                  <a:cubicBezTo>
                    <a:pt x="7910" y="21532"/>
                    <a:pt x="7302" y="21145"/>
                    <a:pt x="5933" y="19558"/>
                  </a:cubicBezTo>
                  <a:cubicBezTo>
                    <a:pt x="4564" y="17971"/>
                    <a:pt x="2434" y="15184"/>
                    <a:pt x="1217" y="12474"/>
                  </a:cubicBezTo>
                  <a:cubicBezTo>
                    <a:pt x="0" y="9764"/>
                    <a:pt x="-304" y="7132"/>
                    <a:pt x="304" y="5197"/>
                  </a:cubicBezTo>
                  <a:cubicBezTo>
                    <a:pt x="913" y="3261"/>
                    <a:pt x="2434" y="2022"/>
                    <a:pt x="3803" y="1248"/>
                  </a:cubicBezTo>
                  <a:cubicBezTo>
                    <a:pt x="5172" y="474"/>
                    <a:pt x="6389" y="164"/>
                    <a:pt x="8671" y="48"/>
                  </a:cubicBezTo>
                  <a:cubicBezTo>
                    <a:pt x="10952" y="-68"/>
                    <a:pt x="14299" y="9"/>
                    <a:pt x="16885" y="474"/>
                  </a:cubicBezTo>
                  <a:cubicBezTo>
                    <a:pt x="19471" y="938"/>
                    <a:pt x="21296" y="1790"/>
                    <a:pt x="21296" y="2758"/>
                  </a:cubicBezTo>
                  <a:cubicBezTo>
                    <a:pt x="21296" y="3726"/>
                    <a:pt x="19471" y="4809"/>
                    <a:pt x="15820" y="5738"/>
                  </a:cubicBezTo>
                  <a:cubicBezTo>
                    <a:pt x="12169" y="6667"/>
                    <a:pt x="6693" y="7442"/>
                    <a:pt x="1217" y="82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373965" y="355535"/>
              <a:ext cx="232738" cy="285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26" fill="norm" stroke="1" extrusionOk="0">
                  <a:moveTo>
                    <a:pt x="251" y="4588"/>
                  </a:moveTo>
                  <a:cubicBezTo>
                    <a:pt x="16" y="3632"/>
                    <a:pt x="-219" y="2676"/>
                    <a:pt x="368" y="2198"/>
                  </a:cubicBezTo>
                  <a:cubicBezTo>
                    <a:pt x="955" y="1720"/>
                    <a:pt x="2364" y="1720"/>
                    <a:pt x="4359" y="2294"/>
                  </a:cubicBezTo>
                  <a:cubicBezTo>
                    <a:pt x="6355" y="2867"/>
                    <a:pt x="8938" y="4014"/>
                    <a:pt x="10698" y="6881"/>
                  </a:cubicBezTo>
                  <a:cubicBezTo>
                    <a:pt x="12459" y="9749"/>
                    <a:pt x="13398" y="14336"/>
                    <a:pt x="13516" y="17012"/>
                  </a:cubicBezTo>
                  <a:cubicBezTo>
                    <a:pt x="13633" y="19688"/>
                    <a:pt x="12929" y="20453"/>
                    <a:pt x="11990" y="20931"/>
                  </a:cubicBezTo>
                  <a:cubicBezTo>
                    <a:pt x="11051" y="21409"/>
                    <a:pt x="9877" y="21600"/>
                    <a:pt x="8938" y="20644"/>
                  </a:cubicBezTo>
                  <a:cubicBezTo>
                    <a:pt x="7998" y="19688"/>
                    <a:pt x="7294" y="17586"/>
                    <a:pt x="7881" y="14241"/>
                  </a:cubicBezTo>
                  <a:cubicBezTo>
                    <a:pt x="8468" y="10896"/>
                    <a:pt x="10346" y="6308"/>
                    <a:pt x="12811" y="3727"/>
                  </a:cubicBezTo>
                  <a:cubicBezTo>
                    <a:pt x="15277" y="1147"/>
                    <a:pt x="18329" y="573"/>
                    <a:pt x="2138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608126" y="401536"/>
              <a:ext cx="114207" cy="23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417" fill="norm" stroke="1" extrusionOk="0">
                  <a:moveTo>
                    <a:pt x="13825" y="0"/>
                  </a:moveTo>
                  <a:cubicBezTo>
                    <a:pt x="11477" y="0"/>
                    <a:pt x="9129" y="0"/>
                    <a:pt x="6781" y="1780"/>
                  </a:cubicBezTo>
                  <a:cubicBezTo>
                    <a:pt x="4434" y="3560"/>
                    <a:pt x="2086" y="7121"/>
                    <a:pt x="912" y="10325"/>
                  </a:cubicBezTo>
                  <a:cubicBezTo>
                    <a:pt x="-262" y="13530"/>
                    <a:pt x="-262" y="16378"/>
                    <a:pt x="677" y="18277"/>
                  </a:cubicBezTo>
                  <a:cubicBezTo>
                    <a:pt x="1616" y="20176"/>
                    <a:pt x="3495" y="21125"/>
                    <a:pt x="6781" y="21363"/>
                  </a:cubicBezTo>
                  <a:cubicBezTo>
                    <a:pt x="10068" y="21600"/>
                    <a:pt x="14764" y="21125"/>
                    <a:pt x="17581" y="18514"/>
                  </a:cubicBezTo>
                  <a:cubicBezTo>
                    <a:pt x="20399" y="15903"/>
                    <a:pt x="21338" y="11156"/>
                    <a:pt x="20868" y="8308"/>
                  </a:cubicBezTo>
                  <a:cubicBezTo>
                    <a:pt x="20399" y="5459"/>
                    <a:pt x="18521" y="4510"/>
                    <a:pt x="16642" y="4391"/>
                  </a:cubicBezTo>
                  <a:cubicBezTo>
                    <a:pt x="14764" y="4273"/>
                    <a:pt x="12886" y="4985"/>
                    <a:pt x="11947" y="5815"/>
                  </a:cubicBezTo>
                  <a:cubicBezTo>
                    <a:pt x="11008" y="6646"/>
                    <a:pt x="11008" y="7596"/>
                    <a:pt x="11008" y="8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812232" y="395615"/>
              <a:ext cx="92078" cy="60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496" fill="norm" stroke="1" extrusionOk="0">
                  <a:moveTo>
                    <a:pt x="12596" y="1844"/>
                  </a:moveTo>
                  <a:cubicBezTo>
                    <a:pt x="12012" y="5020"/>
                    <a:pt x="11429" y="8197"/>
                    <a:pt x="11137" y="11328"/>
                  </a:cubicBezTo>
                  <a:cubicBezTo>
                    <a:pt x="10845" y="14459"/>
                    <a:pt x="10845" y="17545"/>
                    <a:pt x="10261" y="19314"/>
                  </a:cubicBezTo>
                  <a:cubicBezTo>
                    <a:pt x="9677" y="21084"/>
                    <a:pt x="8510" y="21538"/>
                    <a:pt x="7342" y="21493"/>
                  </a:cubicBezTo>
                  <a:cubicBezTo>
                    <a:pt x="6175" y="21447"/>
                    <a:pt x="5007" y="20903"/>
                    <a:pt x="3548" y="18951"/>
                  </a:cubicBezTo>
                  <a:cubicBezTo>
                    <a:pt x="2088" y="17000"/>
                    <a:pt x="337" y="13642"/>
                    <a:pt x="45" y="10466"/>
                  </a:cubicBezTo>
                  <a:cubicBezTo>
                    <a:pt x="-247" y="7289"/>
                    <a:pt x="921" y="4294"/>
                    <a:pt x="2380" y="2570"/>
                  </a:cubicBezTo>
                  <a:cubicBezTo>
                    <a:pt x="3839" y="846"/>
                    <a:pt x="5591" y="392"/>
                    <a:pt x="7926" y="165"/>
                  </a:cubicBezTo>
                  <a:cubicBezTo>
                    <a:pt x="10261" y="-62"/>
                    <a:pt x="13180" y="-62"/>
                    <a:pt x="15515" y="210"/>
                  </a:cubicBezTo>
                  <a:cubicBezTo>
                    <a:pt x="17850" y="483"/>
                    <a:pt x="19602" y="1027"/>
                    <a:pt x="20477" y="1889"/>
                  </a:cubicBezTo>
                  <a:cubicBezTo>
                    <a:pt x="21353" y="2751"/>
                    <a:pt x="21353" y="3931"/>
                    <a:pt x="19310" y="4975"/>
                  </a:cubicBezTo>
                  <a:cubicBezTo>
                    <a:pt x="17267" y="6019"/>
                    <a:pt x="13180" y="6926"/>
                    <a:pt x="9094" y="78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951710" y="389930"/>
              <a:ext cx="145671" cy="215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7" fill="norm" stroke="1" extrusionOk="0">
                  <a:moveTo>
                    <a:pt x="0" y="7922"/>
                  </a:moveTo>
                  <a:cubicBezTo>
                    <a:pt x="1516" y="8676"/>
                    <a:pt x="3032" y="9429"/>
                    <a:pt x="4737" y="9806"/>
                  </a:cubicBezTo>
                  <a:cubicBezTo>
                    <a:pt x="6442" y="10183"/>
                    <a:pt x="8337" y="10183"/>
                    <a:pt x="9853" y="8927"/>
                  </a:cubicBezTo>
                  <a:cubicBezTo>
                    <a:pt x="11368" y="7671"/>
                    <a:pt x="12505" y="5159"/>
                    <a:pt x="12884" y="3276"/>
                  </a:cubicBezTo>
                  <a:cubicBezTo>
                    <a:pt x="13263" y="1392"/>
                    <a:pt x="12884" y="136"/>
                    <a:pt x="11368" y="11"/>
                  </a:cubicBezTo>
                  <a:cubicBezTo>
                    <a:pt x="9853" y="-115"/>
                    <a:pt x="7200" y="890"/>
                    <a:pt x="5116" y="3527"/>
                  </a:cubicBezTo>
                  <a:cubicBezTo>
                    <a:pt x="3032" y="6164"/>
                    <a:pt x="1516" y="10434"/>
                    <a:pt x="1895" y="13699"/>
                  </a:cubicBezTo>
                  <a:cubicBezTo>
                    <a:pt x="2274" y="16964"/>
                    <a:pt x="4547" y="19225"/>
                    <a:pt x="6821" y="20355"/>
                  </a:cubicBezTo>
                  <a:cubicBezTo>
                    <a:pt x="9095" y="21485"/>
                    <a:pt x="11368" y="21485"/>
                    <a:pt x="13832" y="20229"/>
                  </a:cubicBezTo>
                  <a:cubicBezTo>
                    <a:pt x="16295" y="18973"/>
                    <a:pt x="18947" y="16462"/>
                    <a:pt x="21600" y="13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1112713" y="355535"/>
              <a:ext cx="107337" cy="2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9911"/>
                  </a:moveTo>
                  <a:cubicBezTo>
                    <a:pt x="0" y="8640"/>
                    <a:pt x="0" y="7369"/>
                    <a:pt x="1286" y="6734"/>
                  </a:cubicBezTo>
                  <a:cubicBezTo>
                    <a:pt x="2571" y="6099"/>
                    <a:pt x="5143" y="6099"/>
                    <a:pt x="7971" y="7624"/>
                  </a:cubicBezTo>
                  <a:cubicBezTo>
                    <a:pt x="10800" y="9148"/>
                    <a:pt x="13886" y="12198"/>
                    <a:pt x="15429" y="14358"/>
                  </a:cubicBezTo>
                  <a:cubicBezTo>
                    <a:pt x="16971" y="16518"/>
                    <a:pt x="16971" y="17788"/>
                    <a:pt x="16714" y="19059"/>
                  </a:cubicBezTo>
                  <a:cubicBezTo>
                    <a:pt x="16457" y="20329"/>
                    <a:pt x="15943" y="21600"/>
                    <a:pt x="15171" y="21473"/>
                  </a:cubicBezTo>
                  <a:cubicBezTo>
                    <a:pt x="14400" y="21346"/>
                    <a:pt x="13371" y="19821"/>
                    <a:pt x="14400" y="16009"/>
                  </a:cubicBezTo>
                  <a:cubicBezTo>
                    <a:pt x="15429" y="12198"/>
                    <a:pt x="18514" y="609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1284213" y="148530"/>
              <a:ext cx="150509" cy="47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547" fill="norm" stroke="1" extrusionOk="0">
                  <a:moveTo>
                    <a:pt x="11481" y="0"/>
                  </a:moveTo>
                  <a:cubicBezTo>
                    <a:pt x="9321" y="4320"/>
                    <a:pt x="7161" y="8640"/>
                    <a:pt x="6081" y="11734"/>
                  </a:cubicBezTo>
                  <a:cubicBezTo>
                    <a:pt x="5001" y="14828"/>
                    <a:pt x="5001" y="16696"/>
                    <a:pt x="5181" y="17981"/>
                  </a:cubicBezTo>
                  <a:cubicBezTo>
                    <a:pt x="5361" y="19265"/>
                    <a:pt x="5721" y="19965"/>
                    <a:pt x="6801" y="20549"/>
                  </a:cubicBezTo>
                  <a:cubicBezTo>
                    <a:pt x="7881" y="21133"/>
                    <a:pt x="9681" y="21600"/>
                    <a:pt x="10761" y="21542"/>
                  </a:cubicBezTo>
                  <a:cubicBezTo>
                    <a:pt x="11841" y="21483"/>
                    <a:pt x="12201" y="20899"/>
                    <a:pt x="11121" y="19557"/>
                  </a:cubicBezTo>
                  <a:cubicBezTo>
                    <a:pt x="10041" y="18214"/>
                    <a:pt x="7521" y="16112"/>
                    <a:pt x="5181" y="14945"/>
                  </a:cubicBezTo>
                  <a:cubicBezTo>
                    <a:pt x="2841" y="13777"/>
                    <a:pt x="681" y="13544"/>
                    <a:pt x="141" y="13194"/>
                  </a:cubicBezTo>
                  <a:cubicBezTo>
                    <a:pt x="-399" y="12843"/>
                    <a:pt x="681" y="12376"/>
                    <a:pt x="2121" y="12143"/>
                  </a:cubicBezTo>
                  <a:cubicBezTo>
                    <a:pt x="3561" y="11909"/>
                    <a:pt x="5361" y="11909"/>
                    <a:pt x="8061" y="12201"/>
                  </a:cubicBezTo>
                  <a:cubicBezTo>
                    <a:pt x="10761" y="12493"/>
                    <a:pt x="14361" y="13077"/>
                    <a:pt x="16521" y="13661"/>
                  </a:cubicBezTo>
                  <a:cubicBezTo>
                    <a:pt x="18681" y="14244"/>
                    <a:pt x="19401" y="14828"/>
                    <a:pt x="19761" y="15470"/>
                  </a:cubicBezTo>
                  <a:cubicBezTo>
                    <a:pt x="20121" y="16112"/>
                    <a:pt x="20121" y="16813"/>
                    <a:pt x="19761" y="16813"/>
                  </a:cubicBezTo>
                  <a:cubicBezTo>
                    <a:pt x="19401" y="16813"/>
                    <a:pt x="18681" y="16112"/>
                    <a:pt x="18321" y="14770"/>
                  </a:cubicBezTo>
                  <a:cubicBezTo>
                    <a:pt x="17961" y="13427"/>
                    <a:pt x="17961" y="11442"/>
                    <a:pt x="18501" y="10216"/>
                  </a:cubicBezTo>
                  <a:cubicBezTo>
                    <a:pt x="19041" y="8990"/>
                    <a:pt x="20121" y="8523"/>
                    <a:pt x="21201" y="80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1488389" y="360881"/>
              <a:ext cx="174278" cy="29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214" fill="norm" stroke="1" extrusionOk="0">
                  <a:moveTo>
                    <a:pt x="0" y="4045"/>
                  </a:moveTo>
                  <a:cubicBezTo>
                    <a:pt x="0" y="4968"/>
                    <a:pt x="0" y="5891"/>
                    <a:pt x="626" y="6722"/>
                  </a:cubicBezTo>
                  <a:cubicBezTo>
                    <a:pt x="1252" y="7552"/>
                    <a:pt x="2504" y="8291"/>
                    <a:pt x="3913" y="8199"/>
                  </a:cubicBezTo>
                  <a:cubicBezTo>
                    <a:pt x="5322" y="8106"/>
                    <a:pt x="6887" y="7183"/>
                    <a:pt x="7983" y="6260"/>
                  </a:cubicBezTo>
                  <a:cubicBezTo>
                    <a:pt x="9078" y="5337"/>
                    <a:pt x="9704" y="4414"/>
                    <a:pt x="10174" y="3399"/>
                  </a:cubicBezTo>
                  <a:cubicBezTo>
                    <a:pt x="10643" y="2383"/>
                    <a:pt x="10957" y="1276"/>
                    <a:pt x="10330" y="906"/>
                  </a:cubicBezTo>
                  <a:cubicBezTo>
                    <a:pt x="9704" y="537"/>
                    <a:pt x="8139" y="906"/>
                    <a:pt x="6261" y="2752"/>
                  </a:cubicBezTo>
                  <a:cubicBezTo>
                    <a:pt x="4383" y="4599"/>
                    <a:pt x="2191" y="7922"/>
                    <a:pt x="1096" y="10137"/>
                  </a:cubicBezTo>
                  <a:cubicBezTo>
                    <a:pt x="0" y="12352"/>
                    <a:pt x="0" y="13460"/>
                    <a:pt x="783" y="14199"/>
                  </a:cubicBezTo>
                  <a:cubicBezTo>
                    <a:pt x="1565" y="14937"/>
                    <a:pt x="3130" y="15306"/>
                    <a:pt x="5478" y="14752"/>
                  </a:cubicBezTo>
                  <a:cubicBezTo>
                    <a:pt x="7826" y="14199"/>
                    <a:pt x="10957" y="12722"/>
                    <a:pt x="13461" y="10968"/>
                  </a:cubicBezTo>
                  <a:cubicBezTo>
                    <a:pt x="15965" y="9214"/>
                    <a:pt x="17843" y="7183"/>
                    <a:pt x="19096" y="5152"/>
                  </a:cubicBezTo>
                  <a:cubicBezTo>
                    <a:pt x="20348" y="3122"/>
                    <a:pt x="20974" y="1091"/>
                    <a:pt x="20661" y="352"/>
                  </a:cubicBezTo>
                  <a:cubicBezTo>
                    <a:pt x="20348" y="-386"/>
                    <a:pt x="19096" y="168"/>
                    <a:pt x="18000" y="814"/>
                  </a:cubicBezTo>
                  <a:cubicBezTo>
                    <a:pt x="16904" y="1460"/>
                    <a:pt x="15965" y="2199"/>
                    <a:pt x="16278" y="4229"/>
                  </a:cubicBezTo>
                  <a:cubicBezTo>
                    <a:pt x="16591" y="6260"/>
                    <a:pt x="18157" y="9583"/>
                    <a:pt x="19409" y="12168"/>
                  </a:cubicBezTo>
                  <a:cubicBezTo>
                    <a:pt x="20661" y="14752"/>
                    <a:pt x="21600" y="16599"/>
                    <a:pt x="21287" y="17983"/>
                  </a:cubicBezTo>
                  <a:cubicBezTo>
                    <a:pt x="20974" y="19368"/>
                    <a:pt x="19409" y="20291"/>
                    <a:pt x="17843" y="212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2412136" y="54233"/>
              <a:ext cx="348949" cy="8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72" fill="norm" stroke="1" extrusionOk="0">
                  <a:moveTo>
                    <a:pt x="11122" y="8086"/>
                  </a:moveTo>
                  <a:cubicBezTo>
                    <a:pt x="9388" y="7895"/>
                    <a:pt x="7654" y="7703"/>
                    <a:pt x="6077" y="7799"/>
                  </a:cubicBezTo>
                  <a:cubicBezTo>
                    <a:pt x="4500" y="7895"/>
                    <a:pt x="3081" y="8277"/>
                    <a:pt x="1978" y="9042"/>
                  </a:cubicBezTo>
                  <a:cubicBezTo>
                    <a:pt x="874" y="9806"/>
                    <a:pt x="86" y="10953"/>
                    <a:pt x="7" y="11654"/>
                  </a:cubicBezTo>
                  <a:cubicBezTo>
                    <a:pt x="-72" y="12355"/>
                    <a:pt x="559" y="12610"/>
                    <a:pt x="1662" y="12546"/>
                  </a:cubicBezTo>
                  <a:cubicBezTo>
                    <a:pt x="2766" y="12482"/>
                    <a:pt x="4343" y="12100"/>
                    <a:pt x="5525" y="10953"/>
                  </a:cubicBezTo>
                  <a:cubicBezTo>
                    <a:pt x="6708" y="9806"/>
                    <a:pt x="7496" y="7895"/>
                    <a:pt x="7496" y="6652"/>
                  </a:cubicBezTo>
                  <a:cubicBezTo>
                    <a:pt x="7496" y="5410"/>
                    <a:pt x="6708" y="4836"/>
                    <a:pt x="6156" y="4390"/>
                  </a:cubicBezTo>
                  <a:cubicBezTo>
                    <a:pt x="5604" y="3944"/>
                    <a:pt x="5289" y="3626"/>
                    <a:pt x="5446" y="3371"/>
                  </a:cubicBezTo>
                  <a:cubicBezTo>
                    <a:pt x="5604" y="3116"/>
                    <a:pt x="6235" y="2925"/>
                    <a:pt x="8363" y="2383"/>
                  </a:cubicBezTo>
                  <a:cubicBezTo>
                    <a:pt x="10492" y="1842"/>
                    <a:pt x="14118" y="949"/>
                    <a:pt x="16325" y="472"/>
                  </a:cubicBezTo>
                  <a:cubicBezTo>
                    <a:pt x="18532" y="-6"/>
                    <a:pt x="19321" y="-70"/>
                    <a:pt x="19715" y="57"/>
                  </a:cubicBezTo>
                  <a:cubicBezTo>
                    <a:pt x="20109" y="185"/>
                    <a:pt x="20109" y="503"/>
                    <a:pt x="19163" y="1523"/>
                  </a:cubicBezTo>
                  <a:cubicBezTo>
                    <a:pt x="18217" y="2542"/>
                    <a:pt x="16325" y="4263"/>
                    <a:pt x="14433" y="6238"/>
                  </a:cubicBezTo>
                  <a:cubicBezTo>
                    <a:pt x="12541" y="8213"/>
                    <a:pt x="10649" y="10443"/>
                    <a:pt x="9388" y="12578"/>
                  </a:cubicBezTo>
                  <a:cubicBezTo>
                    <a:pt x="8127" y="14712"/>
                    <a:pt x="7496" y="16751"/>
                    <a:pt x="7575" y="18185"/>
                  </a:cubicBezTo>
                  <a:cubicBezTo>
                    <a:pt x="7654" y="19618"/>
                    <a:pt x="8442" y="20447"/>
                    <a:pt x="9230" y="20925"/>
                  </a:cubicBezTo>
                  <a:cubicBezTo>
                    <a:pt x="10019" y="21403"/>
                    <a:pt x="10807" y="21530"/>
                    <a:pt x="11832" y="21148"/>
                  </a:cubicBezTo>
                  <a:cubicBezTo>
                    <a:pt x="12856" y="20765"/>
                    <a:pt x="14118" y="19873"/>
                    <a:pt x="14906" y="18822"/>
                  </a:cubicBezTo>
                  <a:cubicBezTo>
                    <a:pt x="15694" y="17771"/>
                    <a:pt x="16010" y="16560"/>
                    <a:pt x="16089" y="15795"/>
                  </a:cubicBezTo>
                  <a:cubicBezTo>
                    <a:pt x="16167" y="15031"/>
                    <a:pt x="16010" y="14712"/>
                    <a:pt x="15537" y="14426"/>
                  </a:cubicBezTo>
                  <a:cubicBezTo>
                    <a:pt x="15064" y="14139"/>
                    <a:pt x="14275" y="13884"/>
                    <a:pt x="14512" y="13597"/>
                  </a:cubicBezTo>
                  <a:cubicBezTo>
                    <a:pt x="14748" y="13311"/>
                    <a:pt x="16010" y="12992"/>
                    <a:pt x="17350" y="12673"/>
                  </a:cubicBezTo>
                  <a:cubicBezTo>
                    <a:pt x="18690" y="12355"/>
                    <a:pt x="20109" y="12036"/>
                    <a:pt x="21528" y="11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3319305" y="192629"/>
              <a:ext cx="223808" cy="307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0949" fill="norm" stroke="1" extrusionOk="0">
                  <a:moveTo>
                    <a:pt x="15429" y="5355"/>
                  </a:moveTo>
                  <a:cubicBezTo>
                    <a:pt x="15914" y="4484"/>
                    <a:pt x="16399" y="3613"/>
                    <a:pt x="16642" y="2742"/>
                  </a:cubicBezTo>
                  <a:cubicBezTo>
                    <a:pt x="16885" y="1871"/>
                    <a:pt x="16885" y="1000"/>
                    <a:pt x="16278" y="565"/>
                  </a:cubicBezTo>
                  <a:cubicBezTo>
                    <a:pt x="15671" y="129"/>
                    <a:pt x="14458" y="129"/>
                    <a:pt x="11788" y="1871"/>
                  </a:cubicBezTo>
                  <a:cubicBezTo>
                    <a:pt x="9118" y="3613"/>
                    <a:pt x="4993" y="7097"/>
                    <a:pt x="2687" y="10407"/>
                  </a:cubicBezTo>
                  <a:cubicBezTo>
                    <a:pt x="381" y="13716"/>
                    <a:pt x="-104" y="16852"/>
                    <a:pt x="17" y="18768"/>
                  </a:cubicBezTo>
                  <a:cubicBezTo>
                    <a:pt x="139" y="20684"/>
                    <a:pt x="867" y="21381"/>
                    <a:pt x="4022" y="20684"/>
                  </a:cubicBezTo>
                  <a:cubicBezTo>
                    <a:pt x="7177" y="19987"/>
                    <a:pt x="12759" y="17897"/>
                    <a:pt x="16157" y="14849"/>
                  </a:cubicBezTo>
                  <a:cubicBezTo>
                    <a:pt x="19554" y="11800"/>
                    <a:pt x="20768" y="7794"/>
                    <a:pt x="21132" y="5181"/>
                  </a:cubicBezTo>
                  <a:cubicBezTo>
                    <a:pt x="21496" y="2568"/>
                    <a:pt x="21011" y="1349"/>
                    <a:pt x="20161" y="652"/>
                  </a:cubicBezTo>
                  <a:cubicBezTo>
                    <a:pt x="19312" y="-45"/>
                    <a:pt x="18098" y="-219"/>
                    <a:pt x="16885" y="304"/>
                  </a:cubicBezTo>
                  <a:cubicBezTo>
                    <a:pt x="15671" y="826"/>
                    <a:pt x="14458" y="2046"/>
                    <a:pt x="13244" y="3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3620797" y="194531"/>
              <a:ext cx="228979" cy="3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232" fill="norm" stroke="1" extrusionOk="0">
                  <a:moveTo>
                    <a:pt x="4224" y="0"/>
                  </a:moveTo>
                  <a:cubicBezTo>
                    <a:pt x="3264" y="4320"/>
                    <a:pt x="2304" y="8640"/>
                    <a:pt x="1584" y="11631"/>
                  </a:cubicBezTo>
                  <a:cubicBezTo>
                    <a:pt x="864" y="14622"/>
                    <a:pt x="384" y="16283"/>
                    <a:pt x="144" y="17612"/>
                  </a:cubicBezTo>
                  <a:cubicBezTo>
                    <a:pt x="-96" y="18942"/>
                    <a:pt x="-96" y="19938"/>
                    <a:pt x="624" y="20603"/>
                  </a:cubicBezTo>
                  <a:cubicBezTo>
                    <a:pt x="1344" y="21268"/>
                    <a:pt x="2784" y="21600"/>
                    <a:pt x="6384" y="20603"/>
                  </a:cubicBezTo>
                  <a:cubicBezTo>
                    <a:pt x="9984" y="19606"/>
                    <a:pt x="15744" y="17280"/>
                    <a:pt x="21504" y="14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3888109" y="151056"/>
              <a:ext cx="161627" cy="330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316" fill="norm" stroke="1" extrusionOk="0">
                  <a:moveTo>
                    <a:pt x="16200" y="3300"/>
                  </a:moveTo>
                  <a:cubicBezTo>
                    <a:pt x="16200" y="2145"/>
                    <a:pt x="16200" y="991"/>
                    <a:pt x="15356" y="414"/>
                  </a:cubicBezTo>
                  <a:cubicBezTo>
                    <a:pt x="14513" y="-163"/>
                    <a:pt x="12825" y="-163"/>
                    <a:pt x="10800" y="579"/>
                  </a:cubicBezTo>
                  <a:cubicBezTo>
                    <a:pt x="8775" y="1321"/>
                    <a:pt x="6413" y="2805"/>
                    <a:pt x="5063" y="4371"/>
                  </a:cubicBezTo>
                  <a:cubicBezTo>
                    <a:pt x="3713" y="5938"/>
                    <a:pt x="3375" y="7587"/>
                    <a:pt x="5738" y="9400"/>
                  </a:cubicBezTo>
                  <a:cubicBezTo>
                    <a:pt x="8100" y="11214"/>
                    <a:pt x="13162" y="13193"/>
                    <a:pt x="16369" y="14512"/>
                  </a:cubicBezTo>
                  <a:cubicBezTo>
                    <a:pt x="19575" y="15831"/>
                    <a:pt x="20925" y="16490"/>
                    <a:pt x="21263" y="17232"/>
                  </a:cubicBezTo>
                  <a:cubicBezTo>
                    <a:pt x="21600" y="17974"/>
                    <a:pt x="20925" y="18799"/>
                    <a:pt x="18731" y="19541"/>
                  </a:cubicBezTo>
                  <a:cubicBezTo>
                    <a:pt x="16537" y="20283"/>
                    <a:pt x="12825" y="20942"/>
                    <a:pt x="9450" y="21190"/>
                  </a:cubicBezTo>
                  <a:cubicBezTo>
                    <a:pt x="6075" y="21437"/>
                    <a:pt x="3037" y="21272"/>
                    <a:pt x="0" y="211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284695" y="654541"/>
              <a:ext cx="3434745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0" y="20504"/>
                    <a:pt x="1061" y="19409"/>
                    <a:pt x="1599" y="18391"/>
                  </a:cubicBezTo>
                  <a:cubicBezTo>
                    <a:pt x="2137" y="17374"/>
                    <a:pt x="2684" y="16435"/>
                    <a:pt x="3222" y="15652"/>
                  </a:cubicBezTo>
                  <a:cubicBezTo>
                    <a:pt x="3761" y="14870"/>
                    <a:pt x="4291" y="14243"/>
                    <a:pt x="4886" y="13539"/>
                  </a:cubicBezTo>
                  <a:cubicBezTo>
                    <a:pt x="5480" y="12835"/>
                    <a:pt x="6139" y="12052"/>
                    <a:pt x="6758" y="11426"/>
                  </a:cubicBezTo>
                  <a:cubicBezTo>
                    <a:pt x="7377" y="10800"/>
                    <a:pt x="7955" y="10330"/>
                    <a:pt x="8542" y="9861"/>
                  </a:cubicBezTo>
                  <a:cubicBezTo>
                    <a:pt x="9129" y="9391"/>
                    <a:pt x="9723" y="8922"/>
                    <a:pt x="10310" y="8452"/>
                  </a:cubicBezTo>
                  <a:cubicBezTo>
                    <a:pt x="10896" y="7983"/>
                    <a:pt x="11475" y="7513"/>
                    <a:pt x="12166" y="6965"/>
                  </a:cubicBezTo>
                  <a:cubicBezTo>
                    <a:pt x="12857" y="6417"/>
                    <a:pt x="13661" y="5791"/>
                    <a:pt x="14336" y="5243"/>
                  </a:cubicBezTo>
                  <a:cubicBezTo>
                    <a:pt x="15011" y="4696"/>
                    <a:pt x="15557" y="4226"/>
                    <a:pt x="16144" y="3757"/>
                  </a:cubicBezTo>
                  <a:cubicBezTo>
                    <a:pt x="16730" y="3287"/>
                    <a:pt x="17357" y="2817"/>
                    <a:pt x="17992" y="2426"/>
                  </a:cubicBezTo>
                  <a:cubicBezTo>
                    <a:pt x="18627" y="2035"/>
                    <a:pt x="19270" y="1722"/>
                    <a:pt x="19872" y="1330"/>
                  </a:cubicBezTo>
                  <a:cubicBezTo>
                    <a:pt x="20475" y="939"/>
                    <a:pt x="21038" y="47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729371" y="807878"/>
              <a:ext cx="3189407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3" y="20471"/>
                    <a:pt x="727" y="19341"/>
                    <a:pt x="1229" y="18494"/>
                  </a:cubicBezTo>
                  <a:cubicBezTo>
                    <a:pt x="1731" y="17647"/>
                    <a:pt x="2371" y="17082"/>
                    <a:pt x="3012" y="16588"/>
                  </a:cubicBezTo>
                  <a:cubicBezTo>
                    <a:pt x="3652" y="16094"/>
                    <a:pt x="4292" y="15671"/>
                    <a:pt x="4950" y="15247"/>
                  </a:cubicBezTo>
                  <a:cubicBezTo>
                    <a:pt x="5608" y="14824"/>
                    <a:pt x="6283" y="14400"/>
                    <a:pt x="6975" y="13976"/>
                  </a:cubicBezTo>
                  <a:cubicBezTo>
                    <a:pt x="7667" y="13553"/>
                    <a:pt x="8377" y="13129"/>
                    <a:pt x="9017" y="12635"/>
                  </a:cubicBezTo>
                  <a:cubicBezTo>
                    <a:pt x="9658" y="12141"/>
                    <a:pt x="10229" y="11576"/>
                    <a:pt x="10809" y="11082"/>
                  </a:cubicBezTo>
                  <a:cubicBezTo>
                    <a:pt x="11388" y="10588"/>
                    <a:pt x="11977" y="10165"/>
                    <a:pt x="12583" y="9671"/>
                  </a:cubicBezTo>
                  <a:cubicBezTo>
                    <a:pt x="13188" y="9176"/>
                    <a:pt x="13812" y="8612"/>
                    <a:pt x="14478" y="8047"/>
                  </a:cubicBezTo>
                  <a:cubicBezTo>
                    <a:pt x="15144" y="7482"/>
                    <a:pt x="15854" y="6918"/>
                    <a:pt x="16581" y="6282"/>
                  </a:cubicBezTo>
                  <a:cubicBezTo>
                    <a:pt x="17308" y="5647"/>
                    <a:pt x="18052" y="4941"/>
                    <a:pt x="18736" y="4165"/>
                  </a:cubicBezTo>
                  <a:cubicBezTo>
                    <a:pt x="19419" y="3388"/>
                    <a:pt x="20042" y="2541"/>
                    <a:pt x="20510" y="1835"/>
                  </a:cubicBezTo>
                  <a:cubicBezTo>
                    <a:pt x="20977" y="1129"/>
                    <a:pt x="21288" y="56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4317452" y="301867"/>
              <a:ext cx="7668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4317452" y="462870"/>
              <a:ext cx="1" cy="15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277028" y="1835235"/>
              <a:ext cx="30668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42"/>
                    <a:pt x="0" y="11683"/>
                    <a:pt x="3600" y="15283"/>
                  </a:cubicBezTo>
                  <a:cubicBezTo>
                    <a:pt x="7200" y="18883"/>
                    <a:pt x="14400" y="2024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415031" y="2123624"/>
              <a:ext cx="59343" cy="3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19164" fill="norm" stroke="1" extrusionOk="0">
                  <a:moveTo>
                    <a:pt x="2700" y="1559"/>
                  </a:moveTo>
                  <a:cubicBezTo>
                    <a:pt x="4500" y="8309"/>
                    <a:pt x="6300" y="15059"/>
                    <a:pt x="9450" y="17759"/>
                  </a:cubicBezTo>
                  <a:cubicBezTo>
                    <a:pt x="12600" y="20459"/>
                    <a:pt x="17100" y="19109"/>
                    <a:pt x="19350" y="15059"/>
                  </a:cubicBezTo>
                  <a:cubicBezTo>
                    <a:pt x="21600" y="11009"/>
                    <a:pt x="21600" y="4259"/>
                    <a:pt x="18000" y="1559"/>
                  </a:cubicBezTo>
                  <a:cubicBezTo>
                    <a:pt x="14400" y="-1141"/>
                    <a:pt x="7200" y="209"/>
                    <a:pt x="0" y="15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1113509" y="1763282"/>
              <a:ext cx="252211" cy="46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83" fill="norm" stroke="1" extrusionOk="0">
                  <a:moveTo>
                    <a:pt x="21532" y="136"/>
                  </a:moveTo>
                  <a:cubicBezTo>
                    <a:pt x="18041" y="18"/>
                    <a:pt x="14550" y="-99"/>
                    <a:pt x="11496" y="136"/>
                  </a:cubicBezTo>
                  <a:cubicBezTo>
                    <a:pt x="8441" y="371"/>
                    <a:pt x="5823" y="958"/>
                    <a:pt x="3968" y="2366"/>
                  </a:cubicBezTo>
                  <a:cubicBezTo>
                    <a:pt x="2114" y="3775"/>
                    <a:pt x="1023" y="6005"/>
                    <a:pt x="587" y="8764"/>
                  </a:cubicBezTo>
                  <a:cubicBezTo>
                    <a:pt x="150" y="11523"/>
                    <a:pt x="368" y="14810"/>
                    <a:pt x="368" y="16747"/>
                  </a:cubicBezTo>
                  <a:cubicBezTo>
                    <a:pt x="368" y="18684"/>
                    <a:pt x="150" y="19271"/>
                    <a:pt x="41" y="19858"/>
                  </a:cubicBezTo>
                  <a:cubicBezTo>
                    <a:pt x="-68" y="20444"/>
                    <a:pt x="-68" y="21031"/>
                    <a:pt x="1459" y="21266"/>
                  </a:cubicBezTo>
                  <a:cubicBezTo>
                    <a:pt x="2987" y="21501"/>
                    <a:pt x="6041" y="21384"/>
                    <a:pt x="9205" y="20914"/>
                  </a:cubicBezTo>
                  <a:cubicBezTo>
                    <a:pt x="12368" y="20444"/>
                    <a:pt x="15641" y="19623"/>
                    <a:pt x="18914" y="188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1135714" y="2011572"/>
              <a:ext cx="17633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6200"/>
                    <a:pt x="6887" y="10800"/>
                    <a:pt x="10487" y="7200"/>
                  </a:cubicBezTo>
                  <a:cubicBezTo>
                    <a:pt x="14087" y="3600"/>
                    <a:pt x="17843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1486730" y="1698371"/>
              <a:ext cx="285333" cy="55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83" fill="norm" stroke="1" extrusionOk="0">
                  <a:moveTo>
                    <a:pt x="21342" y="844"/>
                  </a:moveTo>
                  <a:cubicBezTo>
                    <a:pt x="20769" y="449"/>
                    <a:pt x="20195" y="55"/>
                    <a:pt x="18475" y="5"/>
                  </a:cubicBezTo>
                  <a:cubicBezTo>
                    <a:pt x="16754" y="-44"/>
                    <a:pt x="13887" y="252"/>
                    <a:pt x="11498" y="745"/>
                  </a:cubicBezTo>
                  <a:cubicBezTo>
                    <a:pt x="9108" y="1238"/>
                    <a:pt x="7197" y="1929"/>
                    <a:pt x="5859" y="3457"/>
                  </a:cubicBezTo>
                  <a:cubicBezTo>
                    <a:pt x="4521" y="4986"/>
                    <a:pt x="3756" y="7353"/>
                    <a:pt x="2992" y="9868"/>
                  </a:cubicBezTo>
                  <a:cubicBezTo>
                    <a:pt x="2227" y="12383"/>
                    <a:pt x="1462" y="15046"/>
                    <a:pt x="984" y="16624"/>
                  </a:cubicBezTo>
                  <a:cubicBezTo>
                    <a:pt x="507" y="18203"/>
                    <a:pt x="315" y="18696"/>
                    <a:pt x="124" y="19386"/>
                  </a:cubicBezTo>
                  <a:cubicBezTo>
                    <a:pt x="-67" y="20077"/>
                    <a:pt x="-258" y="20964"/>
                    <a:pt x="1367" y="21260"/>
                  </a:cubicBezTo>
                  <a:cubicBezTo>
                    <a:pt x="2992" y="21556"/>
                    <a:pt x="6432" y="21260"/>
                    <a:pt x="8917" y="20964"/>
                  </a:cubicBezTo>
                  <a:cubicBezTo>
                    <a:pt x="11402" y="20668"/>
                    <a:pt x="12931" y="20372"/>
                    <a:pt x="14461" y="200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1825730" y="1770897"/>
              <a:ext cx="237098" cy="695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35" fill="norm" stroke="1" extrusionOk="0">
                  <a:moveTo>
                    <a:pt x="4826" y="5553"/>
                  </a:moveTo>
                  <a:cubicBezTo>
                    <a:pt x="3677" y="7531"/>
                    <a:pt x="2528" y="9509"/>
                    <a:pt x="1723" y="11803"/>
                  </a:cubicBezTo>
                  <a:cubicBezTo>
                    <a:pt x="919" y="14098"/>
                    <a:pt x="460" y="16709"/>
                    <a:pt x="230" y="18251"/>
                  </a:cubicBezTo>
                  <a:cubicBezTo>
                    <a:pt x="0" y="19794"/>
                    <a:pt x="0" y="20269"/>
                    <a:pt x="0" y="20704"/>
                  </a:cubicBezTo>
                  <a:cubicBezTo>
                    <a:pt x="0" y="21139"/>
                    <a:pt x="0" y="21535"/>
                    <a:pt x="115" y="21535"/>
                  </a:cubicBezTo>
                  <a:cubicBezTo>
                    <a:pt x="230" y="21535"/>
                    <a:pt x="460" y="21139"/>
                    <a:pt x="804" y="19557"/>
                  </a:cubicBezTo>
                  <a:cubicBezTo>
                    <a:pt x="1149" y="17975"/>
                    <a:pt x="1609" y="15205"/>
                    <a:pt x="2298" y="12476"/>
                  </a:cubicBezTo>
                  <a:cubicBezTo>
                    <a:pt x="2987" y="9746"/>
                    <a:pt x="3906" y="7056"/>
                    <a:pt x="5170" y="5117"/>
                  </a:cubicBezTo>
                  <a:cubicBezTo>
                    <a:pt x="6434" y="3179"/>
                    <a:pt x="8043" y="1992"/>
                    <a:pt x="9306" y="1240"/>
                  </a:cubicBezTo>
                  <a:cubicBezTo>
                    <a:pt x="10570" y="489"/>
                    <a:pt x="11489" y="172"/>
                    <a:pt x="12523" y="54"/>
                  </a:cubicBezTo>
                  <a:cubicBezTo>
                    <a:pt x="13557" y="-65"/>
                    <a:pt x="14706" y="14"/>
                    <a:pt x="15626" y="291"/>
                  </a:cubicBezTo>
                  <a:cubicBezTo>
                    <a:pt x="16545" y="568"/>
                    <a:pt x="17234" y="1043"/>
                    <a:pt x="17234" y="1953"/>
                  </a:cubicBezTo>
                  <a:cubicBezTo>
                    <a:pt x="17234" y="2862"/>
                    <a:pt x="16545" y="4208"/>
                    <a:pt x="15855" y="5038"/>
                  </a:cubicBezTo>
                  <a:cubicBezTo>
                    <a:pt x="15166" y="5869"/>
                    <a:pt x="14477" y="6186"/>
                    <a:pt x="13672" y="6502"/>
                  </a:cubicBezTo>
                  <a:cubicBezTo>
                    <a:pt x="12868" y="6819"/>
                    <a:pt x="11949" y="7135"/>
                    <a:pt x="12294" y="7333"/>
                  </a:cubicBezTo>
                  <a:cubicBezTo>
                    <a:pt x="12638" y="7531"/>
                    <a:pt x="14247" y="7610"/>
                    <a:pt x="15855" y="7808"/>
                  </a:cubicBezTo>
                  <a:cubicBezTo>
                    <a:pt x="17464" y="8005"/>
                    <a:pt x="19072" y="8322"/>
                    <a:pt x="20106" y="8678"/>
                  </a:cubicBezTo>
                  <a:cubicBezTo>
                    <a:pt x="21140" y="9034"/>
                    <a:pt x="21600" y="9430"/>
                    <a:pt x="21140" y="9944"/>
                  </a:cubicBezTo>
                  <a:cubicBezTo>
                    <a:pt x="20681" y="10458"/>
                    <a:pt x="19302" y="11091"/>
                    <a:pt x="17349" y="11447"/>
                  </a:cubicBezTo>
                  <a:cubicBezTo>
                    <a:pt x="15396" y="11803"/>
                    <a:pt x="12868" y="11882"/>
                    <a:pt x="11260" y="11764"/>
                  </a:cubicBezTo>
                  <a:cubicBezTo>
                    <a:pt x="9651" y="11645"/>
                    <a:pt x="8962" y="11328"/>
                    <a:pt x="8272" y="11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2119898" y="2026906"/>
              <a:ext cx="73841" cy="151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1341" fill="norm" stroke="1" extrusionOk="0">
                  <a:moveTo>
                    <a:pt x="20803" y="6480"/>
                  </a:moveTo>
                  <a:cubicBezTo>
                    <a:pt x="17203" y="6480"/>
                    <a:pt x="13603" y="6480"/>
                    <a:pt x="9643" y="8280"/>
                  </a:cubicBezTo>
                  <a:cubicBezTo>
                    <a:pt x="5683" y="10080"/>
                    <a:pt x="1363" y="13680"/>
                    <a:pt x="283" y="16200"/>
                  </a:cubicBezTo>
                  <a:cubicBezTo>
                    <a:pt x="-797" y="18720"/>
                    <a:pt x="1363" y="20160"/>
                    <a:pt x="4243" y="20880"/>
                  </a:cubicBezTo>
                  <a:cubicBezTo>
                    <a:pt x="7123" y="21600"/>
                    <a:pt x="10723" y="21600"/>
                    <a:pt x="13963" y="19980"/>
                  </a:cubicBezTo>
                  <a:cubicBezTo>
                    <a:pt x="17203" y="18360"/>
                    <a:pt x="20083" y="15120"/>
                    <a:pt x="19723" y="11520"/>
                  </a:cubicBezTo>
                  <a:cubicBezTo>
                    <a:pt x="19363" y="7920"/>
                    <a:pt x="15763" y="3960"/>
                    <a:pt x="1216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1953126" y="1537500"/>
              <a:ext cx="140944" cy="144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0732" fill="norm" stroke="1" extrusionOk="0">
                  <a:moveTo>
                    <a:pt x="7386" y="4211"/>
                  </a:moveTo>
                  <a:cubicBezTo>
                    <a:pt x="6229" y="7872"/>
                    <a:pt x="5072" y="11533"/>
                    <a:pt x="3722" y="14645"/>
                  </a:cubicBezTo>
                  <a:cubicBezTo>
                    <a:pt x="2372" y="17757"/>
                    <a:pt x="829" y="20320"/>
                    <a:pt x="251" y="20686"/>
                  </a:cubicBezTo>
                  <a:cubicBezTo>
                    <a:pt x="-328" y="21052"/>
                    <a:pt x="58" y="19221"/>
                    <a:pt x="1793" y="15560"/>
                  </a:cubicBezTo>
                  <a:cubicBezTo>
                    <a:pt x="3529" y="11899"/>
                    <a:pt x="6615" y="6408"/>
                    <a:pt x="9315" y="3296"/>
                  </a:cubicBezTo>
                  <a:cubicBezTo>
                    <a:pt x="12015" y="184"/>
                    <a:pt x="14329" y="-548"/>
                    <a:pt x="16065" y="367"/>
                  </a:cubicBezTo>
                  <a:cubicBezTo>
                    <a:pt x="17801" y="1283"/>
                    <a:pt x="18958" y="3845"/>
                    <a:pt x="19729" y="7323"/>
                  </a:cubicBezTo>
                  <a:cubicBezTo>
                    <a:pt x="20501" y="10801"/>
                    <a:pt x="20886" y="15194"/>
                    <a:pt x="21272" y="195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2293407" y="1636924"/>
              <a:ext cx="235471" cy="697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10" fill="norm" stroke="1" extrusionOk="0">
                  <a:moveTo>
                    <a:pt x="0" y="441"/>
                  </a:moveTo>
                  <a:cubicBezTo>
                    <a:pt x="4181" y="283"/>
                    <a:pt x="8361" y="126"/>
                    <a:pt x="11148" y="47"/>
                  </a:cubicBezTo>
                  <a:cubicBezTo>
                    <a:pt x="13935" y="-32"/>
                    <a:pt x="15329" y="-32"/>
                    <a:pt x="16258" y="204"/>
                  </a:cubicBezTo>
                  <a:cubicBezTo>
                    <a:pt x="17187" y="441"/>
                    <a:pt x="17652" y="914"/>
                    <a:pt x="17768" y="2057"/>
                  </a:cubicBezTo>
                  <a:cubicBezTo>
                    <a:pt x="17884" y="3200"/>
                    <a:pt x="17652" y="5013"/>
                    <a:pt x="17535" y="7221"/>
                  </a:cubicBezTo>
                  <a:cubicBezTo>
                    <a:pt x="17419" y="9428"/>
                    <a:pt x="17419" y="12029"/>
                    <a:pt x="18116" y="14197"/>
                  </a:cubicBezTo>
                  <a:cubicBezTo>
                    <a:pt x="18813" y="16365"/>
                    <a:pt x="20206" y="18099"/>
                    <a:pt x="20903" y="19203"/>
                  </a:cubicBezTo>
                  <a:cubicBezTo>
                    <a:pt x="21600" y="20307"/>
                    <a:pt x="21600" y="20780"/>
                    <a:pt x="20671" y="21095"/>
                  </a:cubicBezTo>
                  <a:cubicBezTo>
                    <a:pt x="19742" y="21410"/>
                    <a:pt x="17884" y="21568"/>
                    <a:pt x="14864" y="21489"/>
                  </a:cubicBezTo>
                  <a:cubicBezTo>
                    <a:pt x="11845" y="21410"/>
                    <a:pt x="7665" y="21095"/>
                    <a:pt x="3484" y="20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3021756" y="2001803"/>
              <a:ext cx="207006" cy="4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20104"/>
                  </a:moveTo>
                  <a:cubicBezTo>
                    <a:pt x="2667" y="11210"/>
                    <a:pt x="5333" y="2316"/>
                    <a:pt x="8933" y="410"/>
                  </a:cubicBezTo>
                  <a:cubicBezTo>
                    <a:pt x="12533" y="-1496"/>
                    <a:pt x="17067" y="3586"/>
                    <a:pt x="21600" y="86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3037090" y="2187909"/>
              <a:ext cx="207006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3631455" y="1844046"/>
              <a:ext cx="273463" cy="637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119" fill="norm" stroke="1" extrusionOk="0">
                  <a:moveTo>
                    <a:pt x="1486" y="9364"/>
                  </a:moveTo>
                  <a:cubicBezTo>
                    <a:pt x="886" y="11736"/>
                    <a:pt x="286" y="14108"/>
                    <a:pt x="86" y="16564"/>
                  </a:cubicBezTo>
                  <a:cubicBezTo>
                    <a:pt x="-114" y="19021"/>
                    <a:pt x="86" y="21562"/>
                    <a:pt x="186" y="21054"/>
                  </a:cubicBezTo>
                  <a:cubicBezTo>
                    <a:pt x="286" y="20546"/>
                    <a:pt x="286" y="16988"/>
                    <a:pt x="686" y="13811"/>
                  </a:cubicBezTo>
                  <a:cubicBezTo>
                    <a:pt x="1086" y="10635"/>
                    <a:pt x="1886" y="7840"/>
                    <a:pt x="3186" y="5680"/>
                  </a:cubicBezTo>
                  <a:cubicBezTo>
                    <a:pt x="4486" y="3520"/>
                    <a:pt x="6286" y="1995"/>
                    <a:pt x="7886" y="1106"/>
                  </a:cubicBezTo>
                  <a:cubicBezTo>
                    <a:pt x="9486" y="216"/>
                    <a:pt x="10886" y="-38"/>
                    <a:pt x="11886" y="4"/>
                  </a:cubicBezTo>
                  <a:cubicBezTo>
                    <a:pt x="12886" y="47"/>
                    <a:pt x="13486" y="386"/>
                    <a:pt x="13986" y="1360"/>
                  </a:cubicBezTo>
                  <a:cubicBezTo>
                    <a:pt x="14486" y="2334"/>
                    <a:pt x="14886" y="3943"/>
                    <a:pt x="14986" y="5129"/>
                  </a:cubicBezTo>
                  <a:cubicBezTo>
                    <a:pt x="15086" y="6315"/>
                    <a:pt x="14886" y="7077"/>
                    <a:pt x="15386" y="7586"/>
                  </a:cubicBezTo>
                  <a:cubicBezTo>
                    <a:pt x="15886" y="8094"/>
                    <a:pt x="17086" y="8348"/>
                    <a:pt x="18086" y="8644"/>
                  </a:cubicBezTo>
                  <a:cubicBezTo>
                    <a:pt x="19086" y="8941"/>
                    <a:pt x="19886" y="9280"/>
                    <a:pt x="20486" y="9661"/>
                  </a:cubicBezTo>
                  <a:cubicBezTo>
                    <a:pt x="21086" y="10042"/>
                    <a:pt x="21486" y="10466"/>
                    <a:pt x="21386" y="10974"/>
                  </a:cubicBezTo>
                  <a:cubicBezTo>
                    <a:pt x="21286" y="11482"/>
                    <a:pt x="20686" y="12075"/>
                    <a:pt x="19586" y="12498"/>
                  </a:cubicBezTo>
                  <a:cubicBezTo>
                    <a:pt x="18486" y="12922"/>
                    <a:pt x="16886" y="13176"/>
                    <a:pt x="15386" y="13261"/>
                  </a:cubicBezTo>
                  <a:cubicBezTo>
                    <a:pt x="13886" y="13346"/>
                    <a:pt x="12486" y="13261"/>
                    <a:pt x="11986" y="13007"/>
                  </a:cubicBezTo>
                  <a:cubicBezTo>
                    <a:pt x="11486" y="12753"/>
                    <a:pt x="11886" y="12329"/>
                    <a:pt x="12286" y="119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3957865" y="2154291"/>
              <a:ext cx="138983" cy="126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0578" fill="norm" stroke="1" extrusionOk="0">
                  <a:moveTo>
                    <a:pt x="12615" y="2972"/>
                  </a:moveTo>
                  <a:cubicBezTo>
                    <a:pt x="8757" y="4634"/>
                    <a:pt x="4900" y="6295"/>
                    <a:pt x="2779" y="8164"/>
                  </a:cubicBezTo>
                  <a:cubicBezTo>
                    <a:pt x="657" y="10034"/>
                    <a:pt x="272" y="12111"/>
                    <a:pt x="79" y="14187"/>
                  </a:cubicBezTo>
                  <a:cubicBezTo>
                    <a:pt x="-114" y="16264"/>
                    <a:pt x="-114" y="18341"/>
                    <a:pt x="2007" y="19587"/>
                  </a:cubicBezTo>
                  <a:cubicBezTo>
                    <a:pt x="4129" y="20834"/>
                    <a:pt x="8372" y="21249"/>
                    <a:pt x="12036" y="18757"/>
                  </a:cubicBezTo>
                  <a:cubicBezTo>
                    <a:pt x="15700" y="16264"/>
                    <a:pt x="18786" y="10864"/>
                    <a:pt x="20136" y="7126"/>
                  </a:cubicBezTo>
                  <a:cubicBezTo>
                    <a:pt x="21486" y="3387"/>
                    <a:pt x="21100" y="1311"/>
                    <a:pt x="19750" y="480"/>
                  </a:cubicBezTo>
                  <a:cubicBezTo>
                    <a:pt x="18400" y="-351"/>
                    <a:pt x="16086" y="64"/>
                    <a:pt x="13772" y="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5740452" y="1963148"/>
              <a:ext cx="156371" cy="37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444" fill="norm" stroke="1" extrusionOk="0">
                  <a:moveTo>
                    <a:pt x="20978" y="13455"/>
                  </a:moveTo>
                  <a:cubicBezTo>
                    <a:pt x="19264" y="13307"/>
                    <a:pt x="17549" y="13159"/>
                    <a:pt x="15835" y="12271"/>
                  </a:cubicBezTo>
                  <a:cubicBezTo>
                    <a:pt x="14121" y="11384"/>
                    <a:pt x="12407" y="9756"/>
                    <a:pt x="11549" y="7907"/>
                  </a:cubicBezTo>
                  <a:cubicBezTo>
                    <a:pt x="10692" y="6058"/>
                    <a:pt x="10692" y="3986"/>
                    <a:pt x="11378" y="2655"/>
                  </a:cubicBezTo>
                  <a:cubicBezTo>
                    <a:pt x="12064" y="1323"/>
                    <a:pt x="13435" y="732"/>
                    <a:pt x="14978" y="362"/>
                  </a:cubicBezTo>
                  <a:cubicBezTo>
                    <a:pt x="16521" y="-8"/>
                    <a:pt x="18235" y="-156"/>
                    <a:pt x="19264" y="214"/>
                  </a:cubicBezTo>
                  <a:cubicBezTo>
                    <a:pt x="20292" y="584"/>
                    <a:pt x="20635" y="1471"/>
                    <a:pt x="18921" y="3691"/>
                  </a:cubicBezTo>
                  <a:cubicBezTo>
                    <a:pt x="17207" y="5910"/>
                    <a:pt x="13435" y="9460"/>
                    <a:pt x="10178" y="11976"/>
                  </a:cubicBezTo>
                  <a:cubicBezTo>
                    <a:pt x="6921" y="14491"/>
                    <a:pt x="4178" y="15970"/>
                    <a:pt x="2292" y="17006"/>
                  </a:cubicBezTo>
                  <a:cubicBezTo>
                    <a:pt x="407" y="18041"/>
                    <a:pt x="-622" y="18633"/>
                    <a:pt x="407" y="19003"/>
                  </a:cubicBezTo>
                  <a:cubicBezTo>
                    <a:pt x="1435" y="19373"/>
                    <a:pt x="4521" y="19521"/>
                    <a:pt x="7607" y="19891"/>
                  </a:cubicBezTo>
                  <a:cubicBezTo>
                    <a:pt x="10692" y="20260"/>
                    <a:pt x="13778" y="20852"/>
                    <a:pt x="16864" y="21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7063139" y="1857596"/>
              <a:ext cx="298050" cy="456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17" fill="norm" stroke="1" extrusionOk="0">
                  <a:moveTo>
                    <a:pt x="21531" y="1110"/>
                  </a:moveTo>
                  <a:cubicBezTo>
                    <a:pt x="20977" y="630"/>
                    <a:pt x="20423" y="150"/>
                    <a:pt x="18485" y="30"/>
                  </a:cubicBezTo>
                  <a:cubicBezTo>
                    <a:pt x="16546" y="-90"/>
                    <a:pt x="13223" y="150"/>
                    <a:pt x="10639" y="750"/>
                  </a:cubicBezTo>
                  <a:cubicBezTo>
                    <a:pt x="8054" y="1350"/>
                    <a:pt x="6208" y="2310"/>
                    <a:pt x="4823" y="4170"/>
                  </a:cubicBezTo>
                  <a:cubicBezTo>
                    <a:pt x="3439" y="6030"/>
                    <a:pt x="2516" y="8790"/>
                    <a:pt x="1777" y="11250"/>
                  </a:cubicBezTo>
                  <a:cubicBezTo>
                    <a:pt x="1039" y="13710"/>
                    <a:pt x="485" y="15870"/>
                    <a:pt x="208" y="17310"/>
                  </a:cubicBezTo>
                  <a:cubicBezTo>
                    <a:pt x="-69" y="18750"/>
                    <a:pt x="-69" y="19470"/>
                    <a:pt x="208" y="20070"/>
                  </a:cubicBezTo>
                  <a:cubicBezTo>
                    <a:pt x="485" y="20670"/>
                    <a:pt x="1039" y="21150"/>
                    <a:pt x="3254" y="21330"/>
                  </a:cubicBezTo>
                  <a:cubicBezTo>
                    <a:pt x="5469" y="21510"/>
                    <a:pt x="9346" y="21390"/>
                    <a:pt x="11654" y="21150"/>
                  </a:cubicBezTo>
                  <a:cubicBezTo>
                    <a:pt x="13962" y="20910"/>
                    <a:pt x="14700" y="20550"/>
                    <a:pt x="15439" y="201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7108621" y="2118908"/>
              <a:ext cx="17589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872" y="21600"/>
                  </a:moveTo>
                  <a:cubicBezTo>
                    <a:pt x="255" y="18600"/>
                    <a:pt x="-362" y="15600"/>
                    <a:pt x="255" y="13500"/>
                  </a:cubicBezTo>
                  <a:cubicBezTo>
                    <a:pt x="872" y="11400"/>
                    <a:pt x="2724" y="10200"/>
                    <a:pt x="6427" y="8100"/>
                  </a:cubicBezTo>
                  <a:cubicBezTo>
                    <a:pt x="10129" y="6000"/>
                    <a:pt x="15684" y="3000"/>
                    <a:pt x="2123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7539064" y="1821559"/>
              <a:ext cx="320469" cy="45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22" fill="norm" stroke="1" extrusionOk="0">
                  <a:moveTo>
                    <a:pt x="21497" y="1362"/>
                  </a:moveTo>
                  <a:cubicBezTo>
                    <a:pt x="20983" y="882"/>
                    <a:pt x="20468" y="402"/>
                    <a:pt x="19354" y="162"/>
                  </a:cubicBezTo>
                  <a:cubicBezTo>
                    <a:pt x="18240" y="-78"/>
                    <a:pt x="16526" y="-78"/>
                    <a:pt x="14297" y="342"/>
                  </a:cubicBezTo>
                  <a:cubicBezTo>
                    <a:pt x="12068" y="762"/>
                    <a:pt x="9326" y="1602"/>
                    <a:pt x="7354" y="2622"/>
                  </a:cubicBezTo>
                  <a:cubicBezTo>
                    <a:pt x="5383" y="3642"/>
                    <a:pt x="4183" y="4842"/>
                    <a:pt x="3240" y="7002"/>
                  </a:cubicBezTo>
                  <a:cubicBezTo>
                    <a:pt x="2297" y="9162"/>
                    <a:pt x="1611" y="12282"/>
                    <a:pt x="1097" y="14502"/>
                  </a:cubicBezTo>
                  <a:cubicBezTo>
                    <a:pt x="583" y="16722"/>
                    <a:pt x="240" y="18042"/>
                    <a:pt x="68" y="19062"/>
                  </a:cubicBezTo>
                  <a:cubicBezTo>
                    <a:pt x="-103" y="20082"/>
                    <a:pt x="-103" y="20802"/>
                    <a:pt x="1954" y="21162"/>
                  </a:cubicBezTo>
                  <a:cubicBezTo>
                    <a:pt x="4011" y="21522"/>
                    <a:pt x="8126" y="21522"/>
                    <a:pt x="12240" y="21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7844712" y="1852408"/>
              <a:ext cx="279436" cy="707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19" fill="norm" stroke="1" extrusionOk="0">
                  <a:moveTo>
                    <a:pt x="7030" y="6447"/>
                  </a:moveTo>
                  <a:cubicBezTo>
                    <a:pt x="5656" y="7686"/>
                    <a:pt x="4281" y="8925"/>
                    <a:pt x="3201" y="10667"/>
                  </a:cubicBezTo>
                  <a:cubicBezTo>
                    <a:pt x="2121" y="12409"/>
                    <a:pt x="1336" y="14654"/>
                    <a:pt x="845" y="16396"/>
                  </a:cubicBezTo>
                  <a:cubicBezTo>
                    <a:pt x="354" y="18138"/>
                    <a:pt x="157" y="19376"/>
                    <a:pt x="59" y="20228"/>
                  </a:cubicBezTo>
                  <a:cubicBezTo>
                    <a:pt x="-39" y="21079"/>
                    <a:pt x="-39" y="21544"/>
                    <a:pt x="256" y="21389"/>
                  </a:cubicBezTo>
                  <a:cubicBezTo>
                    <a:pt x="550" y="21234"/>
                    <a:pt x="1139" y="20460"/>
                    <a:pt x="1826" y="18796"/>
                  </a:cubicBezTo>
                  <a:cubicBezTo>
                    <a:pt x="2514" y="17131"/>
                    <a:pt x="3299" y="14576"/>
                    <a:pt x="4281" y="12215"/>
                  </a:cubicBezTo>
                  <a:cubicBezTo>
                    <a:pt x="5263" y="9854"/>
                    <a:pt x="6441" y="7686"/>
                    <a:pt x="7914" y="5828"/>
                  </a:cubicBezTo>
                  <a:cubicBezTo>
                    <a:pt x="9386" y="3970"/>
                    <a:pt x="11154" y="2421"/>
                    <a:pt x="12430" y="1492"/>
                  </a:cubicBezTo>
                  <a:cubicBezTo>
                    <a:pt x="13706" y="563"/>
                    <a:pt x="14492" y="254"/>
                    <a:pt x="15572" y="99"/>
                  </a:cubicBezTo>
                  <a:cubicBezTo>
                    <a:pt x="16652" y="-56"/>
                    <a:pt x="18026" y="-56"/>
                    <a:pt x="19205" y="292"/>
                  </a:cubicBezTo>
                  <a:cubicBezTo>
                    <a:pt x="20383" y="641"/>
                    <a:pt x="21365" y="1338"/>
                    <a:pt x="21463" y="2228"/>
                  </a:cubicBezTo>
                  <a:cubicBezTo>
                    <a:pt x="21561" y="3118"/>
                    <a:pt x="20776" y="4202"/>
                    <a:pt x="19990" y="4860"/>
                  </a:cubicBezTo>
                  <a:cubicBezTo>
                    <a:pt x="19205" y="5518"/>
                    <a:pt x="18419" y="5750"/>
                    <a:pt x="17536" y="5944"/>
                  </a:cubicBezTo>
                  <a:cubicBezTo>
                    <a:pt x="16652" y="6138"/>
                    <a:pt x="15670" y="6292"/>
                    <a:pt x="15768" y="6525"/>
                  </a:cubicBezTo>
                  <a:cubicBezTo>
                    <a:pt x="15866" y="6757"/>
                    <a:pt x="17045" y="7067"/>
                    <a:pt x="18026" y="7376"/>
                  </a:cubicBezTo>
                  <a:cubicBezTo>
                    <a:pt x="19008" y="7686"/>
                    <a:pt x="19794" y="7996"/>
                    <a:pt x="19892" y="8576"/>
                  </a:cubicBezTo>
                  <a:cubicBezTo>
                    <a:pt x="19990" y="9157"/>
                    <a:pt x="19401" y="10009"/>
                    <a:pt x="18616" y="10512"/>
                  </a:cubicBezTo>
                  <a:cubicBezTo>
                    <a:pt x="17830" y="11015"/>
                    <a:pt x="16848" y="11170"/>
                    <a:pt x="15670" y="10976"/>
                  </a:cubicBezTo>
                  <a:cubicBezTo>
                    <a:pt x="14492" y="10783"/>
                    <a:pt x="13117" y="10241"/>
                    <a:pt x="11743" y="96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8189206" y="2095907"/>
              <a:ext cx="38336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8041552" y="1670098"/>
              <a:ext cx="139988" cy="126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014" fill="norm" stroke="1" extrusionOk="0">
                  <a:moveTo>
                    <a:pt x="7242" y="5767"/>
                  </a:moveTo>
                  <a:cubicBezTo>
                    <a:pt x="4542" y="10426"/>
                    <a:pt x="1842" y="15085"/>
                    <a:pt x="685" y="16355"/>
                  </a:cubicBezTo>
                  <a:cubicBezTo>
                    <a:pt x="-472" y="17626"/>
                    <a:pt x="-86" y="15508"/>
                    <a:pt x="1264" y="12543"/>
                  </a:cubicBezTo>
                  <a:cubicBezTo>
                    <a:pt x="2614" y="9579"/>
                    <a:pt x="4928" y="5767"/>
                    <a:pt x="6857" y="3226"/>
                  </a:cubicBezTo>
                  <a:cubicBezTo>
                    <a:pt x="8785" y="685"/>
                    <a:pt x="10328" y="-586"/>
                    <a:pt x="12642" y="261"/>
                  </a:cubicBezTo>
                  <a:cubicBezTo>
                    <a:pt x="14957" y="1108"/>
                    <a:pt x="18042" y="4073"/>
                    <a:pt x="19585" y="7885"/>
                  </a:cubicBezTo>
                  <a:cubicBezTo>
                    <a:pt x="21128" y="11696"/>
                    <a:pt x="21128" y="16355"/>
                    <a:pt x="21128" y="210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8373211" y="1723752"/>
              <a:ext cx="224178" cy="63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530" fill="norm" stroke="1" extrusionOk="0">
                  <a:moveTo>
                    <a:pt x="0" y="2222"/>
                  </a:moveTo>
                  <a:cubicBezTo>
                    <a:pt x="3155" y="1615"/>
                    <a:pt x="6310" y="1008"/>
                    <a:pt x="9222" y="618"/>
                  </a:cubicBezTo>
                  <a:cubicBezTo>
                    <a:pt x="12135" y="227"/>
                    <a:pt x="14805" y="54"/>
                    <a:pt x="16746" y="10"/>
                  </a:cubicBezTo>
                  <a:cubicBezTo>
                    <a:pt x="18688" y="-33"/>
                    <a:pt x="19901" y="54"/>
                    <a:pt x="20629" y="314"/>
                  </a:cubicBezTo>
                  <a:cubicBezTo>
                    <a:pt x="21357" y="574"/>
                    <a:pt x="21600" y="1008"/>
                    <a:pt x="20751" y="2439"/>
                  </a:cubicBezTo>
                  <a:cubicBezTo>
                    <a:pt x="19901" y="3871"/>
                    <a:pt x="17960" y="6300"/>
                    <a:pt x="16867" y="8772"/>
                  </a:cubicBezTo>
                  <a:cubicBezTo>
                    <a:pt x="15775" y="11244"/>
                    <a:pt x="15533" y="13760"/>
                    <a:pt x="15654" y="15538"/>
                  </a:cubicBezTo>
                  <a:cubicBezTo>
                    <a:pt x="15775" y="17316"/>
                    <a:pt x="16261" y="18357"/>
                    <a:pt x="16503" y="19138"/>
                  </a:cubicBezTo>
                  <a:cubicBezTo>
                    <a:pt x="16746" y="19919"/>
                    <a:pt x="16746" y="20439"/>
                    <a:pt x="16261" y="20830"/>
                  </a:cubicBezTo>
                  <a:cubicBezTo>
                    <a:pt x="15775" y="21220"/>
                    <a:pt x="14805" y="21480"/>
                    <a:pt x="12984" y="21524"/>
                  </a:cubicBezTo>
                  <a:cubicBezTo>
                    <a:pt x="11164" y="21567"/>
                    <a:pt x="8494" y="21394"/>
                    <a:pt x="6795" y="21090"/>
                  </a:cubicBezTo>
                  <a:cubicBezTo>
                    <a:pt x="5097" y="20786"/>
                    <a:pt x="4369" y="20353"/>
                    <a:pt x="4369" y="19919"/>
                  </a:cubicBezTo>
                  <a:cubicBezTo>
                    <a:pt x="4369" y="19485"/>
                    <a:pt x="5097" y="19051"/>
                    <a:pt x="5825" y="18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8741219" y="2100341"/>
              <a:ext cx="107337" cy="2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543" y="12302"/>
                    <a:pt x="3086" y="4448"/>
                    <a:pt x="6686" y="1502"/>
                  </a:cubicBezTo>
                  <a:cubicBezTo>
                    <a:pt x="10286" y="-1443"/>
                    <a:pt x="15943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8748885" y="2210910"/>
              <a:ext cx="115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9028385" y="1906331"/>
              <a:ext cx="269006" cy="647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55" fill="norm" stroke="1" extrusionOk="0">
                  <a:moveTo>
                    <a:pt x="944" y="17211"/>
                  </a:moveTo>
                  <a:cubicBezTo>
                    <a:pt x="740" y="18143"/>
                    <a:pt x="536" y="19075"/>
                    <a:pt x="333" y="19879"/>
                  </a:cubicBezTo>
                  <a:cubicBezTo>
                    <a:pt x="129" y="20684"/>
                    <a:pt x="-75" y="21362"/>
                    <a:pt x="27" y="21446"/>
                  </a:cubicBezTo>
                  <a:cubicBezTo>
                    <a:pt x="129" y="21531"/>
                    <a:pt x="536" y="21023"/>
                    <a:pt x="1250" y="19456"/>
                  </a:cubicBezTo>
                  <a:cubicBezTo>
                    <a:pt x="1963" y="17889"/>
                    <a:pt x="2982" y="15263"/>
                    <a:pt x="4408" y="12722"/>
                  </a:cubicBezTo>
                  <a:cubicBezTo>
                    <a:pt x="5834" y="10180"/>
                    <a:pt x="7668" y="7724"/>
                    <a:pt x="9502" y="5691"/>
                  </a:cubicBezTo>
                  <a:cubicBezTo>
                    <a:pt x="11336" y="3658"/>
                    <a:pt x="13170" y="2049"/>
                    <a:pt x="14800" y="1117"/>
                  </a:cubicBezTo>
                  <a:cubicBezTo>
                    <a:pt x="16431" y="185"/>
                    <a:pt x="17857" y="-69"/>
                    <a:pt x="18876" y="16"/>
                  </a:cubicBezTo>
                  <a:cubicBezTo>
                    <a:pt x="19895" y="100"/>
                    <a:pt x="20506" y="524"/>
                    <a:pt x="20914" y="1202"/>
                  </a:cubicBezTo>
                  <a:cubicBezTo>
                    <a:pt x="21321" y="1879"/>
                    <a:pt x="21525" y="2811"/>
                    <a:pt x="21423" y="3489"/>
                  </a:cubicBezTo>
                  <a:cubicBezTo>
                    <a:pt x="21321" y="4166"/>
                    <a:pt x="20914" y="4590"/>
                    <a:pt x="20200" y="4929"/>
                  </a:cubicBezTo>
                  <a:cubicBezTo>
                    <a:pt x="19487" y="5267"/>
                    <a:pt x="18468" y="5522"/>
                    <a:pt x="18265" y="5818"/>
                  </a:cubicBezTo>
                  <a:cubicBezTo>
                    <a:pt x="18061" y="6115"/>
                    <a:pt x="18672" y="6453"/>
                    <a:pt x="19182" y="6919"/>
                  </a:cubicBezTo>
                  <a:cubicBezTo>
                    <a:pt x="19691" y="7385"/>
                    <a:pt x="20099" y="7978"/>
                    <a:pt x="20200" y="8486"/>
                  </a:cubicBezTo>
                  <a:cubicBezTo>
                    <a:pt x="20302" y="8995"/>
                    <a:pt x="20099" y="9418"/>
                    <a:pt x="18876" y="9842"/>
                  </a:cubicBezTo>
                  <a:cubicBezTo>
                    <a:pt x="17653" y="10265"/>
                    <a:pt x="15412" y="10689"/>
                    <a:pt x="13374" y="10689"/>
                  </a:cubicBezTo>
                  <a:cubicBezTo>
                    <a:pt x="11336" y="10689"/>
                    <a:pt x="9502" y="10265"/>
                    <a:pt x="7668" y="98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9331565" y="2195576"/>
              <a:ext cx="53669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10470974" y="1876124"/>
              <a:ext cx="186591" cy="97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1532" fill="norm" stroke="1" extrusionOk="0">
                  <a:moveTo>
                    <a:pt x="8002" y="450"/>
                  </a:moveTo>
                  <a:cubicBezTo>
                    <a:pt x="8855" y="225"/>
                    <a:pt x="9707" y="0"/>
                    <a:pt x="11981" y="0"/>
                  </a:cubicBezTo>
                  <a:cubicBezTo>
                    <a:pt x="14255" y="0"/>
                    <a:pt x="17949" y="225"/>
                    <a:pt x="19655" y="900"/>
                  </a:cubicBezTo>
                  <a:cubicBezTo>
                    <a:pt x="21360" y="1575"/>
                    <a:pt x="21076" y="2700"/>
                    <a:pt x="18802" y="3909"/>
                  </a:cubicBezTo>
                  <a:cubicBezTo>
                    <a:pt x="16528" y="5119"/>
                    <a:pt x="12265" y="6413"/>
                    <a:pt x="9423" y="7509"/>
                  </a:cubicBezTo>
                  <a:cubicBezTo>
                    <a:pt x="6581" y="8606"/>
                    <a:pt x="5160" y="9506"/>
                    <a:pt x="5586" y="10575"/>
                  </a:cubicBezTo>
                  <a:cubicBezTo>
                    <a:pt x="6013" y="11644"/>
                    <a:pt x="8286" y="12881"/>
                    <a:pt x="10702" y="14119"/>
                  </a:cubicBezTo>
                  <a:cubicBezTo>
                    <a:pt x="13118" y="15356"/>
                    <a:pt x="15676" y="16594"/>
                    <a:pt x="15960" y="17691"/>
                  </a:cubicBezTo>
                  <a:cubicBezTo>
                    <a:pt x="16244" y="18787"/>
                    <a:pt x="14255" y="19744"/>
                    <a:pt x="11839" y="20391"/>
                  </a:cubicBezTo>
                  <a:cubicBezTo>
                    <a:pt x="9423" y="21037"/>
                    <a:pt x="6581" y="21375"/>
                    <a:pt x="4449" y="21487"/>
                  </a:cubicBezTo>
                  <a:cubicBezTo>
                    <a:pt x="2318" y="21600"/>
                    <a:pt x="897" y="21488"/>
                    <a:pt x="328" y="21263"/>
                  </a:cubicBezTo>
                  <a:cubicBezTo>
                    <a:pt x="-240" y="21038"/>
                    <a:pt x="44" y="20700"/>
                    <a:pt x="328" y="20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10926268" y="2162486"/>
              <a:ext cx="302047" cy="531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91" fill="norm" stroke="1" extrusionOk="0">
                  <a:moveTo>
                    <a:pt x="0" y="21491"/>
                  </a:moveTo>
                  <a:cubicBezTo>
                    <a:pt x="726" y="19941"/>
                    <a:pt x="1452" y="18391"/>
                    <a:pt x="3086" y="15910"/>
                  </a:cubicBezTo>
                  <a:cubicBezTo>
                    <a:pt x="4719" y="13430"/>
                    <a:pt x="7261" y="10019"/>
                    <a:pt x="9620" y="7435"/>
                  </a:cubicBezTo>
                  <a:cubicBezTo>
                    <a:pt x="11980" y="4852"/>
                    <a:pt x="14158" y="3095"/>
                    <a:pt x="15610" y="2010"/>
                  </a:cubicBezTo>
                  <a:cubicBezTo>
                    <a:pt x="17062" y="924"/>
                    <a:pt x="17788" y="511"/>
                    <a:pt x="18605" y="253"/>
                  </a:cubicBezTo>
                  <a:cubicBezTo>
                    <a:pt x="19422" y="-6"/>
                    <a:pt x="20329" y="-109"/>
                    <a:pt x="20874" y="149"/>
                  </a:cubicBezTo>
                  <a:cubicBezTo>
                    <a:pt x="21418" y="408"/>
                    <a:pt x="21600" y="1028"/>
                    <a:pt x="21328" y="3095"/>
                  </a:cubicBezTo>
                  <a:cubicBezTo>
                    <a:pt x="21055" y="5162"/>
                    <a:pt x="20329" y="8676"/>
                    <a:pt x="19966" y="11363"/>
                  </a:cubicBezTo>
                  <a:cubicBezTo>
                    <a:pt x="19603" y="14050"/>
                    <a:pt x="19603" y="15910"/>
                    <a:pt x="19603" y="177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11025937" y="2394914"/>
              <a:ext cx="27600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9200"/>
                    <a:pt x="6400" y="16800"/>
                    <a:pt x="10000" y="13200"/>
                  </a:cubicBezTo>
                  <a:cubicBezTo>
                    <a:pt x="13600" y="9600"/>
                    <a:pt x="17600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11472708" y="2163127"/>
              <a:ext cx="312308" cy="47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347" fill="norm" stroke="1" extrusionOk="0">
                  <a:moveTo>
                    <a:pt x="20760" y="1814"/>
                  </a:moveTo>
                  <a:cubicBezTo>
                    <a:pt x="21109" y="1121"/>
                    <a:pt x="21457" y="428"/>
                    <a:pt x="21196" y="139"/>
                  </a:cubicBezTo>
                  <a:cubicBezTo>
                    <a:pt x="20934" y="-150"/>
                    <a:pt x="20063" y="-34"/>
                    <a:pt x="18234" y="947"/>
                  </a:cubicBezTo>
                  <a:cubicBezTo>
                    <a:pt x="16405" y="1929"/>
                    <a:pt x="13618" y="3777"/>
                    <a:pt x="10570" y="6087"/>
                  </a:cubicBezTo>
                  <a:cubicBezTo>
                    <a:pt x="7521" y="8398"/>
                    <a:pt x="4212" y="11170"/>
                    <a:pt x="2296" y="13595"/>
                  </a:cubicBezTo>
                  <a:cubicBezTo>
                    <a:pt x="380" y="16021"/>
                    <a:pt x="-143" y="18100"/>
                    <a:pt x="31" y="19371"/>
                  </a:cubicBezTo>
                  <a:cubicBezTo>
                    <a:pt x="205" y="20641"/>
                    <a:pt x="1076" y="21103"/>
                    <a:pt x="2818" y="21277"/>
                  </a:cubicBezTo>
                  <a:cubicBezTo>
                    <a:pt x="4560" y="21450"/>
                    <a:pt x="7173" y="21334"/>
                    <a:pt x="8915" y="20584"/>
                  </a:cubicBezTo>
                  <a:cubicBezTo>
                    <a:pt x="10657" y="19833"/>
                    <a:pt x="11528" y="18447"/>
                    <a:pt x="10918" y="17292"/>
                  </a:cubicBezTo>
                  <a:cubicBezTo>
                    <a:pt x="10309" y="16137"/>
                    <a:pt x="8218" y="15213"/>
                    <a:pt x="6215" y="14577"/>
                  </a:cubicBezTo>
                  <a:cubicBezTo>
                    <a:pt x="4212" y="13942"/>
                    <a:pt x="2296" y="13595"/>
                    <a:pt x="380" y="132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1028781" y="3217897"/>
              <a:ext cx="244937" cy="40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400" fill="norm" stroke="1" extrusionOk="0">
                  <a:moveTo>
                    <a:pt x="20463" y="2277"/>
                  </a:moveTo>
                  <a:cubicBezTo>
                    <a:pt x="20683" y="1472"/>
                    <a:pt x="20904" y="667"/>
                    <a:pt x="20463" y="264"/>
                  </a:cubicBezTo>
                  <a:cubicBezTo>
                    <a:pt x="20022" y="-138"/>
                    <a:pt x="18920" y="-138"/>
                    <a:pt x="16385" y="667"/>
                  </a:cubicBezTo>
                  <a:cubicBezTo>
                    <a:pt x="13851" y="1472"/>
                    <a:pt x="9883" y="3082"/>
                    <a:pt x="6687" y="4960"/>
                  </a:cubicBezTo>
                  <a:cubicBezTo>
                    <a:pt x="3491" y="6838"/>
                    <a:pt x="1067" y="8985"/>
                    <a:pt x="295" y="11601"/>
                  </a:cubicBezTo>
                  <a:cubicBezTo>
                    <a:pt x="-476" y="14217"/>
                    <a:pt x="406" y="17303"/>
                    <a:pt x="1287" y="19114"/>
                  </a:cubicBezTo>
                  <a:cubicBezTo>
                    <a:pt x="2169" y="20925"/>
                    <a:pt x="3051" y="21462"/>
                    <a:pt x="5916" y="21395"/>
                  </a:cubicBezTo>
                  <a:cubicBezTo>
                    <a:pt x="8781" y="21328"/>
                    <a:pt x="13630" y="20657"/>
                    <a:pt x="16495" y="20053"/>
                  </a:cubicBezTo>
                  <a:cubicBezTo>
                    <a:pt x="19361" y="19450"/>
                    <a:pt x="20242" y="18913"/>
                    <a:pt x="21124" y="18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1074379" y="3429937"/>
              <a:ext cx="207006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1404053" y="3175300"/>
              <a:ext cx="222340" cy="381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21600" y="2237"/>
                  </a:moveTo>
                  <a:cubicBezTo>
                    <a:pt x="21103" y="1522"/>
                    <a:pt x="20607" y="806"/>
                    <a:pt x="19738" y="377"/>
                  </a:cubicBezTo>
                  <a:cubicBezTo>
                    <a:pt x="18869" y="-52"/>
                    <a:pt x="17628" y="-195"/>
                    <a:pt x="14897" y="377"/>
                  </a:cubicBezTo>
                  <a:cubicBezTo>
                    <a:pt x="12166" y="949"/>
                    <a:pt x="7945" y="2237"/>
                    <a:pt x="5214" y="3953"/>
                  </a:cubicBezTo>
                  <a:cubicBezTo>
                    <a:pt x="2483" y="5670"/>
                    <a:pt x="1241" y="7816"/>
                    <a:pt x="621" y="10390"/>
                  </a:cubicBezTo>
                  <a:cubicBezTo>
                    <a:pt x="0" y="12965"/>
                    <a:pt x="0" y="15969"/>
                    <a:pt x="0" y="17829"/>
                  </a:cubicBezTo>
                  <a:cubicBezTo>
                    <a:pt x="0" y="19688"/>
                    <a:pt x="0" y="20404"/>
                    <a:pt x="621" y="20833"/>
                  </a:cubicBezTo>
                  <a:cubicBezTo>
                    <a:pt x="1241" y="21262"/>
                    <a:pt x="2483" y="21405"/>
                    <a:pt x="4717" y="21333"/>
                  </a:cubicBezTo>
                  <a:cubicBezTo>
                    <a:pt x="6952" y="21262"/>
                    <a:pt x="10179" y="20976"/>
                    <a:pt x="13407" y="206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1684112" y="3219559"/>
              <a:ext cx="193368" cy="624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540" fill="norm" stroke="1" extrusionOk="0">
                  <a:moveTo>
                    <a:pt x="3763" y="5142"/>
                  </a:moveTo>
                  <a:cubicBezTo>
                    <a:pt x="2922" y="6640"/>
                    <a:pt x="2080" y="8139"/>
                    <a:pt x="1659" y="10696"/>
                  </a:cubicBezTo>
                  <a:cubicBezTo>
                    <a:pt x="1239" y="13253"/>
                    <a:pt x="1239" y="16867"/>
                    <a:pt x="1239" y="18939"/>
                  </a:cubicBezTo>
                  <a:cubicBezTo>
                    <a:pt x="1239" y="21011"/>
                    <a:pt x="1239" y="21540"/>
                    <a:pt x="1098" y="21540"/>
                  </a:cubicBezTo>
                  <a:cubicBezTo>
                    <a:pt x="958" y="21540"/>
                    <a:pt x="678" y="21011"/>
                    <a:pt x="397" y="19292"/>
                  </a:cubicBezTo>
                  <a:cubicBezTo>
                    <a:pt x="117" y="17573"/>
                    <a:pt x="-164" y="14663"/>
                    <a:pt x="117" y="11798"/>
                  </a:cubicBezTo>
                  <a:cubicBezTo>
                    <a:pt x="397" y="8933"/>
                    <a:pt x="1239" y="6111"/>
                    <a:pt x="2361" y="4260"/>
                  </a:cubicBezTo>
                  <a:cubicBezTo>
                    <a:pt x="3483" y="2409"/>
                    <a:pt x="4885" y="1527"/>
                    <a:pt x="6148" y="954"/>
                  </a:cubicBezTo>
                  <a:cubicBezTo>
                    <a:pt x="7410" y="381"/>
                    <a:pt x="8532" y="116"/>
                    <a:pt x="9794" y="28"/>
                  </a:cubicBezTo>
                  <a:cubicBezTo>
                    <a:pt x="11057" y="-60"/>
                    <a:pt x="12459" y="28"/>
                    <a:pt x="13722" y="733"/>
                  </a:cubicBezTo>
                  <a:cubicBezTo>
                    <a:pt x="14984" y="1439"/>
                    <a:pt x="16106" y="2761"/>
                    <a:pt x="16246" y="3819"/>
                  </a:cubicBezTo>
                  <a:cubicBezTo>
                    <a:pt x="16387" y="4877"/>
                    <a:pt x="15545" y="5671"/>
                    <a:pt x="14143" y="6200"/>
                  </a:cubicBezTo>
                  <a:cubicBezTo>
                    <a:pt x="12740" y="6729"/>
                    <a:pt x="10776" y="6993"/>
                    <a:pt x="10496" y="7081"/>
                  </a:cubicBezTo>
                  <a:cubicBezTo>
                    <a:pt x="10215" y="7169"/>
                    <a:pt x="11618" y="7081"/>
                    <a:pt x="13161" y="7081"/>
                  </a:cubicBezTo>
                  <a:cubicBezTo>
                    <a:pt x="14704" y="7081"/>
                    <a:pt x="16387" y="7169"/>
                    <a:pt x="17789" y="7346"/>
                  </a:cubicBezTo>
                  <a:cubicBezTo>
                    <a:pt x="19192" y="7522"/>
                    <a:pt x="20314" y="7787"/>
                    <a:pt x="20875" y="8139"/>
                  </a:cubicBezTo>
                  <a:cubicBezTo>
                    <a:pt x="21436" y="8492"/>
                    <a:pt x="21436" y="8933"/>
                    <a:pt x="20033" y="9329"/>
                  </a:cubicBezTo>
                  <a:cubicBezTo>
                    <a:pt x="18631" y="9726"/>
                    <a:pt x="15826" y="10079"/>
                    <a:pt x="13020" y="10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1925398" y="3437604"/>
              <a:ext cx="86996" cy="84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128" fill="norm" stroke="1" extrusionOk="0">
                  <a:moveTo>
                    <a:pt x="14811" y="9529"/>
                  </a:moveTo>
                  <a:cubicBezTo>
                    <a:pt x="11726" y="11435"/>
                    <a:pt x="8640" y="13341"/>
                    <a:pt x="8023" y="15565"/>
                  </a:cubicBezTo>
                  <a:cubicBezTo>
                    <a:pt x="7406" y="17788"/>
                    <a:pt x="9257" y="20329"/>
                    <a:pt x="11726" y="20965"/>
                  </a:cubicBezTo>
                  <a:cubicBezTo>
                    <a:pt x="14194" y="21600"/>
                    <a:pt x="17280" y="20329"/>
                    <a:pt x="19131" y="18106"/>
                  </a:cubicBezTo>
                  <a:cubicBezTo>
                    <a:pt x="20983" y="15882"/>
                    <a:pt x="21600" y="12706"/>
                    <a:pt x="20366" y="10482"/>
                  </a:cubicBezTo>
                  <a:cubicBezTo>
                    <a:pt x="19131" y="8259"/>
                    <a:pt x="16046" y="6988"/>
                    <a:pt x="12343" y="5400"/>
                  </a:cubicBezTo>
                  <a:cubicBezTo>
                    <a:pt x="8640" y="3812"/>
                    <a:pt x="4320" y="1906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1746506" y="3017070"/>
              <a:ext cx="148226" cy="12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1" fill="norm" stroke="1" extrusionOk="0">
                  <a:moveTo>
                    <a:pt x="4841" y="8537"/>
                  </a:moveTo>
                  <a:cubicBezTo>
                    <a:pt x="3724" y="10199"/>
                    <a:pt x="2607" y="11860"/>
                    <a:pt x="1676" y="14352"/>
                  </a:cubicBezTo>
                  <a:cubicBezTo>
                    <a:pt x="745" y="16845"/>
                    <a:pt x="0" y="20168"/>
                    <a:pt x="0" y="20791"/>
                  </a:cubicBezTo>
                  <a:cubicBezTo>
                    <a:pt x="0" y="21414"/>
                    <a:pt x="745" y="19337"/>
                    <a:pt x="1862" y="16014"/>
                  </a:cubicBezTo>
                  <a:cubicBezTo>
                    <a:pt x="2979" y="12691"/>
                    <a:pt x="4469" y="8122"/>
                    <a:pt x="5959" y="5006"/>
                  </a:cubicBezTo>
                  <a:cubicBezTo>
                    <a:pt x="7448" y="1891"/>
                    <a:pt x="8938" y="229"/>
                    <a:pt x="10614" y="22"/>
                  </a:cubicBezTo>
                  <a:cubicBezTo>
                    <a:pt x="12290" y="-186"/>
                    <a:pt x="14152" y="1060"/>
                    <a:pt x="16014" y="4383"/>
                  </a:cubicBezTo>
                  <a:cubicBezTo>
                    <a:pt x="17876" y="7706"/>
                    <a:pt x="19738" y="13106"/>
                    <a:pt x="21600" y="18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2213436" y="3032790"/>
              <a:ext cx="26304" cy="675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0" h="21398" fill="norm" stroke="1" extrusionOk="0">
                  <a:moveTo>
                    <a:pt x="2537" y="1651"/>
                  </a:moveTo>
                  <a:cubicBezTo>
                    <a:pt x="4501" y="923"/>
                    <a:pt x="6465" y="195"/>
                    <a:pt x="8428" y="33"/>
                  </a:cubicBezTo>
                  <a:cubicBezTo>
                    <a:pt x="10392" y="-129"/>
                    <a:pt x="12355" y="275"/>
                    <a:pt x="12355" y="2096"/>
                  </a:cubicBezTo>
                  <a:cubicBezTo>
                    <a:pt x="12355" y="3916"/>
                    <a:pt x="10392" y="7152"/>
                    <a:pt x="8428" y="10226"/>
                  </a:cubicBezTo>
                  <a:cubicBezTo>
                    <a:pt x="6465" y="13300"/>
                    <a:pt x="4501" y="16213"/>
                    <a:pt x="3519" y="17871"/>
                  </a:cubicBezTo>
                  <a:cubicBezTo>
                    <a:pt x="2537" y="19529"/>
                    <a:pt x="2537" y="19934"/>
                    <a:pt x="1555" y="20419"/>
                  </a:cubicBezTo>
                  <a:cubicBezTo>
                    <a:pt x="574" y="20905"/>
                    <a:pt x="-1390" y="21471"/>
                    <a:pt x="1555" y="21390"/>
                  </a:cubicBezTo>
                  <a:cubicBezTo>
                    <a:pt x="4501" y="21309"/>
                    <a:pt x="12355" y="20581"/>
                    <a:pt x="20210" y="198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2347075" y="3192265"/>
              <a:ext cx="168671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737"/>
                    <a:pt x="9164" y="9474"/>
                    <a:pt x="12764" y="13074"/>
                  </a:cubicBezTo>
                  <a:cubicBezTo>
                    <a:pt x="16364" y="16674"/>
                    <a:pt x="18982" y="1913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2357297" y="3146264"/>
              <a:ext cx="189117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97" y="2314"/>
                    <a:pt x="14595" y="4629"/>
                    <a:pt x="11384" y="7200"/>
                  </a:cubicBezTo>
                  <a:cubicBezTo>
                    <a:pt x="8173" y="9771"/>
                    <a:pt x="5254" y="12600"/>
                    <a:pt x="3211" y="14850"/>
                  </a:cubicBezTo>
                  <a:cubicBezTo>
                    <a:pt x="1168" y="17100"/>
                    <a:pt x="0" y="18771"/>
                    <a:pt x="0" y="19800"/>
                  </a:cubicBezTo>
                  <a:cubicBezTo>
                    <a:pt x="0" y="20829"/>
                    <a:pt x="1168" y="21214"/>
                    <a:pt x="23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2630748" y="3414603"/>
              <a:ext cx="7668" cy="14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2600081" y="3294748"/>
              <a:ext cx="42517" cy="39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4" h="19397" fill="norm" stroke="1" extrusionOk="0">
                  <a:moveTo>
                    <a:pt x="10800" y="10036"/>
                  </a:moveTo>
                  <a:cubicBezTo>
                    <a:pt x="6000" y="13848"/>
                    <a:pt x="1200" y="17660"/>
                    <a:pt x="1800" y="18930"/>
                  </a:cubicBezTo>
                  <a:cubicBezTo>
                    <a:pt x="2400" y="20201"/>
                    <a:pt x="8400" y="18930"/>
                    <a:pt x="13200" y="14483"/>
                  </a:cubicBezTo>
                  <a:cubicBezTo>
                    <a:pt x="18000" y="10036"/>
                    <a:pt x="21600" y="2413"/>
                    <a:pt x="19200" y="507"/>
                  </a:cubicBezTo>
                  <a:cubicBezTo>
                    <a:pt x="16800" y="-1399"/>
                    <a:pt x="8400" y="2413"/>
                    <a:pt x="0" y="62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2661415" y="3106578"/>
              <a:ext cx="218231" cy="52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46" fill="norm" stroke="1" extrusionOk="0">
                  <a:moveTo>
                    <a:pt x="0" y="2258"/>
                  </a:moveTo>
                  <a:cubicBezTo>
                    <a:pt x="251" y="1733"/>
                    <a:pt x="502" y="1209"/>
                    <a:pt x="2009" y="737"/>
                  </a:cubicBezTo>
                  <a:cubicBezTo>
                    <a:pt x="3516" y="265"/>
                    <a:pt x="6279" y="-154"/>
                    <a:pt x="9293" y="56"/>
                  </a:cubicBezTo>
                  <a:cubicBezTo>
                    <a:pt x="12307" y="265"/>
                    <a:pt x="15572" y="1104"/>
                    <a:pt x="17581" y="2887"/>
                  </a:cubicBezTo>
                  <a:cubicBezTo>
                    <a:pt x="19591" y="4669"/>
                    <a:pt x="20344" y="7396"/>
                    <a:pt x="20847" y="10017"/>
                  </a:cubicBezTo>
                  <a:cubicBezTo>
                    <a:pt x="21349" y="12638"/>
                    <a:pt x="21600" y="15155"/>
                    <a:pt x="21349" y="16885"/>
                  </a:cubicBezTo>
                  <a:cubicBezTo>
                    <a:pt x="21098" y="18615"/>
                    <a:pt x="20344" y="19559"/>
                    <a:pt x="18712" y="20188"/>
                  </a:cubicBezTo>
                  <a:cubicBezTo>
                    <a:pt x="17079" y="20817"/>
                    <a:pt x="14567" y="21131"/>
                    <a:pt x="12056" y="21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125746" y="4658624"/>
              <a:ext cx="235618" cy="44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503" fill="norm" stroke="1" extrusionOk="0">
                  <a:moveTo>
                    <a:pt x="6781" y="6271"/>
                  </a:moveTo>
                  <a:cubicBezTo>
                    <a:pt x="6084" y="5771"/>
                    <a:pt x="5387" y="5272"/>
                    <a:pt x="4923" y="4710"/>
                  </a:cubicBezTo>
                  <a:cubicBezTo>
                    <a:pt x="4458" y="4148"/>
                    <a:pt x="4226" y="3524"/>
                    <a:pt x="5619" y="2712"/>
                  </a:cubicBezTo>
                  <a:cubicBezTo>
                    <a:pt x="7013" y="1901"/>
                    <a:pt x="10032" y="902"/>
                    <a:pt x="12123" y="402"/>
                  </a:cubicBezTo>
                  <a:cubicBezTo>
                    <a:pt x="14213" y="-97"/>
                    <a:pt x="15374" y="-97"/>
                    <a:pt x="16071" y="215"/>
                  </a:cubicBezTo>
                  <a:cubicBezTo>
                    <a:pt x="16768" y="527"/>
                    <a:pt x="17000" y="1152"/>
                    <a:pt x="15955" y="3274"/>
                  </a:cubicBezTo>
                  <a:cubicBezTo>
                    <a:pt x="14910" y="5397"/>
                    <a:pt x="12587" y="9017"/>
                    <a:pt x="10265" y="11702"/>
                  </a:cubicBezTo>
                  <a:cubicBezTo>
                    <a:pt x="7942" y="14386"/>
                    <a:pt x="5619" y="16134"/>
                    <a:pt x="4110" y="17258"/>
                  </a:cubicBezTo>
                  <a:cubicBezTo>
                    <a:pt x="2600" y="18382"/>
                    <a:pt x="1903" y="18881"/>
                    <a:pt x="1207" y="19443"/>
                  </a:cubicBezTo>
                  <a:cubicBezTo>
                    <a:pt x="510" y="20005"/>
                    <a:pt x="-187" y="20629"/>
                    <a:pt x="45" y="21004"/>
                  </a:cubicBezTo>
                  <a:cubicBezTo>
                    <a:pt x="278" y="21378"/>
                    <a:pt x="1439" y="21503"/>
                    <a:pt x="5155" y="21503"/>
                  </a:cubicBezTo>
                  <a:cubicBezTo>
                    <a:pt x="8871" y="21503"/>
                    <a:pt x="15142" y="21378"/>
                    <a:pt x="21413" y="212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530034" y="4978639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1320328" y="4668524"/>
              <a:ext cx="157839" cy="47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03" fill="norm" stroke="1" extrusionOk="0">
                  <a:moveTo>
                    <a:pt x="9323" y="10551"/>
                  </a:moveTo>
                  <a:cubicBezTo>
                    <a:pt x="9323" y="9858"/>
                    <a:pt x="9323" y="9165"/>
                    <a:pt x="9149" y="9165"/>
                  </a:cubicBezTo>
                  <a:cubicBezTo>
                    <a:pt x="8975" y="9165"/>
                    <a:pt x="8627" y="9858"/>
                    <a:pt x="7233" y="11591"/>
                  </a:cubicBezTo>
                  <a:cubicBezTo>
                    <a:pt x="5840" y="13323"/>
                    <a:pt x="3401" y="16096"/>
                    <a:pt x="2007" y="18059"/>
                  </a:cubicBezTo>
                  <a:cubicBezTo>
                    <a:pt x="614" y="20023"/>
                    <a:pt x="265" y="21178"/>
                    <a:pt x="91" y="21293"/>
                  </a:cubicBezTo>
                  <a:cubicBezTo>
                    <a:pt x="-83" y="21409"/>
                    <a:pt x="-83" y="20485"/>
                    <a:pt x="788" y="17713"/>
                  </a:cubicBezTo>
                  <a:cubicBezTo>
                    <a:pt x="1659" y="14941"/>
                    <a:pt x="3401" y="10320"/>
                    <a:pt x="5491" y="7144"/>
                  </a:cubicBezTo>
                  <a:cubicBezTo>
                    <a:pt x="7582" y="3967"/>
                    <a:pt x="10020" y="2235"/>
                    <a:pt x="11936" y="1195"/>
                  </a:cubicBezTo>
                  <a:cubicBezTo>
                    <a:pt x="13852" y="156"/>
                    <a:pt x="15246" y="-191"/>
                    <a:pt x="16291" y="98"/>
                  </a:cubicBezTo>
                  <a:cubicBezTo>
                    <a:pt x="17336" y="387"/>
                    <a:pt x="18033" y="1311"/>
                    <a:pt x="18556" y="3621"/>
                  </a:cubicBezTo>
                  <a:cubicBezTo>
                    <a:pt x="19078" y="5931"/>
                    <a:pt x="19427" y="9627"/>
                    <a:pt x="19775" y="12111"/>
                  </a:cubicBezTo>
                  <a:cubicBezTo>
                    <a:pt x="20123" y="14594"/>
                    <a:pt x="20472" y="15865"/>
                    <a:pt x="20820" y="16846"/>
                  </a:cubicBezTo>
                  <a:cubicBezTo>
                    <a:pt x="21169" y="17828"/>
                    <a:pt x="21517" y="18521"/>
                    <a:pt x="21517" y="18521"/>
                  </a:cubicBezTo>
                  <a:cubicBezTo>
                    <a:pt x="21517" y="18521"/>
                    <a:pt x="21169" y="17828"/>
                    <a:pt x="20820" y="171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1319718" y="4932638"/>
              <a:ext cx="17633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1621281" y="4694966"/>
              <a:ext cx="250012" cy="40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1745" y="8668"/>
                  </a:moveTo>
                  <a:cubicBezTo>
                    <a:pt x="1527" y="12520"/>
                    <a:pt x="1309" y="16372"/>
                    <a:pt x="1200" y="18642"/>
                  </a:cubicBezTo>
                  <a:cubicBezTo>
                    <a:pt x="1091" y="20912"/>
                    <a:pt x="1091" y="21600"/>
                    <a:pt x="982" y="21600"/>
                  </a:cubicBezTo>
                  <a:cubicBezTo>
                    <a:pt x="873" y="21600"/>
                    <a:pt x="655" y="20912"/>
                    <a:pt x="436" y="18367"/>
                  </a:cubicBezTo>
                  <a:cubicBezTo>
                    <a:pt x="218" y="15822"/>
                    <a:pt x="0" y="11419"/>
                    <a:pt x="0" y="8461"/>
                  </a:cubicBezTo>
                  <a:cubicBezTo>
                    <a:pt x="0" y="5503"/>
                    <a:pt x="218" y="3990"/>
                    <a:pt x="545" y="2889"/>
                  </a:cubicBezTo>
                  <a:cubicBezTo>
                    <a:pt x="873" y="1789"/>
                    <a:pt x="1309" y="1101"/>
                    <a:pt x="2073" y="757"/>
                  </a:cubicBezTo>
                  <a:cubicBezTo>
                    <a:pt x="2836" y="413"/>
                    <a:pt x="3927" y="413"/>
                    <a:pt x="5455" y="2339"/>
                  </a:cubicBezTo>
                  <a:cubicBezTo>
                    <a:pt x="6982" y="4265"/>
                    <a:pt x="8945" y="8117"/>
                    <a:pt x="10255" y="10869"/>
                  </a:cubicBezTo>
                  <a:cubicBezTo>
                    <a:pt x="11564" y="13620"/>
                    <a:pt x="12218" y="15271"/>
                    <a:pt x="12873" y="16441"/>
                  </a:cubicBezTo>
                  <a:cubicBezTo>
                    <a:pt x="13527" y="17610"/>
                    <a:pt x="14182" y="18298"/>
                    <a:pt x="15055" y="18711"/>
                  </a:cubicBezTo>
                  <a:cubicBezTo>
                    <a:pt x="15927" y="19124"/>
                    <a:pt x="17018" y="19261"/>
                    <a:pt x="18218" y="16922"/>
                  </a:cubicBezTo>
                  <a:cubicBezTo>
                    <a:pt x="19418" y="14583"/>
                    <a:pt x="20727" y="9768"/>
                    <a:pt x="21164" y="6535"/>
                  </a:cubicBezTo>
                  <a:cubicBezTo>
                    <a:pt x="21600" y="3302"/>
                    <a:pt x="21164" y="1651"/>
                    <a:pt x="207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2745750" y="4930082"/>
              <a:ext cx="276007" cy="1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0800"/>
                    <a:pt x="12000" y="0"/>
                    <a:pt x="15600" y="0"/>
                  </a:cubicBezTo>
                  <a:cubicBezTo>
                    <a:pt x="19200" y="0"/>
                    <a:pt x="204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2707108" y="5024640"/>
              <a:ext cx="283982" cy="63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617" fill="norm" stroke="1" extrusionOk="0">
                  <a:moveTo>
                    <a:pt x="2916" y="14954"/>
                  </a:moveTo>
                  <a:cubicBezTo>
                    <a:pt x="1566" y="16615"/>
                    <a:pt x="216" y="18277"/>
                    <a:pt x="23" y="19523"/>
                  </a:cubicBezTo>
                  <a:cubicBezTo>
                    <a:pt x="-170" y="20769"/>
                    <a:pt x="794" y="21600"/>
                    <a:pt x="4555" y="18277"/>
                  </a:cubicBezTo>
                  <a:cubicBezTo>
                    <a:pt x="8316" y="14954"/>
                    <a:pt x="14873" y="7477"/>
                    <a:pt x="2143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2961008" y="4880370"/>
              <a:ext cx="115271" cy="20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454" fill="norm" stroke="1" extrusionOk="0">
                  <a:moveTo>
                    <a:pt x="3947" y="2254"/>
                  </a:moveTo>
                  <a:cubicBezTo>
                    <a:pt x="1697" y="1454"/>
                    <a:pt x="-553" y="654"/>
                    <a:pt x="122" y="254"/>
                  </a:cubicBezTo>
                  <a:cubicBezTo>
                    <a:pt x="797" y="-146"/>
                    <a:pt x="4397" y="-146"/>
                    <a:pt x="8447" y="787"/>
                  </a:cubicBezTo>
                  <a:cubicBezTo>
                    <a:pt x="12497" y="1721"/>
                    <a:pt x="16997" y="3587"/>
                    <a:pt x="19022" y="5854"/>
                  </a:cubicBezTo>
                  <a:cubicBezTo>
                    <a:pt x="21047" y="8121"/>
                    <a:pt x="20597" y="10787"/>
                    <a:pt x="18122" y="13454"/>
                  </a:cubicBezTo>
                  <a:cubicBezTo>
                    <a:pt x="15647" y="16121"/>
                    <a:pt x="11147" y="18787"/>
                    <a:pt x="6647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3862051" y="4750183"/>
              <a:ext cx="181162" cy="65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511" fill="norm" stroke="1" extrusionOk="0">
                  <a:moveTo>
                    <a:pt x="3017" y="8456"/>
                  </a:moveTo>
                  <a:cubicBezTo>
                    <a:pt x="2425" y="10874"/>
                    <a:pt x="1833" y="13293"/>
                    <a:pt x="1537" y="15294"/>
                  </a:cubicBezTo>
                  <a:cubicBezTo>
                    <a:pt x="1241" y="17296"/>
                    <a:pt x="1241" y="18880"/>
                    <a:pt x="1094" y="19923"/>
                  </a:cubicBezTo>
                  <a:cubicBezTo>
                    <a:pt x="946" y="20965"/>
                    <a:pt x="650" y="21466"/>
                    <a:pt x="502" y="21507"/>
                  </a:cubicBezTo>
                  <a:cubicBezTo>
                    <a:pt x="354" y="21549"/>
                    <a:pt x="354" y="21132"/>
                    <a:pt x="206" y="19506"/>
                  </a:cubicBezTo>
                  <a:cubicBezTo>
                    <a:pt x="58" y="17880"/>
                    <a:pt x="-238" y="15044"/>
                    <a:pt x="354" y="12000"/>
                  </a:cubicBezTo>
                  <a:cubicBezTo>
                    <a:pt x="946" y="8956"/>
                    <a:pt x="2425" y="5703"/>
                    <a:pt x="3461" y="3827"/>
                  </a:cubicBezTo>
                  <a:cubicBezTo>
                    <a:pt x="4496" y="1951"/>
                    <a:pt x="5088" y="1450"/>
                    <a:pt x="5828" y="1033"/>
                  </a:cubicBezTo>
                  <a:cubicBezTo>
                    <a:pt x="6567" y="616"/>
                    <a:pt x="7455" y="283"/>
                    <a:pt x="8639" y="116"/>
                  </a:cubicBezTo>
                  <a:cubicBezTo>
                    <a:pt x="9822" y="-51"/>
                    <a:pt x="11302" y="-51"/>
                    <a:pt x="12337" y="199"/>
                  </a:cubicBezTo>
                  <a:cubicBezTo>
                    <a:pt x="13373" y="449"/>
                    <a:pt x="13965" y="950"/>
                    <a:pt x="14113" y="1867"/>
                  </a:cubicBezTo>
                  <a:cubicBezTo>
                    <a:pt x="14261" y="2785"/>
                    <a:pt x="13965" y="4119"/>
                    <a:pt x="13669" y="4995"/>
                  </a:cubicBezTo>
                  <a:cubicBezTo>
                    <a:pt x="13373" y="5870"/>
                    <a:pt x="13077" y="6287"/>
                    <a:pt x="13669" y="6579"/>
                  </a:cubicBezTo>
                  <a:cubicBezTo>
                    <a:pt x="14261" y="6871"/>
                    <a:pt x="15740" y="7038"/>
                    <a:pt x="17072" y="7288"/>
                  </a:cubicBezTo>
                  <a:cubicBezTo>
                    <a:pt x="18403" y="7538"/>
                    <a:pt x="19587" y="7872"/>
                    <a:pt x="20326" y="8289"/>
                  </a:cubicBezTo>
                  <a:cubicBezTo>
                    <a:pt x="21066" y="8706"/>
                    <a:pt x="21362" y="9206"/>
                    <a:pt x="20178" y="9581"/>
                  </a:cubicBezTo>
                  <a:cubicBezTo>
                    <a:pt x="18995" y="9957"/>
                    <a:pt x="16332" y="10207"/>
                    <a:pt x="14261" y="10290"/>
                  </a:cubicBezTo>
                  <a:cubicBezTo>
                    <a:pt x="12189" y="10374"/>
                    <a:pt x="10710" y="10290"/>
                    <a:pt x="9822" y="10040"/>
                  </a:cubicBezTo>
                  <a:cubicBezTo>
                    <a:pt x="8935" y="9790"/>
                    <a:pt x="8639" y="9373"/>
                    <a:pt x="8343" y="89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4120181" y="4986306"/>
              <a:ext cx="69906" cy="7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0996" fill="norm" stroke="1" extrusionOk="0">
                  <a:moveTo>
                    <a:pt x="8336" y="13407"/>
                  </a:moveTo>
                  <a:cubicBezTo>
                    <a:pt x="4612" y="13407"/>
                    <a:pt x="888" y="13407"/>
                    <a:pt x="143" y="14897"/>
                  </a:cubicBezTo>
                  <a:cubicBezTo>
                    <a:pt x="-602" y="16386"/>
                    <a:pt x="1632" y="19366"/>
                    <a:pt x="5357" y="20483"/>
                  </a:cubicBezTo>
                  <a:cubicBezTo>
                    <a:pt x="9081" y="21600"/>
                    <a:pt x="14295" y="20855"/>
                    <a:pt x="17274" y="18621"/>
                  </a:cubicBezTo>
                  <a:cubicBezTo>
                    <a:pt x="20253" y="16386"/>
                    <a:pt x="20998" y="12662"/>
                    <a:pt x="19881" y="9683"/>
                  </a:cubicBezTo>
                  <a:cubicBezTo>
                    <a:pt x="18764" y="6703"/>
                    <a:pt x="15784" y="4469"/>
                    <a:pt x="12433" y="2979"/>
                  </a:cubicBezTo>
                  <a:cubicBezTo>
                    <a:pt x="9081" y="1490"/>
                    <a:pt x="5357" y="745"/>
                    <a:pt x="163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3939222" y="4510317"/>
              <a:ext cx="125226" cy="10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1763" y="14716"/>
                  </a:moveTo>
                  <a:cubicBezTo>
                    <a:pt x="882" y="17416"/>
                    <a:pt x="0" y="20116"/>
                    <a:pt x="0" y="19846"/>
                  </a:cubicBezTo>
                  <a:cubicBezTo>
                    <a:pt x="0" y="19576"/>
                    <a:pt x="882" y="16336"/>
                    <a:pt x="2425" y="12826"/>
                  </a:cubicBezTo>
                  <a:cubicBezTo>
                    <a:pt x="3967" y="9316"/>
                    <a:pt x="6171" y="5536"/>
                    <a:pt x="8376" y="3106"/>
                  </a:cubicBezTo>
                  <a:cubicBezTo>
                    <a:pt x="10580" y="676"/>
                    <a:pt x="12784" y="-404"/>
                    <a:pt x="14547" y="136"/>
                  </a:cubicBezTo>
                  <a:cubicBezTo>
                    <a:pt x="16310" y="676"/>
                    <a:pt x="17633" y="2836"/>
                    <a:pt x="18735" y="6616"/>
                  </a:cubicBezTo>
                  <a:cubicBezTo>
                    <a:pt x="19837" y="10396"/>
                    <a:pt x="20718" y="15796"/>
                    <a:pt x="21600" y="21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4606954" y="4836515"/>
              <a:ext cx="339180" cy="13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016" fill="norm" stroke="1" extrusionOk="0">
                  <a:moveTo>
                    <a:pt x="2534" y="17979"/>
                  </a:moveTo>
                  <a:cubicBezTo>
                    <a:pt x="1728" y="17593"/>
                    <a:pt x="922" y="17207"/>
                    <a:pt x="439" y="16050"/>
                  </a:cubicBezTo>
                  <a:cubicBezTo>
                    <a:pt x="-45" y="14893"/>
                    <a:pt x="-206" y="12964"/>
                    <a:pt x="358" y="10457"/>
                  </a:cubicBezTo>
                  <a:cubicBezTo>
                    <a:pt x="922" y="7950"/>
                    <a:pt x="2212" y="4864"/>
                    <a:pt x="3421" y="2936"/>
                  </a:cubicBezTo>
                  <a:cubicBezTo>
                    <a:pt x="4630" y="1007"/>
                    <a:pt x="5758" y="236"/>
                    <a:pt x="6725" y="43"/>
                  </a:cubicBezTo>
                  <a:cubicBezTo>
                    <a:pt x="7693" y="-150"/>
                    <a:pt x="8498" y="236"/>
                    <a:pt x="9063" y="2550"/>
                  </a:cubicBezTo>
                  <a:cubicBezTo>
                    <a:pt x="9627" y="4864"/>
                    <a:pt x="9949" y="9107"/>
                    <a:pt x="10352" y="12579"/>
                  </a:cubicBezTo>
                  <a:cubicBezTo>
                    <a:pt x="10755" y="16050"/>
                    <a:pt x="11239" y="18750"/>
                    <a:pt x="11884" y="20100"/>
                  </a:cubicBezTo>
                  <a:cubicBezTo>
                    <a:pt x="12528" y="21450"/>
                    <a:pt x="13334" y="21450"/>
                    <a:pt x="14704" y="19136"/>
                  </a:cubicBezTo>
                  <a:cubicBezTo>
                    <a:pt x="16075" y="16821"/>
                    <a:pt x="18009" y="12193"/>
                    <a:pt x="19218" y="9107"/>
                  </a:cubicBezTo>
                  <a:cubicBezTo>
                    <a:pt x="20427" y="6021"/>
                    <a:pt x="20910" y="4479"/>
                    <a:pt x="21394" y="29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4603681" y="4993973"/>
              <a:ext cx="273452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43" y="21600"/>
                  </a:moveTo>
                  <a:cubicBezTo>
                    <a:pt x="3634" y="20914"/>
                    <a:pt x="2624" y="20229"/>
                    <a:pt x="1716" y="19200"/>
                  </a:cubicBezTo>
                  <a:cubicBezTo>
                    <a:pt x="807" y="18171"/>
                    <a:pt x="0" y="16800"/>
                    <a:pt x="0" y="15257"/>
                  </a:cubicBezTo>
                  <a:cubicBezTo>
                    <a:pt x="0" y="13714"/>
                    <a:pt x="807" y="12000"/>
                    <a:pt x="2321" y="11314"/>
                  </a:cubicBezTo>
                  <a:cubicBezTo>
                    <a:pt x="3836" y="10629"/>
                    <a:pt x="6056" y="10971"/>
                    <a:pt x="7570" y="12000"/>
                  </a:cubicBezTo>
                  <a:cubicBezTo>
                    <a:pt x="9084" y="13029"/>
                    <a:pt x="9892" y="14743"/>
                    <a:pt x="11204" y="16114"/>
                  </a:cubicBezTo>
                  <a:cubicBezTo>
                    <a:pt x="12516" y="17486"/>
                    <a:pt x="14333" y="18514"/>
                    <a:pt x="16150" y="16800"/>
                  </a:cubicBezTo>
                  <a:cubicBezTo>
                    <a:pt x="17966" y="15086"/>
                    <a:pt x="19783" y="10629"/>
                    <a:pt x="20692" y="7371"/>
                  </a:cubicBezTo>
                  <a:cubicBezTo>
                    <a:pt x="21600" y="4114"/>
                    <a:pt x="216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4631793" y="4442510"/>
              <a:ext cx="115003" cy="12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9880"/>
                  </a:moveTo>
                  <a:cubicBezTo>
                    <a:pt x="0" y="11957"/>
                    <a:pt x="0" y="14033"/>
                    <a:pt x="240" y="13826"/>
                  </a:cubicBezTo>
                  <a:cubicBezTo>
                    <a:pt x="480" y="13618"/>
                    <a:pt x="960" y="11126"/>
                    <a:pt x="1920" y="8633"/>
                  </a:cubicBezTo>
                  <a:cubicBezTo>
                    <a:pt x="2880" y="6141"/>
                    <a:pt x="4320" y="3649"/>
                    <a:pt x="6240" y="1987"/>
                  </a:cubicBezTo>
                  <a:cubicBezTo>
                    <a:pt x="8160" y="326"/>
                    <a:pt x="10560" y="-505"/>
                    <a:pt x="12480" y="326"/>
                  </a:cubicBezTo>
                  <a:cubicBezTo>
                    <a:pt x="14400" y="1157"/>
                    <a:pt x="15840" y="3649"/>
                    <a:pt x="17280" y="7387"/>
                  </a:cubicBezTo>
                  <a:cubicBezTo>
                    <a:pt x="18720" y="11126"/>
                    <a:pt x="20160" y="16110"/>
                    <a:pt x="21600" y="210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4777463" y="4518628"/>
              <a:ext cx="237673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7" y="15840"/>
                    <a:pt x="1394" y="10080"/>
                    <a:pt x="3600" y="6480"/>
                  </a:cubicBezTo>
                  <a:cubicBezTo>
                    <a:pt x="5806" y="2880"/>
                    <a:pt x="9523" y="1440"/>
                    <a:pt x="12774" y="720"/>
                  </a:cubicBezTo>
                  <a:cubicBezTo>
                    <a:pt x="16026" y="0"/>
                    <a:pt x="1881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4961467" y="4480234"/>
              <a:ext cx="86425" cy="9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073" fill="norm" stroke="1" extrusionOk="0">
                  <a:moveTo>
                    <a:pt x="0" y="1633"/>
                  </a:moveTo>
                  <a:cubicBezTo>
                    <a:pt x="3703" y="553"/>
                    <a:pt x="7406" y="-527"/>
                    <a:pt x="11109" y="283"/>
                  </a:cubicBezTo>
                  <a:cubicBezTo>
                    <a:pt x="14811" y="1093"/>
                    <a:pt x="18514" y="3793"/>
                    <a:pt x="20057" y="6493"/>
                  </a:cubicBezTo>
                  <a:cubicBezTo>
                    <a:pt x="21600" y="9193"/>
                    <a:pt x="20983" y="11893"/>
                    <a:pt x="17897" y="14323"/>
                  </a:cubicBezTo>
                  <a:cubicBezTo>
                    <a:pt x="14811" y="16753"/>
                    <a:pt x="9257" y="18913"/>
                    <a:pt x="3703" y="21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5102026" y="4441960"/>
              <a:ext cx="187692" cy="13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091" fill="norm" stroke="1" extrusionOk="0">
                  <a:moveTo>
                    <a:pt x="13719" y="0"/>
                  </a:moveTo>
                  <a:cubicBezTo>
                    <a:pt x="10800" y="6676"/>
                    <a:pt x="7881" y="13353"/>
                    <a:pt x="5692" y="17084"/>
                  </a:cubicBezTo>
                  <a:cubicBezTo>
                    <a:pt x="3503" y="20815"/>
                    <a:pt x="2043" y="21600"/>
                    <a:pt x="1168" y="20815"/>
                  </a:cubicBezTo>
                  <a:cubicBezTo>
                    <a:pt x="292" y="20029"/>
                    <a:pt x="0" y="17673"/>
                    <a:pt x="0" y="15316"/>
                  </a:cubicBezTo>
                  <a:cubicBezTo>
                    <a:pt x="0" y="12960"/>
                    <a:pt x="292" y="10604"/>
                    <a:pt x="1751" y="8640"/>
                  </a:cubicBezTo>
                  <a:cubicBezTo>
                    <a:pt x="3211" y="6676"/>
                    <a:pt x="5838" y="5105"/>
                    <a:pt x="8611" y="5695"/>
                  </a:cubicBezTo>
                  <a:cubicBezTo>
                    <a:pt x="11384" y="6284"/>
                    <a:pt x="14303" y="9033"/>
                    <a:pt x="16492" y="10604"/>
                  </a:cubicBezTo>
                  <a:cubicBezTo>
                    <a:pt x="18681" y="12175"/>
                    <a:pt x="20141" y="12567"/>
                    <a:pt x="20870" y="11585"/>
                  </a:cubicBezTo>
                  <a:cubicBezTo>
                    <a:pt x="21600" y="10604"/>
                    <a:pt x="21600" y="8247"/>
                    <a:pt x="21016" y="6480"/>
                  </a:cubicBezTo>
                  <a:cubicBezTo>
                    <a:pt x="20432" y="4713"/>
                    <a:pt x="19265" y="3535"/>
                    <a:pt x="16784" y="3338"/>
                  </a:cubicBezTo>
                  <a:cubicBezTo>
                    <a:pt x="14303" y="3142"/>
                    <a:pt x="10508" y="3927"/>
                    <a:pt x="6714" y="47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5479198" y="4773697"/>
              <a:ext cx="330734" cy="45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209" fill="norm" stroke="1" extrusionOk="0">
                  <a:moveTo>
                    <a:pt x="3226" y="6348"/>
                  </a:moveTo>
                  <a:cubicBezTo>
                    <a:pt x="2894" y="9451"/>
                    <a:pt x="2561" y="12554"/>
                    <a:pt x="2312" y="14463"/>
                  </a:cubicBezTo>
                  <a:cubicBezTo>
                    <a:pt x="2063" y="16373"/>
                    <a:pt x="1897" y="17089"/>
                    <a:pt x="1648" y="18163"/>
                  </a:cubicBezTo>
                  <a:cubicBezTo>
                    <a:pt x="1398" y="19237"/>
                    <a:pt x="1066" y="20669"/>
                    <a:pt x="817" y="21086"/>
                  </a:cubicBezTo>
                  <a:cubicBezTo>
                    <a:pt x="568" y="21504"/>
                    <a:pt x="401" y="20907"/>
                    <a:pt x="235" y="18580"/>
                  </a:cubicBezTo>
                  <a:cubicBezTo>
                    <a:pt x="69" y="16253"/>
                    <a:pt x="-97" y="12196"/>
                    <a:pt x="69" y="9212"/>
                  </a:cubicBezTo>
                  <a:cubicBezTo>
                    <a:pt x="235" y="6229"/>
                    <a:pt x="734" y="4319"/>
                    <a:pt x="1398" y="2947"/>
                  </a:cubicBezTo>
                  <a:cubicBezTo>
                    <a:pt x="2063" y="1575"/>
                    <a:pt x="2894" y="739"/>
                    <a:pt x="3725" y="322"/>
                  </a:cubicBezTo>
                  <a:cubicBezTo>
                    <a:pt x="4555" y="-96"/>
                    <a:pt x="5386" y="-96"/>
                    <a:pt x="6217" y="560"/>
                  </a:cubicBezTo>
                  <a:cubicBezTo>
                    <a:pt x="7048" y="1217"/>
                    <a:pt x="7878" y="2529"/>
                    <a:pt x="8875" y="4976"/>
                  </a:cubicBezTo>
                  <a:cubicBezTo>
                    <a:pt x="9872" y="7422"/>
                    <a:pt x="11035" y="11002"/>
                    <a:pt x="11949" y="13508"/>
                  </a:cubicBezTo>
                  <a:cubicBezTo>
                    <a:pt x="12863" y="16015"/>
                    <a:pt x="13528" y="17447"/>
                    <a:pt x="14192" y="18461"/>
                  </a:cubicBezTo>
                  <a:cubicBezTo>
                    <a:pt x="14857" y="19475"/>
                    <a:pt x="15521" y="20072"/>
                    <a:pt x="16186" y="20191"/>
                  </a:cubicBezTo>
                  <a:cubicBezTo>
                    <a:pt x="16851" y="20311"/>
                    <a:pt x="17515" y="19953"/>
                    <a:pt x="18346" y="18282"/>
                  </a:cubicBezTo>
                  <a:cubicBezTo>
                    <a:pt x="19177" y="16611"/>
                    <a:pt x="20174" y="13628"/>
                    <a:pt x="20755" y="10585"/>
                  </a:cubicBezTo>
                  <a:cubicBezTo>
                    <a:pt x="21337" y="7542"/>
                    <a:pt x="21503" y="4439"/>
                    <a:pt x="21503" y="2589"/>
                  </a:cubicBezTo>
                  <a:cubicBezTo>
                    <a:pt x="21503" y="739"/>
                    <a:pt x="21337" y="143"/>
                    <a:pt x="20838" y="23"/>
                  </a:cubicBezTo>
                  <a:cubicBezTo>
                    <a:pt x="20340" y="-96"/>
                    <a:pt x="19509" y="262"/>
                    <a:pt x="19177" y="799"/>
                  </a:cubicBezTo>
                  <a:cubicBezTo>
                    <a:pt x="18845" y="1336"/>
                    <a:pt x="19011" y="2052"/>
                    <a:pt x="19177" y="27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5873163" y="4983962"/>
              <a:ext cx="114004" cy="14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0601" fill="norm" stroke="1" extrusionOk="0">
                  <a:moveTo>
                    <a:pt x="12799" y="6698"/>
                  </a:moveTo>
                  <a:cubicBezTo>
                    <a:pt x="11390" y="5282"/>
                    <a:pt x="9981" y="3865"/>
                    <a:pt x="8103" y="3157"/>
                  </a:cubicBezTo>
                  <a:cubicBezTo>
                    <a:pt x="6225" y="2449"/>
                    <a:pt x="3877" y="2449"/>
                    <a:pt x="2234" y="3334"/>
                  </a:cubicBezTo>
                  <a:cubicBezTo>
                    <a:pt x="590" y="4219"/>
                    <a:pt x="-349" y="5990"/>
                    <a:pt x="121" y="9000"/>
                  </a:cubicBezTo>
                  <a:cubicBezTo>
                    <a:pt x="590" y="12009"/>
                    <a:pt x="2468" y="16259"/>
                    <a:pt x="4581" y="18560"/>
                  </a:cubicBezTo>
                  <a:cubicBezTo>
                    <a:pt x="6695" y="20862"/>
                    <a:pt x="9042" y="21216"/>
                    <a:pt x="11860" y="19623"/>
                  </a:cubicBezTo>
                  <a:cubicBezTo>
                    <a:pt x="14677" y="18029"/>
                    <a:pt x="17964" y="14488"/>
                    <a:pt x="19608" y="11832"/>
                  </a:cubicBezTo>
                  <a:cubicBezTo>
                    <a:pt x="21251" y="9177"/>
                    <a:pt x="21251" y="7406"/>
                    <a:pt x="20312" y="5459"/>
                  </a:cubicBezTo>
                  <a:cubicBezTo>
                    <a:pt x="19373" y="3511"/>
                    <a:pt x="17494" y="1386"/>
                    <a:pt x="15381" y="501"/>
                  </a:cubicBezTo>
                  <a:cubicBezTo>
                    <a:pt x="13268" y="-384"/>
                    <a:pt x="10921" y="-30"/>
                    <a:pt x="9512" y="1032"/>
                  </a:cubicBezTo>
                  <a:cubicBezTo>
                    <a:pt x="8103" y="2095"/>
                    <a:pt x="7634" y="3865"/>
                    <a:pt x="7164" y="5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6034825" y="4932638"/>
              <a:ext cx="199338" cy="256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5133"/>
                  </a:moveTo>
                  <a:cubicBezTo>
                    <a:pt x="1108" y="4491"/>
                    <a:pt x="2215" y="3850"/>
                    <a:pt x="4154" y="4170"/>
                  </a:cubicBezTo>
                  <a:cubicBezTo>
                    <a:pt x="6092" y="4491"/>
                    <a:pt x="8862" y="5774"/>
                    <a:pt x="10662" y="8554"/>
                  </a:cubicBezTo>
                  <a:cubicBezTo>
                    <a:pt x="12462" y="11335"/>
                    <a:pt x="13292" y="15612"/>
                    <a:pt x="13292" y="18178"/>
                  </a:cubicBezTo>
                  <a:cubicBezTo>
                    <a:pt x="13292" y="20745"/>
                    <a:pt x="12462" y="21600"/>
                    <a:pt x="11908" y="21493"/>
                  </a:cubicBezTo>
                  <a:cubicBezTo>
                    <a:pt x="11354" y="21386"/>
                    <a:pt x="11077" y="20317"/>
                    <a:pt x="11492" y="17430"/>
                  </a:cubicBezTo>
                  <a:cubicBezTo>
                    <a:pt x="11908" y="14543"/>
                    <a:pt x="13015" y="9838"/>
                    <a:pt x="14815" y="6630"/>
                  </a:cubicBezTo>
                  <a:cubicBezTo>
                    <a:pt x="16615" y="3422"/>
                    <a:pt x="19108" y="171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6550574" y="4795779"/>
              <a:ext cx="143600" cy="466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547" fill="norm" stroke="1" extrusionOk="0">
                  <a:moveTo>
                    <a:pt x="21293" y="1009"/>
                  </a:moveTo>
                  <a:cubicBezTo>
                    <a:pt x="19777" y="537"/>
                    <a:pt x="18261" y="65"/>
                    <a:pt x="16746" y="6"/>
                  </a:cubicBezTo>
                  <a:cubicBezTo>
                    <a:pt x="15230" y="-53"/>
                    <a:pt x="13714" y="301"/>
                    <a:pt x="11251" y="1599"/>
                  </a:cubicBezTo>
                  <a:cubicBezTo>
                    <a:pt x="8788" y="2898"/>
                    <a:pt x="5377" y="5140"/>
                    <a:pt x="3104" y="7914"/>
                  </a:cubicBezTo>
                  <a:cubicBezTo>
                    <a:pt x="830" y="10688"/>
                    <a:pt x="-307" y="13993"/>
                    <a:pt x="72" y="16295"/>
                  </a:cubicBezTo>
                  <a:cubicBezTo>
                    <a:pt x="451" y="18596"/>
                    <a:pt x="2346" y="19895"/>
                    <a:pt x="5756" y="20603"/>
                  </a:cubicBezTo>
                  <a:cubicBezTo>
                    <a:pt x="9167" y="21311"/>
                    <a:pt x="14093" y="21429"/>
                    <a:pt x="19019" y="21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6779022" y="4750388"/>
              <a:ext cx="234603" cy="670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91" fill="norm" stroke="1" extrusionOk="0">
                  <a:moveTo>
                    <a:pt x="1362" y="8013"/>
                  </a:moveTo>
                  <a:cubicBezTo>
                    <a:pt x="892" y="10622"/>
                    <a:pt x="423" y="13230"/>
                    <a:pt x="305" y="15349"/>
                  </a:cubicBezTo>
                  <a:cubicBezTo>
                    <a:pt x="188" y="17469"/>
                    <a:pt x="423" y="19099"/>
                    <a:pt x="423" y="20118"/>
                  </a:cubicBezTo>
                  <a:cubicBezTo>
                    <a:pt x="423" y="21136"/>
                    <a:pt x="188" y="21544"/>
                    <a:pt x="70" y="21340"/>
                  </a:cubicBezTo>
                  <a:cubicBezTo>
                    <a:pt x="-47" y="21136"/>
                    <a:pt x="-47" y="20321"/>
                    <a:pt x="305" y="18365"/>
                  </a:cubicBezTo>
                  <a:cubicBezTo>
                    <a:pt x="657" y="16409"/>
                    <a:pt x="1362" y="13312"/>
                    <a:pt x="2536" y="10377"/>
                  </a:cubicBezTo>
                  <a:cubicBezTo>
                    <a:pt x="3709" y="7443"/>
                    <a:pt x="5353" y="4672"/>
                    <a:pt x="7114" y="2960"/>
                  </a:cubicBezTo>
                  <a:cubicBezTo>
                    <a:pt x="8875" y="1248"/>
                    <a:pt x="10753" y="596"/>
                    <a:pt x="12279" y="270"/>
                  </a:cubicBezTo>
                  <a:cubicBezTo>
                    <a:pt x="13805" y="-56"/>
                    <a:pt x="14979" y="-56"/>
                    <a:pt x="16036" y="107"/>
                  </a:cubicBezTo>
                  <a:cubicBezTo>
                    <a:pt x="17092" y="270"/>
                    <a:pt x="18031" y="596"/>
                    <a:pt x="18618" y="1248"/>
                  </a:cubicBezTo>
                  <a:cubicBezTo>
                    <a:pt x="19205" y="1900"/>
                    <a:pt x="19440" y="2878"/>
                    <a:pt x="19205" y="3816"/>
                  </a:cubicBezTo>
                  <a:cubicBezTo>
                    <a:pt x="18970" y="4753"/>
                    <a:pt x="18266" y="5650"/>
                    <a:pt x="17444" y="6261"/>
                  </a:cubicBezTo>
                  <a:cubicBezTo>
                    <a:pt x="16623" y="6872"/>
                    <a:pt x="15683" y="7198"/>
                    <a:pt x="15801" y="7280"/>
                  </a:cubicBezTo>
                  <a:cubicBezTo>
                    <a:pt x="15918" y="7361"/>
                    <a:pt x="17092" y="7198"/>
                    <a:pt x="18149" y="7239"/>
                  </a:cubicBezTo>
                  <a:cubicBezTo>
                    <a:pt x="19205" y="7280"/>
                    <a:pt x="20144" y="7524"/>
                    <a:pt x="20731" y="7850"/>
                  </a:cubicBezTo>
                  <a:cubicBezTo>
                    <a:pt x="21318" y="8176"/>
                    <a:pt x="21553" y="8584"/>
                    <a:pt x="21553" y="8992"/>
                  </a:cubicBezTo>
                  <a:cubicBezTo>
                    <a:pt x="21553" y="9399"/>
                    <a:pt x="21318" y="9807"/>
                    <a:pt x="20614" y="10133"/>
                  </a:cubicBezTo>
                  <a:cubicBezTo>
                    <a:pt x="19910" y="10459"/>
                    <a:pt x="18736" y="10703"/>
                    <a:pt x="17562" y="10866"/>
                  </a:cubicBezTo>
                  <a:cubicBezTo>
                    <a:pt x="16388" y="11029"/>
                    <a:pt x="15214" y="11111"/>
                    <a:pt x="14040" y="11111"/>
                  </a:cubicBezTo>
                  <a:cubicBezTo>
                    <a:pt x="12866" y="11111"/>
                    <a:pt x="11692" y="11029"/>
                    <a:pt x="11575" y="10907"/>
                  </a:cubicBezTo>
                  <a:cubicBezTo>
                    <a:pt x="11457" y="10785"/>
                    <a:pt x="12396" y="10622"/>
                    <a:pt x="13336" y="10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7062181" y="4991968"/>
              <a:ext cx="103791" cy="12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0714" fill="norm" stroke="1" extrusionOk="0">
                  <a:moveTo>
                    <a:pt x="10800" y="2991"/>
                  </a:moveTo>
                  <a:cubicBezTo>
                    <a:pt x="8229" y="3431"/>
                    <a:pt x="5657" y="3872"/>
                    <a:pt x="3600" y="6076"/>
                  </a:cubicBezTo>
                  <a:cubicBezTo>
                    <a:pt x="1543" y="8280"/>
                    <a:pt x="0" y="12248"/>
                    <a:pt x="0" y="15113"/>
                  </a:cubicBezTo>
                  <a:cubicBezTo>
                    <a:pt x="0" y="17978"/>
                    <a:pt x="1543" y="19742"/>
                    <a:pt x="4886" y="20403"/>
                  </a:cubicBezTo>
                  <a:cubicBezTo>
                    <a:pt x="8229" y="21064"/>
                    <a:pt x="13371" y="20623"/>
                    <a:pt x="16714" y="19521"/>
                  </a:cubicBezTo>
                  <a:cubicBezTo>
                    <a:pt x="20057" y="18419"/>
                    <a:pt x="21600" y="16656"/>
                    <a:pt x="20571" y="13129"/>
                  </a:cubicBezTo>
                  <a:cubicBezTo>
                    <a:pt x="19543" y="9603"/>
                    <a:pt x="15943" y="4313"/>
                    <a:pt x="12343" y="1888"/>
                  </a:cubicBezTo>
                  <a:cubicBezTo>
                    <a:pt x="8743" y="-536"/>
                    <a:pt x="5143" y="-95"/>
                    <a:pt x="1543" y="3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7460856" y="5108975"/>
              <a:ext cx="82134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9059" y="0"/>
                  </a:moveTo>
                  <a:cubicBezTo>
                    <a:pt x="20329" y="2000"/>
                    <a:pt x="21600" y="4000"/>
                    <a:pt x="18424" y="7600"/>
                  </a:cubicBezTo>
                  <a:cubicBezTo>
                    <a:pt x="15247" y="11200"/>
                    <a:pt x="7624" y="16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7790531" y="4915837"/>
              <a:ext cx="145671" cy="23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21600" y="1561"/>
                  </a:moveTo>
                  <a:cubicBezTo>
                    <a:pt x="20084" y="848"/>
                    <a:pt x="18568" y="136"/>
                    <a:pt x="15916" y="18"/>
                  </a:cubicBezTo>
                  <a:cubicBezTo>
                    <a:pt x="13263" y="-101"/>
                    <a:pt x="9474" y="374"/>
                    <a:pt x="6632" y="1679"/>
                  </a:cubicBezTo>
                  <a:cubicBezTo>
                    <a:pt x="3789" y="2985"/>
                    <a:pt x="1895" y="5121"/>
                    <a:pt x="2463" y="7139"/>
                  </a:cubicBezTo>
                  <a:cubicBezTo>
                    <a:pt x="3032" y="9156"/>
                    <a:pt x="6063" y="11055"/>
                    <a:pt x="8337" y="12361"/>
                  </a:cubicBezTo>
                  <a:cubicBezTo>
                    <a:pt x="10611" y="13666"/>
                    <a:pt x="12126" y="14378"/>
                    <a:pt x="13263" y="15446"/>
                  </a:cubicBezTo>
                  <a:cubicBezTo>
                    <a:pt x="14400" y="16514"/>
                    <a:pt x="15158" y="17939"/>
                    <a:pt x="14400" y="19007"/>
                  </a:cubicBezTo>
                  <a:cubicBezTo>
                    <a:pt x="13642" y="20075"/>
                    <a:pt x="11368" y="20787"/>
                    <a:pt x="9095" y="21143"/>
                  </a:cubicBezTo>
                  <a:cubicBezTo>
                    <a:pt x="6821" y="21499"/>
                    <a:pt x="4547" y="21499"/>
                    <a:pt x="3032" y="20906"/>
                  </a:cubicBezTo>
                  <a:cubicBezTo>
                    <a:pt x="1516" y="20312"/>
                    <a:pt x="758" y="19125"/>
                    <a:pt x="0" y="179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7963365" y="4884649"/>
              <a:ext cx="149174" cy="23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048" fill="norm" stroke="1" extrusionOk="0">
                  <a:moveTo>
                    <a:pt x="8053" y="9625"/>
                  </a:moveTo>
                  <a:cubicBezTo>
                    <a:pt x="11653" y="7600"/>
                    <a:pt x="15253" y="5575"/>
                    <a:pt x="17233" y="3888"/>
                  </a:cubicBezTo>
                  <a:cubicBezTo>
                    <a:pt x="19213" y="2200"/>
                    <a:pt x="19573" y="850"/>
                    <a:pt x="18673" y="287"/>
                  </a:cubicBezTo>
                  <a:cubicBezTo>
                    <a:pt x="17773" y="-275"/>
                    <a:pt x="15613" y="-50"/>
                    <a:pt x="12553" y="1300"/>
                  </a:cubicBezTo>
                  <a:cubicBezTo>
                    <a:pt x="9493" y="2650"/>
                    <a:pt x="5533" y="5125"/>
                    <a:pt x="3013" y="7938"/>
                  </a:cubicBezTo>
                  <a:cubicBezTo>
                    <a:pt x="493" y="10750"/>
                    <a:pt x="-587" y="13900"/>
                    <a:pt x="313" y="16375"/>
                  </a:cubicBezTo>
                  <a:cubicBezTo>
                    <a:pt x="1213" y="18850"/>
                    <a:pt x="4093" y="20650"/>
                    <a:pt x="7873" y="20988"/>
                  </a:cubicBezTo>
                  <a:cubicBezTo>
                    <a:pt x="11653" y="21325"/>
                    <a:pt x="16333" y="20200"/>
                    <a:pt x="21013" y="190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8120205" y="4694286"/>
              <a:ext cx="122671" cy="14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1217"/>
                  </a:moveTo>
                  <a:cubicBezTo>
                    <a:pt x="2250" y="472"/>
                    <a:pt x="4500" y="-273"/>
                    <a:pt x="6525" y="99"/>
                  </a:cubicBezTo>
                  <a:cubicBezTo>
                    <a:pt x="8550" y="472"/>
                    <a:pt x="10350" y="1961"/>
                    <a:pt x="11250" y="3637"/>
                  </a:cubicBezTo>
                  <a:cubicBezTo>
                    <a:pt x="12150" y="5313"/>
                    <a:pt x="12150" y="7175"/>
                    <a:pt x="11475" y="8851"/>
                  </a:cubicBezTo>
                  <a:cubicBezTo>
                    <a:pt x="10800" y="10527"/>
                    <a:pt x="9450" y="12017"/>
                    <a:pt x="7650" y="14065"/>
                  </a:cubicBezTo>
                  <a:cubicBezTo>
                    <a:pt x="5850" y="16113"/>
                    <a:pt x="3600" y="18720"/>
                    <a:pt x="4050" y="20024"/>
                  </a:cubicBezTo>
                  <a:cubicBezTo>
                    <a:pt x="4500" y="21327"/>
                    <a:pt x="7650" y="21327"/>
                    <a:pt x="11025" y="21327"/>
                  </a:cubicBezTo>
                  <a:cubicBezTo>
                    <a:pt x="14400" y="21327"/>
                    <a:pt x="18000" y="21327"/>
                    <a:pt x="21600" y="21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8196873" y="4725633"/>
              <a:ext cx="177673" cy="54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16663" y="0"/>
                  </a:moveTo>
                  <a:cubicBezTo>
                    <a:pt x="19131" y="2738"/>
                    <a:pt x="21600" y="5476"/>
                    <a:pt x="21446" y="8214"/>
                  </a:cubicBezTo>
                  <a:cubicBezTo>
                    <a:pt x="21291" y="10952"/>
                    <a:pt x="18514" y="13690"/>
                    <a:pt x="14503" y="15921"/>
                  </a:cubicBezTo>
                  <a:cubicBezTo>
                    <a:pt x="10491" y="18152"/>
                    <a:pt x="5246" y="1987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3264540" y="6017331"/>
              <a:ext cx="213720" cy="648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05" fill="norm" stroke="1" extrusionOk="0">
                  <a:moveTo>
                    <a:pt x="3343" y="6460"/>
                  </a:moveTo>
                  <a:cubicBezTo>
                    <a:pt x="3343" y="8907"/>
                    <a:pt x="3343" y="11354"/>
                    <a:pt x="3214" y="13717"/>
                  </a:cubicBezTo>
                  <a:cubicBezTo>
                    <a:pt x="3086" y="16079"/>
                    <a:pt x="2829" y="18357"/>
                    <a:pt x="2571" y="19707"/>
                  </a:cubicBezTo>
                  <a:cubicBezTo>
                    <a:pt x="2314" y="21057"/>
                    <a:pt x="2057" y="21479"/>
                    <a:pt x="1800" y="21395"/>
                  </a:cubicBezTo>
                  <a:cubicBezTo>
                    <a:pt x="1543" y="21310"/>
                    <a:pt x="1286" y="20720"/>
                    <a:pt x="900" y="18737"/>
                  </a:cubicBezTo>
                  <a:cubicBezTo>
                    <a:pt x="514" y="16754"/>
                    <a:pt x="0" y="13379"/>
                    <a:pt x="0" y="10510"/>
                  </a:cubicBezTo>
                  <a:cubicBezTo>
                    <a:pt x="0" y="7641"/>
                    <a:pt x="514" y="5279"/>
                    <a:pt x="1671" y="3592"/>
                  </a:cubicBezTo>
                  <a:cubicBezTo>
                    <a:pt x="2829" y="1904"/>
                    <a:pt x="4629" y="892"/>
                    <a:pt x="6300" y="385"/>
                  </a:cubicBezTo>
                  <a:cubicBezTo>
                    <a:pt x="7971" y="-121"/>
                    <a:pt x="9514" y="-121"/>
                    <a:pt x="11186" y="343"/>
                  </a:cubicBezTo>
                  <a:cubicBezTo>
                    <a:pt x="12857" y="807"/>
                    <a:pt x="14657" y="1735"/>
                    <a:pt x="15686" y="2452"/>
                  </a:cubicBezTo>
                  <a:cubicBezTo>
                    <a:pt x="16714" y="3170"/>
                    <a:pt x="16971" y="3676"/>
                    <a:pt x="16843" y="4140"/>
                  </a:cubicBezTo>
                  <a:cubicBezTo>
                    <a:pt x="16714" y="4604"/>
                    <a:pt x="16200" y="5026"/>
                    <a:pt x="15429" y="5406"/>
                  </a:cubicBezTo>
                  <a:cubicBezTo>
                    <a:pt x="14657" y="5785"/>
                    <a:pt x="13629" y="6123"/>
                    <a:pt x="13500" y="6123"/>
                  </a:cubicBezTo>
                  <a:cubicBezTo>
                    <a:pt x="13371" y="6123"/>
                    <a:pt x="14143" y="5785"/>
                    <a:pt x="15171" y="5659"/>
                  </a:cubicBezTo>
                  <a:cubicBezTo>
                    <a:pt x="16200" y="5532"/>
                    <a:pt x="17486" y="5616"/>
                    <a:pt x="18514" y="5827"/>
                  </a:cubicBezTo>
                  <a:cubicBezTo>
                    <a:pt x="19543" y="6038"/>
                    <a:pt x="20314" y="6376"/>
                    <a:pt x="20829" y="6756"/>
                  </a:cubicBezTo>
                  <a:cubicBezTo>
                    <a:pt x="21343" y="7135"/>
                    <a:pt x="21600" y="7557"/>
                    <a:pt x="21471" y="7979"/>
                  </a:cubicBezTo>
                  <a:cubicBezTo>
                    <a:pt x="21343" y="8401"/>
                    <a:pt x="20829" y="8823"/>
                    <a:pt x="19929" y="9160"/>
                  </a:cubicBezTo>
                  <a:cubicBezTo>
                    <a:pt x="19029" y="9498"/>
                    <a:pt x="17743" y="9751"/>
                    <a:pt x="16457" y="9751"/>
                  </a:cubicBezTo>
                  <a:cubicBezTo>
                    <a:pt x="15171" y="9751"/>
                    <a:pt x="13886" y="9498"/>
                    <a:pt x="12600" y="92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3512434" y="6236000"/>
              <a:ext cx="86680" cy="8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600" fill="norm" stroke="1" extrusionOk="0">
                  <a:moveTo>
                    <a:pt x="16663" y="7406"/>
                  </a:moveTo>
                  <a:cubicBezTo>
                    <a:pt x="13577" y="6172"/>
                    <a:pt x="10491" y="4937"/>
                    <a:pt x="7714" y="5246"/>
                  </a:cubicBezTo>
                  <a:cubicBezTo>
                    <a:pt x="4937" y="5554"/>
                    <a:pt x="2469" y="7406"/>
                    <a:pt x="1543" y="10183"/>
                  </a:cubicBezTo>
                  <a:cubicBezTo>
                    <a:pt x="617" y="12960"/>
                    <a:pt x="1234" y="16663"/>
                    <a:pt x="3086" y="18823"/>
                  </a:cubicBezTo>
                  <a:cubicBezTo>
                    <a:pt x="4937" y="20983"/>
                    <a:pt x="8023" y="21600"/>
                    <a:pt x="11109" y="21600"/>
                  </a:cubicBezTo>
                  <a:cubicBezTo>
                    <a:pt x="14194" y="21600"/>
                    <a:pt x="17280" y="20983"/>
                    <a:pt x="19131" y="18823"/>
                  </a:cubicBezTo>
                  <a:cubicBezTo>
                    <a:pt x="20983" y="16663"/>
                    <a:pt x="21600" y="12960"/>
                    <a:pt x="20057" y="9566"/>
                  </a:cubicBezTo>
                  <a:cubicBezTo>
                    <a:pt x="18514" y="6171"/>
                    <a:pt x="14811" y="3086"/>
                    <a:pt x="11109" y="1543"/>
                  </a:cubicBezTo>
                  <a:cubicBezTo>
                    <a:pt x="7406" y="0"/>
                    <a:pt x="3703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0" y="6091931"/>
              <a:ext cx="208027" cy="420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518" fill="norm" stroke="1" extrusionOk="0">
                  <a:moveTo>
                    <a:pt x="21184" y="3060"/>
                  </a:moveTo>
                  <a:cubicBezTo>
                    <a:pt x="20664" y="2405"/>
                    <a:pt x="20143" y="1751"/>
                    <a:pt x="19362" y="1227"/>
                  </a:cubicBezTo>
                  <a:cubicBezTo>
                    <a:pt x="18582" y="703"/>
                    <a:pt x="17541" y="311"/>
                    <a:pt x="16239" y="114"/>
                  </a:cubicBezTo>
                  <a:cubicBezTo>
                    <a:pt x="14938" y="-82"/>
                    <a:pt x="13377" y="-82"/>
                    <a:pt x="11685" y="573"/>
                  </a:cubicBezTo>
                  <a:cubicBezTo>
                    <a:pt x="9994" y="1227"/>
                    <a:pt x="8172" y="2536"/>
                    <a:pt x="6090" y="5220"/>
                  </a:cubicBezTo>
                  <a:cubicBezTo>
                    <a:pt x="4008" y="7903"/>
                    <a:pt x="1666" y="11962"/>
                    <a:pt x="625" y="14711"/>
                  </a:cubicBezTo>
                  <a:cubicBezTo>
                    <a:pt x="-416" y="17460"/>
                    <a:pt x="-156" y="18900"/>
                    <a:pt x="1406" y="19816"/>
                  </a:cubicBezTo>
                  <a:cubicBezTo>
                    <a:pt x="2967" y="20733"/>
                    <a:pt x="5830" y="21125"/>
                    <a:pt x="8692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192693" y="6236000"/>
              <a:ext cx="46002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629"/>
                    <a:pt x="2400" y="9257"/>
                    <a:pt x="6000" y="12857"/>
                  </a:cubicBezTo>
                  <a:cubicBezTo>
                    <a:pt x="9600" y="16457"/>
                    <a:pt x="15600" y="190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284695" y="6343336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466040" y="6228334"/>
              <a:ext cx="171330" cy="181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58" fill="norm" stroke="1" extrusionOk="0">
                  <a:moveTo>
                    <a:pt x="19389" y="0"/>
                  </a:moveTo>
                  <a:cubicBezTo>
                    <a:pt x="17166" y="6000"/>
                    <a:pt x="14942" y="12000"/>
                    <a:pt x="12401" y="15750"/>
                  </a:cubicBezTo>
                  <a:cubicBezTo>
                    <a:pt x="9860" y="19500"/>
                    <a:pt x="7001" y="21000"/>
                    <a:pt x="4777" y="21300"/>
                  </a:cubicBezTo>
                  <a:cubicBezTo>
                    <a:pt x="2554" y="21600"/>
                    <a:pt x="966" y="20700"/>
                    <a:pt x="330" y="19500"/>
                  </a:cubicBezTo>
                  <a:cubicBezTo>
                    <a:pt x="-305" y="18300"/>
                    <a:pt x="13" y="16800"/>
                    <a:pt x="966" y="16050"/>
                  </a:cubicBezTo>
                  <a:cubicBezTo>
                    <a:pt x="1919" y="15300"/>
                    <a:pt x="3507" y="15300"/>
                    <a:pt x="7001" y="15900"/>
                  </a:cubicBezTo>
                  <a:cubicBezTo>
                    <a:pt x="10495" y="16500"/>
                    <a:pt x="15895" y="17700"/>
                    <a:pt x="21295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675704" y="6151665"/>
              <a:ext cx="124843" cy="29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456" fill="norm" stroke="1" extrusionOk="0">
                  <a:moveTo>
                    <a:pt x="0" y="0"/>
                  </a:moveTo>
                  <a:cubicBezTo>
                    <a:pt x="4320" y="1292"/>
                    <a:pt x="8640" y="2585"/>
                    <a:pt x="12312" y="5169"/>
                  </a:cubicBezTo>
                  <a:cubicBezTo>
                    <a:pt x="15984" y="7754"/>
                    <a:pt x="19008" y="11631"/>
                    <a:pt x="20304" y="14123"/>
                  </a:cubicBezTo>
                  <a:cubicBezTo>
                    <a:pt x="21600" y="16615"/>
                    <a:pt x="21168" y="17723"/>
                    <a:pt x="20088" y="18738"/>
                  </a:cubicBezTo>
                  <a:cubicBezTo>
                    <a:pt x="19008" y="19754"/>
                    <a:pt x="17280" y="20677"/>
                    <a:pt x="15120" y="21138"/>
                  </a:cubicBezTo>
                  <a:cubicBezTo>
                    <a:pt x="12960" y="21600"/>
                    <a:pt x="10368" y="21600"/>
                    <a:pt x="9288" y="20862"/>
                  </a:cubicBezTo>
                  <a:cubicBezTo>
                    <a:pt x="8208" y="20123"/>
                    <a:pt x="8640" y="18646"/>
                    <a:pt x="9072" y="171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1009104" y="6171909"/>
              <a:ext cx="134278" cy="20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100" fill="norm" stroke="1" extrusionOk="0">
                  <a:moveTo>
                    <a:pt x="14077" y="6449"/>
                  </a:moveTo>
                  <a:cubicBezTo>
                    <a:pt x="14077" y="5163"/>
                    <a:pt x="14077" y="3877"/>
                    <a:pt x="13466" y="2720"/>
                  </a:cubicBezTo>
                  <a:cubicBezTo>
                    <a:pt x="12855" y="1563"/>
                    <a:pt x="11632" y="534"/>
                    <a:pt x="10002" y="149"/>
                  </a:cubicBezTo>
                  <a:cubicBezTo>
                    <a:pt x="8371" y="-237"/>
                    <a:pt x="6334" y="20"/>
                    <a:pt x="4296" y="2206"/>
                  </a:cubicBezTo>
                  <a:cubicBezTo>
                    <a:pt x="2258" y="4392"/>
                    <a:pt x="221" y="8506"/>
                    <a:pt x="17" y="11849"/>
                  </a:cubicBezTo>
                  <a:cubicBezTo>
                    <a:pt x="-187" y="15192"/>
                    <a:pt x="1443" y="17763"/>
                    <a:pt x="4500" y="19306"/>
                  </a:cubicBezTo>
                  <a:cubicBezTo>
                    <a:pt x="7556" y="20849"/>
                    <a:pt x="12039" y="21363"/>
                    <a:pt x="15096" y="20977"/>
                  </a:cubicBezTo>
                  <a:cubicBezTo>
                    <a:pt x="18153" y="20592"/>
                    <a:pt x="19783" y="19306"/>
                    <a:pt x="21413" y="180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1243488" y="6189999"/>
              <a:ext cx="14896" cy="23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20982" y="0"/>
                  </a:moveTo>
                  <a:cubicBezTo>
                    <a:pt x="13782" y="3560"/>
                    <a:pt x="6582" y="7121"/>
                    <a:pt x="2982" y="10325"/>
                  </a:cubicBezTo>
                  <a:cubicBezTo>
                    <a:pt x="-618" y="13530"/>
                    <a:pt x="-618" y="16378"/>
                    <a:pt x="1182" y="18396"/>
                  </a:cubicBezTo>
                  <a:cubicBezTo>
                    <a:pt x="2982" y="20413"/>
                    <a:pt x="6582" y="21600"/>
                    <a:pt x="8382" y="21600"/>
                  </a:cubicBezTo>
                  <a:cubicBezTo>
                    <a:pt x="10182" y="21600"/>
                    <a:pt x="10182" y="20413"/>
                    <a:pt x="10182" y="192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1166381" y="6168277"/>
              <a:ext cx="191672" cy="2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864" y="13500"/>
                    <a:pt x="1728" y="6300"/>
                    <a:pt x="3744" y="2700"/>
                  </a:cubicBezTo>
                  <a:cubicBezTo>
                    <a:pt x="5760" y="-900"/>
                    <a:pt x="8928" y="-900"/>
                    <a:pt x="12096" y="2700"/>
                  </a:cubicBezTo>
                  <a:cubicBezTo>
                    <a:pt x="15264" y="6300"/>
                    <a:pt x="18432" y="13500"/>
                    <a:pt x="21600" y="20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1167783" y="6366337"/>
              <a:ext cx="213271" cy="64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0897" fill="norm" stroke="1" extrusionOk="0">
                  <a:moveTo>
                    <a:pt x="2148" y="9969"/>
                  </a:moveTo>
                  <a:cubicBezTo>
                    <a:pt x="878" y="14954"/>
                    <a:pt x="-393" y="19939"/>
                    <a:pt x="115" y="20769"/>
                  </a:cubicBezTo>
                  <a:cubicBezTo>
                    <a:pt x="623" y="21600"/>
                    <a:pt x="2911" y="18277"/>
                    <a:pt x="6722" y="14123"/>
                  </a:cubicBezTo>
                  <a:cubicBezTo>
                    <a:pt x="10534" y="9969"/>
                    <a:pt x="15871" y="4985"/>
                    <a:pt x="2120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1759284" y="6149273"/>
              <a:ext cx="426788" cy="201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1" fill="norm" stroke="1" extrusionOk="0">
                  <a:moveTo>
                    <a:pt x="5691" y="11449"/>
                  </a:moveTo>
                  <a:cubicBezTo>
                    <a:pt x="5562" y="10116"/>
                    <a:pt x="5432" y="8783"/>
                    <a:pt x="4915" y="7849"/>
                  </a:cubicBezTo>
                  <a:cubicBezTo>
                    <a:pt x="4398" y="6916"/>
                    <a:pt x="3492" y="6383"/>
                    <a:pt x="2651" y="7316"/>
                  </a:cubicBezTo>
                  <a:cubicBezTo>
                    <a:pt x="1811" y="8249"/>
                    <a:pt x="1035" y="10649"/>
                    <a:pt x="582" y="12649"/>
                  </a:cubicBezTo>
                  <a:cubicBezTo>
                    <a:pt x="129" y="14649"/>
                    <a:pt x="0" y="16249"/>
                    <a:pt x="0" y="17716"/>
                  </a:cubicBezTo>
                  <a:cubicBezTo>
                    <a:pt x="0" y="19183"/>
                    <a:pt x="129" y="20516"/>
                    <a:pt x="517" y="20916"/>
                  </a:cubicBezTo>
                  <a:cubicBezTo>
                    <a:pt x="905" y="21316"/>
                    <a:pt x="1552" y="20783"/>
                    <a:pt x="2069" y="19849"/>
                  </a:cubicBezTo>
                  <a:cubicBezTo>
                    <a:pt x="2587" y="18916"/>
                    <a:pt x="2975" y="17583"/>
                    <a:pt x="3234" y="16249"/>
                  </a:cubicBezTo>
                  <a:cubicBezTo>
                    <a:pt x="3492" y="14916"/>
                    <a:pt x="3622" y="13583"/>
                    <a:pt x="3686" y="14116"/>
                  </a:cubicBezTo>
                  <a:cubicBezTo>
                    <a:pt x="3751" y="14649"/>
                    <a:pt x="3751" y="17049"/>
                    <a:pt x="4074" y="18516"/>
                  </a:cubicBezTo>
                  <a:cubicBezTo>
                    <a:pt x="4398" y="19983"/>
                    <a:pt x="5044" y="20516"/>
                    <a:pt x="5626" y="19983"/>
                  </a:cubicBezTo>
                  <a:cubicBezTo>
                    <a:pt x="6208" y="19449"/>
                    <a:pt x="6726" y="17849"/>
                    <a:pt x="7178" y="14916"/>
                  </a:cubicBezTo>
                  <a:cubicBezTo>
                    <a:pt x="7631" y="11983"/>
                    <a:pt x="8019" y="7716"/>
                    <a:pt x="8278" y="4916"/>
                  </a:cubicBezTo>
                  <a:cubicBezTo>
                    <a:pt x="8537" y="2116"/>
                    <a:pt x="8666" y="783"/>
                    <a:pt x="9054" y="249"/>
                  </a:cubicBezTo>
                  <a:cubicBezTo>
                    <a:pt x="9442" y="-284"/>
                    <a:pt x="10089" y="-17"/>
                    <a:pt x="10671" y="1583"/>
                  </a:cubicBezTo>
                  <a:cubicBezTo>
                    <a:pt x="11253" y="3183"/>
                    <a:pt x="11770" y="6116"/>
                    <a:pt x="11964" y="8383"/>
                  </a:cubicBezTo>
                  <a:cubicBezTo>
                    <a:pt x="12158" y="10649"/>
                    <a:pt x="12029" y="12249"/>
                    <a:pt x="11835" y="13716"/>
                  </a:cubicBezTo>
                  <a:cubicBezTo>
                    <a:pt x="11641" y="15183"/>
                    <a:pt x="11382" y="16516"/>
                    <a:pt x="11447" y="17716"/>
                  </a:cubicBezTo>
                  <a:cubicBezTo>
                    <a:pt x="11511" y="18916"/>
                    <a:pt x="11899" y="19983"/>
                    <a:pt x="12417" y="20249"/>
                  </a:cubicBezTo>
                  <a:cubicBezTo>
                    <a:pt x="12934" y="20516"/>
                    <a:pt x="13581" y="19983"/>
                    <a:pt x="14810" y="18249"/>
                  </a:cubicBezTo>
                  <a:cubicBezTo>
                    <a:pt x="16038" y="16516"/>
                    <a:pt x="17849" y="13583"/>
                    <a:pt x="18949" y="11449"/>
                  </a:cubicBezTo>
                  <a:cubicBezTo>
                    <a:pt x="20048" y="9316"/>
                    <a:pt x="20436" y="7983"/>
                    <a:pt x="20630" y="6649"/>
                  </a:cubicBezTo>
                  <a:cubicBezTo>
                    <a:pt x="20824" y="5316"/>
                    <a:pt x="20824" y="3983"/>
                    <a:pt x="20501" y="3716"/>
                  </a:cubicBezTo>
                  <a:cubicBezTo>
                    <a:pt x="20177" y="3449"/>
                    <a:pt x="19531" y="4249"/>
                    <a:pt x="18884" y="5583"/>
                  </a:cubicBezTo>
                  <a:cubicBezTo>
                    <a:pt x="18237" y="6916"/>
                    <a:pt x="17590" y="8783"/>
                    <a:pt x="17267" y="10649"/>
                  </a:cubicBezTo>
                  <a:cubicBezTo>
                    <a:pt x="16944" y="12516"/>
                    <a:pt x="16944" y="14383"/>
                    <a:pt x="17461" y="15316"/>
                  </a:cubicBezTo>
                  <a:cubicBezTo>
                    <a:pt x="17978" y="16249"/>
                    <a:pt x="19013" y="16249"/>
                    <a:pt x="19789" y="15716"/>
                  </a:cubicBezTo>
                  <a:cubicBezTo>
                    <a:pt x="20565" y="15183"/>
                    <a:pt x="21083" y="14116"/>
                    <a:pt x="21600" y="13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2239678" y="6174666"/>
              <a:ext cx="3072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2057"/>
                    <a:pt x="3363" y="4114"/>
                    <a:pt x="870" y="7714"/>
                  </a:cubicBezTo>
                  <a:cubicBezTo>
                    <a:pt x="-1622" y="11314"/>
                    <a:pt x="1701" y="16457"/>
                    <a:pt x="50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2270406" y="6274334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3337314" y="5768982"/>
              <a:ext cx="175121" cy="168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195" fill="norm" stroke="1" extrusionOk="0">
                  <a:moveTo>
                    <a:pt x="2668" y="12491"/>
                  </a:moveTo>
                  <a:cubicBezTo>
                    <a:pt x="1729" y="13780"/>
                    <a:pt x="790" y="15070"/>
                    <a:pt x="321" y="14908"/>
                  </a:cubicBezTo>
                  <a:cubicBezTo>
                    <a:pt x="-149" y="14747"/>
                    <a:pt x="-149" y="13135"/>
                    <a:pt x="634" y="10556"/>
                  </a:cubicBezTo>
                  <a:cubicBezTo>
                    <a:pt x="1416" y="7977"/>
                    <a:pt x="2981" y="4431"/>
                    <a:pt x="4547" y="2335"/>
                  </a:cubicBezTo>
                  <a:cubicBezTo>
                    <a:pt x="6112" y="240"/>
                    <a:pt x="7677" y="-405"/>
                    <a:pt x="8773" y="240"/>
                  </a:cubicBezTo>
                  <a:cubicBezTo>
                    <a:pt x="9868" y="885"/>
                    <a:pt x="10494" y="2819"/>
                    <a:pt x="12529" y="6526"/>
                  </a:cubicBezTo>
                  <a:cubicBezTo>
                    <a:pt x="14564" y="10234"/>
                    <a:pt x="18008" y="15714"/>
                    <a:pt x="21451" y="211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3941777" y="6105664"/>
              <a:ext cx="176339" cy="3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8514"/>
                  </a:moveTo>
                  <a:cubicBezTo>
                    <a:pt x="4070" y="20057"/>
                    <a:pt x="8139" y="21600"/>
                    <a:pt x="11739" y="18514"/>
                  </a:cubicBezTo>
                  <a:cubicBezTo>
                    <a:pt x="15339" y="15429"/>
                    <a:pt x="18470" y="77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4026113" y="6028996"/>
              <a:ext cx="23001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3880443" y="6389337"/>
              <a:ext cx="253006" cy="1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09" y="10800"/>
                    <a:pt x="12218" y="21600"/>
                    <a:pt x="15818" y="21600"/>
                  </a:cubicBezTo>
                  <a:cubicBezTo>
                    <a:pt x="19418" y="21600"/>
                    <a:pt x="20509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4488202" y="6106103"/>
              <a:ext cx="283671" cy="320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77" fill="norm" stroke="1" extrusionOk="0">
                  <a:moveTo>
                    <a:pt x="1565" y="1000"/>
                  </a:moveTo>
                  <a:cubicBezTo>
                    <a:pt x="6153" y="657"/>
                    <a:pt x="10741" y="314"/>
                    <a:pt x="13608" y="142"/>
                  </a:cubicBezTo>
                  <a:cubicBezTo>
                    <a:pt x="16475" y="-29"/>
                    <a:pt x="17622" y="-29"/>
                    <a:pt x="18673" y="57"/>
                  </a:cubicBezTo>
                  <a:cubicBezTo>
                    <a:pt x="19725" y="142"/>
                    <a:pt x="20680" y="314"/>
                    <a:pt x="21063" y="914"/>
                  </a:cubicBezTo>
                  <a:cubicBezTo>
                    <a:pt x="21445" y="1514"/>
                    <a:pt x="21254" y="2542"/>
                    <a:pt x="18960" y="4342"/>
                  </a:cubicBezTo>
                  <a:cubicBezTo>
                    <a:pt x="16666" y="6142"/>
                    <a:pt x="12270" y="8714"/>
                    <a:pt x="8925" y="11114"/>
                  </a:cubicBezTo>
                  <a:cubicBezTo>
                    <a:pt x="5580" y="13514"/>
                    <a:pt x="3286" y="15742"/>
                    <a:pt x="1852" y="17457"/>
                  </a:cubicBezTo>
                  <a:cubicBezTo>
                    <a:pt x="418" y="19171"/>
                    <a:pt x="-155" y="20371"/>
                    <a:pt x="36" y="20971"/>
                  </a:cubicBezTo>
                  <a:cubicBezTo>
                    <a:pt x="227" y="21571"/>
                    <a:pt x="1183" y="21571"/>
                    <a:pt x="3477" y="21314"/>
                  </a:cubicBezTo>
                  <a:cubicBezTo>
                    <a:pt x="5771" y="21057"/>
                    <a:pt x="9403" y="20542"/>
                    <a:pt x="12365" y="20028"/>
                  </a:cubicBezTo>
                  <a:cubicBezTo>
                    <a:pt x="15328" y="19514"/>
                    <a:pt x="17622" y="19000"/>
                    <a:pt x="19916" y="18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4749351" y="6335669"/>
              <a:ext cx="150782" cy="12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16108" y="0"/>
                  </a:moveTo>
                  <a:cubicBezTo>
                    <a:pt x="17573" y="1271"/>
                    <a:pt x="19037" y="2541"/>
                    <a:pt x="19403" y="4235"/>
                  </a:cubicBezTo>
                  <a:cubicBezTo>
                    <a:pt x="19769" y="5929"/>
                    <a:pt x="19037" y="8047"/>
                    <a:pt x="17024" y="10800"/>
                  </a:cubicBezTo>
                  <a:cubicBezTo>
                    <a:pt x="15010" y="13553"/>
                    <a:pt x="11715" y="16941"/>
                    <a:pt x="9153" y="18635"/>
                  </a:cubicBezTo>
                  <a:cubicBezTo>
                    <a:pt x="6590" y="20329"/>
                    <a:pt x="4759" y="20329"/>
                    <a:pt x="3112" y="19694"/>
                  </a:cubicBezTo>
                  <a:cubicBezTo>
                    <a:pt x="1464" y="19059"/>
                    <a:pt x="0" y="17788"/>
                    <a:pt x="0" y="16518"/>
                  </a:cubicBezTo>
                  <a:cubicBezTo>
                    <a:pt x="0" y="15247"/>
                    <a:pt x="1464" y="13976"/>
                    <a:pt x="3295" y="13765"/>
                  </a:cubicBezTo>
                  <a:cubicBezTo>
                    <a:pt x="5125" y="13553"/>
                    <a:pt x="7322" y="14400"/>
                    <a:pt x="9702" y="16094"/>
                  </a:cubicBezTo>
                  <a:cubicBezTo>
                    <a:pt x="12081" y="17788"/>
                    <a:pt x="14644" y="20329"/>
                    <a:pt x="16658" y="20965"/>
                  </a:cubicBezTo>
                  <a:cubicBezTo>
                    <a:pt x="18671" y="21600"/>
                    <a:pt x="20136" y="20329"/>
                    <a:pt x="21600" y="19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4930800" y="6312669"/>
              <a:ext cx="69002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4999801" y="6454825"/>
              <a:ext cx="237673" cy="11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6" fill="norm" stroke="1" extrusionOk="0">
                  <a:moveTo>
                    <a:pt x="0" y="3463"/>
                  </a:moveTo>
                  <a:cubicBezTo>
                    <a:pt x="929" y="2055"/>
                    <a:pt x="1858" y="646"/>
                    <a:pt x="2903" y="177"/>
                  </a:cubicBezTo>
                  <a:cubicBezTo>
                    <a:pt x="3948" y="-293"/>
                    <a:pt x="5110" y="177"/>
                    <a:pt x="5806" y="1585"/>
                  </a:cubicBezTo>
                  <a:cubicBezTo>
                    <a:pt x="6503" y="2994"/>
                    <a:pt x="6735" y="5342"/>
                    <a:pt x="6503" y="7455"/>
                  </a:cubicBezTo>
                  <a:cubicBezTo>
                    <a:pt x="6271" y="9568"/>
                    <a:pt x="5574" y="11446"/>
                    <a:pt x="4877" y="13559"/>
                  </a:cubicBezTo>
                  <a:cubicBezTo>
                    <a:pt x="4181" y="15672"/>
                    <a:pt x="3484" y="18020"/>
                    <a:pt x="3716" y="19429"/>
                  </a:cubicBezTo>
                  <a:cubicBezTo>
                    <a:pt x="3948" y="20837"/>
                    <a:pt x="5110" y="21307"/>
                    <a:pt x="7781" y="20368"/>
                  </a:cubicBezTo>
                  <a:cubicBezTo>
                    <a:pt x="10452" y="19429"/>
                    <a:pt x="14632" y="17081"/>
                    <a:pt x="17187" y="14968"/>
                  </a:cubicBezTo>
                  <a:cubicBezTo>
                    <a:pt x="19742" y="12855"/>
                    <a:pt x="20671" y="10977"/>
                    <a:pt x="21600" y="90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5344809" y="6274334"/>
              <a:ext cx="3066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5509568" y="6087775"/>
              <a:ext cx="134249" cy="23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442" fill="norm" stroke="1" extrusionOk="0">
                  <a:moveTo>
                    <a:pt x="21012" y="2298"/>
                  </a:moveTo>
                  <a:cubicBezTo>
                    <a:pt x="20212" y="1149"/>
                    <a:pt x="19412" y="0"/>
                    <a:pt x="15812" y="0"/>
                  </a:cubicBezTo>
                  <a:cubicBezTo>
                    <a:pt x="12212" y="0"/>
                    <a:pt x="5812" y="1149"/>
                    <a:pt x="2612" y="2413"/>
                  </a:cubicBezTo>
                  <a:cubicBezTo>
                    <a:pt x="-588" y="3677"/>
                    <a:pt x="-588" y="5055"/>
                    <a:pt x="1212" y="6434"/>
                  </a:cubicBezTo>
                  <a:cubicBezTo>
                    <a:pt x="3012" y="7813"/>
                    <a:pt x="6612" y="9191"/>
                    <a:pt x="9612" y="11260"/>
                  </a:cubicBezTo>
                  <a:cubicBezTo>
                    <a:pt x="12612" y="13328"/>
                    <a:pt x="15012" y="16085"/>
                    <a:pt x="15212" y="17923"/>
                  </a:cubicBezTo>
                  <a:cubicBezTo>
                    <a:pt x="15412" y="19762"/>
                    <a:pt x="13412" y="20681"/>
                    <a:pt x="11012" y="21140"/>
                  </a:cubicBezTo>
                  <a:cubicBezTo>
                    <a:pt x="8612" y="21600"/>
                    <a:pt x="5812" y="21600"/>
                    <a:pt x="4412" y="20681"/>
                  </a:cubicBezTo>
                  <a:cubicBezTo>
                    <a:pt x="3012" y="19762"/>
                    <a:pt x="3012" y="17923"/>
                    <a:pt x="3012" y="160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5662879" y="6103591"/>
              <a:ext cx="210943" cy="21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748" fill="norm" stroke="1" extrusionOk="0">
                  <a:moveTo>
                    <a:pt x="1962" y="9245"/>
                  </a:moveTo>
                  <a:cubicBezTo>
                    <a:pt x="4825" y="8994"/>
                    <a:pt x="7687" y="8743"/>
                    <a:pt x="9509" y="7864"/>
                  </a:cubicBezTo>
                  <a:cubicBezTo>
                    <a:pt x="11331" y="6985"/>
                    <a:pt x="12111" y="5478"/>
                    <a:pt x="12632" y="4096"/>
                  </a:cubicBezTo>
                  <a:cubicBezTo>
                    <a:pt x="13152" y="2715"/>
                    <a:pt x="13413" y="1459"/>
                    <a:pt x="12892" y="706"/>
                  </a:cubicBezTo>
                  <a:cubicBezTo>
                    <a:pt x="12372" y="-48"/>
                    <a:pt x="11070" y="-299"/>
                    <a:pt x="9249" y="454"/>
                  </a:cubicBezTo>
                  <a:cubicBezTo>
                    <a:pt x="7427" y="1208"/>
                    <a:pt x="5085" y="2966"/>
                    <a:pt x="3263" y="5227"/>
                  </a:cubicBezTo>
                  <a:cubicBezTo>
                    <a:pt x="1441" y="7487"/>
                    <a:pt x="140" y="10250"/>
                    <a:pt x="10" y="13138"/>
                  </a:cubicBezTo>
                  <a:cubicBezTo>
                    <a:pt x="-120" y="16027"/>
                    <a:pt x="921" y="19041"/>
                    <a:pt x="4694" y="20171"/>
                  </a:cubicBezTo>
                  <a:cubicBezTo>
                    <a:pt x="8468" y="21301"/>
                    <a:pt x="14974" y="20548"/>
                    <a:pt x="21480" y="197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Drawing"/>
          <p:cNvGrpSpPr/>
          <p:nvPr/>
        </p:nvGrpSpPr>
        <p:grpSpPr>
          <a:xfrm>
            <a:off x="636347" y="296451"/>
            <a:ext cx="12144316" cy="8823473"/>
            <a:chOff x="0" y="0"/>
            <a:chExt cx="12144315" cy="8823472"/>
          </a:xfrm>
        </p:grpSpPr>
        <p:sp>
          <p:nvSpPr>
            <p:cNvPr id="1277" name="Line"/>
            <p:cNvSpPr/>
            <p:nvPr/>
          </p:nvSpPr>
          <p:spPr>
            <a:xfrm>
              <a:off x="0" y="198379"/>
              <a:ext cx="210144" cy="31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492" fill="norm" stroke="1" extrusionOk="0">
                  <a:moveTo>
                    <a:pt x="771" y="3866"/>
                  </a:moveTo>
                  <a:cubicBezTo>
                    <a:pt x="1029" y="3002"/>
                    <a:pt x="1286" y="2138"/>
                    <a:pt x="3471" y="1447"/>
                  </a:cubicBezTo>
                  <a:cubicBezTo>
                    <a:pt x="5657" y="756"/>
                    <a:pt x="9771" y="238"/>
                    <a:pt x="12471" y="65"/>
                  </a:cubicBezTo>
                  <a:cubicBezTo>
                    <a:pt x="15171" y="-108"/>
                    <a:pt x="16457" y="65"/>
                    <a:pt x="17100" y="583"/>
                  </a:cubicBezTo>
                  <a:cubicBezTo>
                    <a:pt x="17743" y="1102"/>
                    <a:pt x="17743" y="1966"/>
                    <a:pt x="16971" y="3175"/>
                  </a:cubicBezTo>
                  <a:cubicBezTo>
                    <a:pt x="16200" y="4385"/>
                    <a:pt x="14657" y="5940"/>
                    <a:pt x="13371" y="6977"/>
                  </a:cubicBezTo>
                  <a:cubicBezTo>
                    <a:pt x="12086" y="8014"/>
                    <a:pt x="11057" y="8532"/>
                    <a:pt x="10929" y="9137"/>
                  </a:cubicBezTo>
                  <a:cubicBezTo>
                    <a:pt x="10800" y="9742"/>
                    <a:pt x="11571" y="10433"/>
                    <a:pt x="13500" y="11556"/>
                  </a:cubicBezTo>
                  <a:cubicBezTo>
                    <a:pt x="15429" y="12679"/>
                    <a:pt x="18514" y="14234"/>
                    <a:pt x="20057" y="15444"/>
                  </a:cubicBezTo>
                  <a:cubicBezTo>
                    <a:pt x="21600" y="16654"/>
                    <a:pt x="21600" y="17518"/>
                    <a:pt x="19414" y="18468"/>
                  </a:cubicBezTo>
                  <a:cubicBezTo>
                    <a:pt x="17229" y="19418"/>
                    <a:pt x="12857" y="20455"/>
                    <a:pt x="9257" y="20974"/>
                  </a:cubicBezTo>
                  <a:cubicBezTo>
                    <a:pt x="5657" y="21492"/>
                    <a:pt x="2829" y="21492"/>
                    <a:pt x="0" y="21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360341" y="431898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990768" y="175948"/>
              <a:ext cx="381597" cy="699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98" fill="norm" stroke="1" extrusionOk="0">
                  <a:moveTo>
                    <a:pt x="3358" y="2446"/>
                  </a:moveTo>
                  <a:cubicBezTo>
                    <a:pt x="3358" y="2839"/>
                    <a:pt x="3358" y="3232"/>
                    <a:pt x="3142" y="3585"/>
                  </a:cubicBezTo>
                  <a:cubicBezTo>
                    <a:pt x="2926" y="3939"/>
                    <a:pt x="2494" y="4253"/>
                    <a:pt x="1918" y="4489"/>
                  </a:cubicBezTo>
                  <a:cubicBezTo>
                    <a:pt x="1342" y="4724"/>
                    <a:pt x="622" y="4881"/>
                    <a:pt x="262" y="4606"/>
                  </a:cubicBezTo>
                  <a:cubicBezTo>
                    <a:pt x="-98" y="4332"/>
                    <a:pt x="-98" y="3625"/>
                    <a:pt x="334" y="2878"/>
                  </a:cubicBezTo>
                  <a:cubicBezTo>
                    <a:pt x="766" y="2132"/>
                    <a:pt x="1630" y="1347"/>
                    <a:pt x="2566" y="797"/>
                  </a:cubicBezTo>
                  <a:cubicBezTo>
                    <a:pt x="3502" y="247"/>
                    <a:pt x="4510" y="-67"/>
                    <a:pt x="5014" y="12"/>
                  </a:cubicBezTo>
                  <a:cubicBezTo>
                    <a:pt x="5518" y="90"/>
                    <a:pt x="5518" y="561"/>
                    <a:pt x="5446" y="1936"/>
                  </a:cubicBezTo>
                  <a:cubicBezTo>
                    <a:pt x="5374" y="3310"/>
                    <a:pt x="5230" y="5588"/>
                    <a:pt x="4942" y="7395"/>
                  </a:cubicBezTo>
                  <a:cubicBezTo>
                    <a:pt x="4654" y="9201"/>
                    <a:pt x="4222" y="10537"/>
                    <a:pt x="3862" y="11518"/>
                  </a:cubicBezTo>
                  <a:cubicBezTo>
                    <a:pt x="3502" y="12500"/>
                    <a:pt x="3214" y="13129"/>
                    <a:pt x="2710" y="13521"/>
                  </a:cubicBezTo>
                  <a:cubicBezTo>
                    <a:pt x="2206" y="13914"/>
                    <a:pt x="1486" y="14071"/>
                    <a:pt x="982" y="13875"/>
                  </a:cubicBezTo>
                  <a:cubicBezTo>
                    <a:pt x="478" y="13678"/>
                    <a:pt x="190" y="13129"/>
                    <a:pt x="838" y="11950"/>
                  </a:cubicBezTo>
                  <a:cubicBezTo>
                    <a:pt x="1486" y="10772"/>
                    <a:pt x="3070" y="8966"/>
                    <a:pt x="5086" y="7238"/>
                  </a:cubicBezTo>
                  <a:cubicBezTo>
                    <a:pt x="7102" y="5510"/>
                    <a:pt x="9550" y="3860"/>
                    <a:pt x="11062" y="2878"/>
                  </a:cubicBezTo>
                  <a:cubicBezTo>
                    <a:pt x="12574" y="1897"/>
                    <a:pt x="13150" y="1582"/>
                    <a:pt x="13366" y="1622"/>
                  </a:cubicBezTo>
                  <a:cubicBezTo>
                    <a:pt x="13582" y="1661"/>
                    <a:pt x="13438" y="2054"/>
                    <a:pt x="12646" y="3507"/>
                  </a:cubicBezTo>
                  <a:cubicBezTo>
                    <a:pt x="11854" y="4960"/>
                    <a:pt x="10414" y="7473"/>
                    <a:pt x="9478" y="10105"/>
                  </a:cubicBezTo>
                  <a:cubicBezTo>
                    <a:pt x="8542" y="12736"/>
                    <a:pt x="8110" y="15485"/>
                    <a:pt x="7966" y="17292"/>
                  </a:cubicBezTo>
                  <a:cubicBezTo>
                    <a:pt x="7822" y="19098"/>
                    <a:pt x="7966" y="19962"/>
                    <a:pt x="8254" y="20551"/>
                  </a:cubicBezTo>
                  <a:cubicBezTo>
                    <a:pt x="8542" y="21140"/>
                    <a:pt x="8974" y="21454"/>
                    <a:pt x="9550" y="21494"/>
                  </a:cubicBezTo>
                  <a:cubicBezTo>
                    <a:pt x="10126" y="21533"/>
                    <a:pt x="10846" y="21297"/>
                    <a:pt x="11422" y="20316"/>
                  </a:cubicBezTo>
                  <a:cubicBezTo>
                    <a:pt x="11998" y="19334"/>
                    <a:pt x="12430" y="17606"/>
                    <a:pt x="12646" y="16349"/>
                  </a:cubicBezTo>
                  <a:cubicBezTo>
                    <a:pt x="12862" y="15092"/>
                    <a:pt x="12862" y="14307"/>
                    <a:pt x="12718" y="13678"/>
                  </a:cubicBezTo>
                  <a:cubicBezTo>
                    <a:pt x="12574" y="13050"/>
                    <a:pt x="12286" y="12579"/>
                    <a:pt x="12646" y="12343"/>
                  </a:cubicBezTo>
                  <a:cubicBezTo>
                    <a:pt x="13006" y="12108"/>
                    <a:pt x="14014" y="12108"/>
                    <a:pt x="15598" y="11793"/>
                  </a:cubicBezTo>
                  <a:cubicBezTo>
                    <a:pt x="17182" y="11479"/>
                    <a:pt x="19342" y="10851"/>
                    <a:pt x="21502" y="102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2266345" y="287974"/>
              <a:ext cx="263713" cy="364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81" fill="norm" stroke="1" extrusionOk="0">
                  <a:moveTo>
                    <a:pt x="21432" y="2598"/>
                  </a:moveTo>
                  <a:cubicBezTo>
                    <a:pt x="21224" y="1698"/>
                    <a:pt x="21017" y="798"/>
                    <a:pt x="20186" y="348"/>
                  </a:cubicBezTo>
                  <a:cubicBezTo>
                    <a:pt x="19355" y="-102"/>
                    <a:pt x="17901" y="-102"/>
                    <a:pt x="15513" y="273"/>
                  </a:cubicBezTo>
                  <a:cubicBezTo>
                    <a:pt x="13124" y="648"/>
                    <a:pt x="9801" y="1398"/>
                    <a:pt x="7413" y="2973"/>
                  </a:cubicBezTo>
                  <a:cubicBezTo>
                    <a:pt x="5024" y="4548"/>
                    <a:pt x="3570" y="6948"/>
                    <a:pt x="3051" y="8523"/>
                  </a:cubicBezTo>
                  <a:cubicBezTo>
                    <a:pt x="2532" y="10098"/>
                    <a:pt x="2947" y="10848"/>
                    <a:pt x="3882" y="11448"/>
                  </a:cubicBezTo>
                  <a:cubicBezTo>
                    <a:pt x="4817" y="12048"/>
                    <a:pt x="6270" y="12498"/>
                    <a:pt x="7932" y="12723"/>
                  </a:cubicBezTo>
                  <a:cubicBezTo>
                    <a:pt x="9594" y="12948"/>
                    <a:pt x="11463" y="12948"/>
                    <a:pt x="11567" y="13173"/>
                  </a:cubicBezTo>
                  <a:cubicBezTo>
                    <a:pt x="11670" y="13398"/>
                    <a:pt x="10009" y="13848"/>
                    <a:pt x="8140" y="14523"/>
                  </a:cubicBezTo>
                  <a:cubicBezTo>
                    <a:pt x="6270" y="15198"/>
                    <a:pt x="4194" y="16098"/>
                    <a:pt x="2740" y="16923"/>
                  </a:cubicBezTo>
                  <a:cubicBezTo>
                    <a:pt x="1286" y="17748"/>
                    <a:pt x="455" y="18498"/>
                    <a:pt x="144" y="19248"/>
                  </a:cubicBezTo>
                  <a:cubicBezTo>
                    <a:pt x="-168" y="19998"/>
                    <a:pt x="40" y="20748"/>
                    <a:pt x="663" y="21123"/>
                  </a:cubicBezTo>
                  <a:cubicBezTo>
                    <a:pt x="1286" y="21498"/>
                    <a:pt x="2324" y="21498"/>
                    <a:pt x="5544" y="20898"/>
                  </a:cubicBezTo>
                  <a:cubicBezTo>
                    <a:pt x="8763" y="20298"/>
                    <a:pt x="14163" y="19098"/>
                    <a:pt x="19563" y="178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2660393" y="646570"/>
              <a:ext cx="15334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2670114" y="485566"/>
              <a:ext cx="18893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2" h="21600" fill="norm" stroke="1" extrusionOk="0">
                  <a:moveTo>
                    <a:pt x="12471" y="0"/>
                  </a:moveTo>
                  <a:cubicBezTo>
                    <a:pt x="5271" y="3600"/>
                    <a:pt x="-1929" y="7200"/>
                    <a:pt x="471" y="9000"/>
                  </a:cubicBezTo>
                  <a:cubicBezTo>
                    <a:pt x="2871" y="10800"/>
                    <a:pt x="14871" y="10800"/>
                    <a:pt x="17271" y="12600"/>
                  </a:cubicBezTo>
                  <a:cubicBezTo>
                    <a:pt x="19671" y="14400"/>
                    <a:pt x="12471" y="18000"/>
                    <a:pt x="527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2987723" y="492612"/>
              <a:ext cx="316685" cy="13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884" fill="norm" stroke="1" extrusionOk="0">
                  <a:moveTo>
                    <a:pt x="2751" y="20884"/>
                  </a:moveTo>
                  <a:cubicBezTo>
                    <a:pt x="1887" y="20069"/>
                    <a:pt x="1023" y="19254"/>
                    <a:pt x="504" y="17827"/>
                  </a:cubicBezTo>
                  <a:cubicBezTo>
                    <a:pt x="-14" y="16401"/>
                    <a:pt x="-187" y="14363"/>
                    <a:pt x="245" y="11307"/>
                  </a:cubicBezTo>
                  <a:cubicBezTo>
                    <a:pt x="677" y="8250"/>
                    <a:pt x="1714" y="4175"/>
                    <a:pt x="3096" y="1933"/>
                  </a:cubicBezTo>
                  <a:cubicBezTo>
                    <a:pt x="4479" y="-308"/>
                    <a:pt x="6207" y="-716"/>
                    <a:pt x="7935" y="1322"/>
                  </a:cubicBezTo>
                  <a:cubicBezTo>
                    <a:pt x="9663" y="3359"/>
                    <a:pt x="11391" y="7842"/>
                    <a:pt x="12514" y="10899"/>
                  </a:cubicBezTo>
                  <a:cubicBezTo>
                    <a:pt x="13637" y="13956"/>
                    <a:pt x="14155" y="15586"/>
                    <a:pt x="14847" y="15993"/>
                  </a:cubicBezTo>
                  <a:cubicBezTo>
                    <a:pt x="15538" y="16401"/>
                    <a:pt x="16402" y="15586"/>
                    <a:pt x="17007" y="14159"/>
                  </a:cubicBezTo>
                  <a:cubicBezTo>
                    <a:pt x="17611" y="12733"/>
                    <a:pt x="17957" y="10695"/>
                    <a:pt x="18389" y="8250"/>
                  </a:cubicBezTo>
                  <a:cubicBezTo>
                    <a:pt x="18821" y="5805"/>
                    <a:pt x="19339" y="2952"/>
                    <a:pt x="19858" y="1526"/>
                  </a:cubicBezTo>
                  <a:cubicBezTo>
                    <a:pt x="20376" y="99"/>
                    <a:pt x="20895" y="99"/>
                    <a:pt x="21413" y="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3580413" y="302765"/>
              <a:ext cx="260674" cy="386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3176" y="7558"/>
                  </a:moveTo>
                  <a:cubicBezTo>
                    <a:pt x="2753" y="11228"/>
                    <a:pt x="2329" y="14899"/>
                    <a:pt x="1800" y="17369"/>
                  </a:cubicBezTo>
                  <a:cubicBezTo>
                    <a:pt x="1271" y="19840"/>
                    <a:pt x="635" y="21110"/>
                    <a:pt x="318" y="21322"/>
                  </a:cubicBezTo>
                  <a:cubicBezTo>
                    <a:pt x="0" y="21534"/>
                    <a:pt x="0" y="20687"/>
                    <a:pt x="0" y="18287"/>
                  </a:cubicBezTo>
                  <a:cubicBezTo>
                    <a:pt x="0" y="15887"/>
                    <a:pt x="0" y="11934"/>
                    <a:pt x="212" y="8899"/>
                  </a:cubicBezTo>
                  <a:cubicBezTo>
                    <a:pt x="424" y="5863"/>
                    <a:pt x="847" y="3746"/>
                    <a:pt x="1376" y="2334"/>
                  </a:cubicBezTo>
                  <a:cubicBezTo>
                    <a:pt x="1906" y="922"/>
                    <a:pt x="2541" y="216"/>
                    <a:pt x="3282" y="75"/>
                  </a:cubicBezTo>
                  <a:cubicBezTo>
                    <a:pt x="4024" y="-66"/>
                    <a:pt x="4871" y="358"/>
                    <a:pt x="5718" y="2122"/>
                  </a:cubicBezTo>
                  <a:cubicBezTo>
                    <a:pt x="6565" y="3887"/>
                    <a:pt x="7412" y="6993"/>
                    <a:pt x="8153" y="10099"/>
                  </a:cubicBezTo>
                  <a:cubicBezTo>
                    <a:pt x="8894" y="13205"/>
                    <a:pt x="9529" y="16310"/>
                    <a:pt x="9953" y="18216"/>
                  </a:cubicBezTo>
                  <a:cubicBezTo>
                    <a:pt x="10376" y="20122"/>
                    <a:pt x="10588" y="20828"/>
                    <a:pt x="11012" y="20899"/>
                  </a:cubicBezTo>
                  <a:cubicBezTo>
                    <a:pt x="11435" y="20969"/>
                    <a:pt x="12071" y="20405"/>
                    <a:pt x="13235" y="17934"/>
                  </a:cubicBezTo>
                  <a:cubicBezTo>
                    <a:pt x="14400" y="15463"/>
                    <a:pt x="16094" y="11087"/>
                    <a:pt x="17259" y="8122"/>
                  </a:cubicBezTo>
                  <a:cubicBezTo>
                    <a:pt x="18424" y="5158"/>
                    <a:pt x="19059" y="3605"/>
                    <a:pt x="19588" y="2334"/>
                  </a:cubicBezTo>
                  <a:cubicBezTo>
                    <a:pt x="20118" y="1063"/>
                    <a:pt x="20541" y="75"/>
                    <a:pt x="20859" y="5"/>
                  </a:cubicBezTo>
                  <a:cubicBezTo>
                    <a:pt x="21176" y="-66"/>
                    <a:pt x="21388" y="781"/>
                    <a:pt x="21600" y="16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3854956" y="431898"/>
              <a:ext cx="29280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306" y="4985"/>
                  </a:moveTo>
                  <a:cubicBezTo>
                    <a:pt x="5367" y="4708"/>
                    <a:pt x="4428" y="4431"/>
                    <a:pt x="3583" y="4846"/>
                  </a:cubicBezTo>
                  <a:cubicBezTo>
                    <a:pt x="2737" y="5262"/>
                    <a:pt x="1986" y="6369"/>
                    <a:pt x="1329" y="8723"/>
                  </a:cubicBezTo>
                  <a:cubicBezTo>
                    <a:pt x="671" y="11077"/>
                    <a:pt x="108" y="14677"/>
                    <a:pt x="14" y="17308"/>
                  </a:cubicBezTo>
                  <a:cubicBezTo>
                    <a:pt x="-80" y="19938"/>
                    <a:pt x="296" y="21600"/>
                    <a:pt x="1610" y="21600"/>
                  </a:cubicBezTo>
                  <a:cubicBezTo>
                    <a:pt x="2925" y="21600"/>
                    <a:pt x="5179" y="19938"/>
                    <a:pt x="6400" y="17585"/>
                  </a:cubicBezTo>
                  <a:cubicBezTo>
                    <a:pt x="7621" y="15231"/>
                    <a:pt x="7809" y="12185"/>
                    <a:pt x="7621" y="9831"/>
                  </a:cubicBezTo>
                  <a:cubicBezTo>
                    <a:pt x="7433" y="7477"/>
                    <a:pt x="6870" y="5815"/>
                    <a:pt x="6118" y="4846"/>
                  </a:cubicBezTo>
                  <a:cubicBezTo>
                    <a:pt x="5367" y="3877"/>
                    <a:pt x="4428" y="3600"/>
                    <a:pt x="4428" y="3185"/>
                  </a:cubicBezTo>
                  <a:cubicBezTo>
                    <a:pt x="4428" y="2769"/>
                    <a:pt x="5367" y="2215"/>
                    <a:pt x="6776" y="1938"/>
                  </a:cubicBezTo>
                  <a:cubicBezTo>
                    <a:pt x="8184" y="1662"/>
                    <a:pt x="10063" y="1662"/>
                    <a:pt x="11659" y="3185"/>
                  </a:cubicBezTo>
                  <a:cubicBezTo>
                    <a:pt x="13256" y="4708"/>
                    <a:pt x="14570" y="7754"/>
                    <a:pt x="15228" y="10800"/>
                  </a:cubicBezTo>
                  <a:cubicBezTo>
                    <a:pt x="15885" y="13846"/>
                    <a:pt x="15885" y="16892"/>
                    <a:pt x="15510" y="18831"/>
                  </a:cubicBezTo>
                  <a:cubicBezTo>
                    <a:pt x="15134" y="20769"/>
                    <a:pt x="14383" y="21600"/>
                    <a:pt x="13913" y="21323"/>
                  </a:cubicBezTo>
                  <a:cubicBezTo>
                    <a:pt x="13443" y="21046"/>
                    <a:pt x="13256" y="19662"/>
                    <a:pt x="13443" y="16477"/>
                  </a:cubicBezTo>
                  <a:cubicBezTo>
                    <a:pt x="13631" y="13292"/>
                    <a:pt x="14195" y="8308"/>
                    <a:pt x="15603" y="5262"/>
                  </a:cubicBezTo>
                  <a:cubicBezTo>
                    <a:pt x="17012" y="2215"/>
                    <a:pt x="19266" y="1108"/>
                    <a:pt x="215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4140093" y="661903"/>
              <a:ext cx="69002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5126188" y="263228"/>
              <a:ext cx="609288" cy="401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84" fill="norm" stroke="1" extrusionOk="0">
                  <a:moveTo>
                    <a:pt x="6583" y="0"/>
                  </a:moveTo>
                  <a:cubicBezTo>
                    <a:pt x="5863" y="3281"/>
                    <a:pt x="5143" y="6562"/>
                    <a:pt x="4648" y="9433"/>
                  </a:cubicBezTo>
                  <a:cubicBezTo>
                    <a:pt x="4153" y="12304"/>
                    <a:pt x="3883" y="14765"/>
                    <a:pt x="3748" y="16405"/>
                  </a:cubicBezTo>
                  <a:cubicBezTo>
                    <a:pt x="3613" y="18046"/>
                    <a:pt x="3613" y="18866"/>
                    <a:pt x="3658" y="19686"/>
                  </a:cubicBezTo>
                  <a:cubicBezTo>
                    <a:pt x="3703" y="20506"/>
                    <a:pt x="3793" y="21327"/>
                    <a:pt x="3973" y="21463"/>
                  </a:cubicBezTo>
                  <a:cubicBezTo>
                    <a:pt x="4153" y="21600"/>
                    <a:pt x="4423" y="21053"/>
                    <a:pt x="4153" y="19618"/>
                  </a:cubicBezTo>
                  <a:cubicBezTo>
                    <a:pt x="3883" y="18182"/>
                    <a:pt x="3073" y="15858"/>
                    <a:pt x="2488" y="14491"/>
                  </a:cubicBezTo>
                  <a:cubicBezTo>
                    <a:pt x="1903" y="13124"/>
                    <a:pt x="1543" y="12714"/>
                    <a:pt x="1093" y="12304"/>
                  </a:cubicBezTo>
                  <a:cubicBezTo>
                    <a:pt x="643" y="11894"/>
                    <a:pt x="103" y="11484"/>
                    <a:pt x="13" y="11073"/>
                  </a:cubicBezTo>
                  <a:cubicBezTo>
                    <a:pt x="-77" y="10663"/>
                    <a:pt x="283" y="10253"/>
                    <a:pt x="1543" y="8886"/>
                  </a:cubicBezTo>
                  <a:cubicBezTo>
                    <a:pt x="2803" y="7519"/>
                    <a:pt x="4963" y="5195"/>
                    <a:pt x="6313" y="3828"/>
                  </a:cubicBezTo>
                  <a:cubicBezTo>
                    <a:pt x="7663" y="2461"/>
                    <a:pt x="8203" y="2051"/>
                    <a:pt x="8473" y="2324"/>
                  </a:cubicBezTo>
                  <a:cubicBezTo>
                    <a:pt x="8743" y="2597"/>
                    <a:pt x="8743" y="3554"/>
                    <a:pt x="8518" y="5947"/>
                  </a:cubicBezTo>
                  <a:cubicBezTo>
                    <a:pt x="8293" y="8339"/>
                    <a:pt x="7843" y="12167"/>
                    <a:pt x="7573" y="14423"/>
                  </a:cubicBezTo>
                  <a:cubicBezTo>
                    <a:pt x="7303" y="16678"/>
                    <a:pt x="7213" y="17362"/>
                    <a:pt x="7033" y="18182"/>
                  </a:cubicBezTo>
                  <a:cubicBezTo>
                    <a:pt x="6853" y="19003"/>
                    <a:pt x="6583" y="19959"/>
                    <a:pt x="6448" y="20096"/>
                  </a:cubicBezTo>
                  <a:cubicBezTo>
                    <a:pt x="6313" y="20233"/>
                    <a:pt x="6313" y="19549"/>
                    <a:pt x="6493" y="18387"/>
                  </a:cubicBezTo>
                  <a:cubicBezTo>
                    <a:pt x="6673" y="17225"/>
                    <a:pt x="7033" y="15585"/>
                    <a:pt x="7393" y="14559"/>
                  </a:cubicBezTo>
                  <a:cubicBezTo>
                    <a:pt x="7753" y="13534"/>
                    <a:pt x="8113" y="13124"/>
                    <a:pt x="8383" y="13397"/>
                  </a:cubicBezTo>
                  <a:cubicBezTo>
                    <a:pt x="8653" y="13671"/>
                    <a:pt x="8833" y="14628"/>
                    <a:pt x="9013" y="15516"/>
                  </a:cubicBezTo>
                  <a:cubicBezTo>
                    <a:pt x="9193" y="16405"/>
                    <a:pt x="9373" y="17225"/>
                    <a:pt x="9643" y="17909"/>
                  </a:cubicBezTo>
                  <a:cubicBezTo>
                    <a:pt x="9913" y="18592"/>
                    <a:pt x="10273" y="19139"/>
                    <a:pt x="10678" y="19344"/>
                  </a:cubicBezTo>
                  <a:cubicBezTo>
                    <a:pt x="11083" y="19549"/>
                    <a:pt x="11533" y="19413"/>
                    <a:pt x="12073" y="18592"/>
                  </a:cubicBezTo>
                  <a:cubicBezTo>
                    <a:pt x="12613" y="17772"/>
                    <a:pt x="13243" y="16268"/>
                    <a:pt x="13648" y="15175"/>
                  </a:cubicBezTo>
                  <a:cubicBezTo>
                    <a:pt x="14053" y="14081"/>
                    <a:pt x="14233" y="13397"/>
                    <a:pt x="14323" y="12714"/>
                  </a:cubicBezTo>
                  <a:cubicBezTo>
                    <a:pt x="14413" y="12030"/>
                    <a:pt x="14413" y="11347"/>
                    <a:pt x="14143" y="11073"/>
                  </a:cubicBezTo>
                  <a:cubicBezTo>
                    <a:pt x="13873" y="10800"/>
                    <a:pt x="13333" y="10937"/>
                    <a:pt x="12928" y="11415"/>
                  </a:cubicBezTo>
                  <a:cubicBezTo>
                    <a:pt x="12523" y="11894"/>
                    <a:pt x="12253" y="12714"/>
                    <a:pt x="12073" y="13466"/>
                  </a:cubicBezTo>
                  <a:cubicBezTo>
                    <a:pt x="11893" y="14218"/>
                    <a:pt x="11803" y="14901"/>
                    <a:pt x="11938" y="15516"/>
                  </a:cubicBezTo>
                  <a:cubicBezTo>
                    <a:pt x="12073" y="16132"/>
                    <a:pt x="12433" y="16678"/>
                    <a:pt x="12838" y="16952"/>
                  </a:cubicBezTo>
                  <a:cubicBezTo>
                    <a:pt x="13243" y="17225"/>
                    <a:pt x="13693" y="17225"/>
                    <a:pt x="14143" y="17020"/>
                  </a:cubicBezTo>
                  <a:cubicBezTo>
                    <a:pt x="14593" y="16815"/>
                    <a:pt x="15043" y="16405"/>
                    <a:pt x="15448" y="15995"/>
                  </a:cubicBezTo>
                  <a:cubicBezTo>
                    <a:pt x="15853" y="15585"/>
                    <a:pt x="16213" y="15175"/>
                    <a:pt x="16258" y="15448"/>
                  </a:cubicBezTo>
                  <a:cubicBezTo>
                    <a:pt x="16303" y="15722"/>
                    <a:pt x="16033" y="16678"/>
                    <a:pt x="15853" y="17499"/>
                  </a:cubicBezTo>
                  <a:cubicBezTo>
                    <a:pt x="15673" y="18319"/>
                    <a:pt x="15583" y="19003"/>
                    <a:pt x="15718" y="19003"/>
                  </a:cubicBezTo>
                  <a:cubicBezTo>
                    <a:pt x="15853" y="19003"/>
                    <a:pt x="16213" y="18319"/>
                    <a:pt x="16663" y="17157"/>
                  </a:cubicBezTo>
                  <a:cubicBezTo>
                    <a:pt x="17113" y="15995"/>
                    <a:pt x="17653" y="14354"/>
                    <a:pt x="18103" y="13261"/>
                  </a:cubicBezTo>
                  <a:cubicBezTo>
                    <a:pt x="18553" y="12167"/>
                    <a:pt x="18913" y="11620"/>
                    <a:pt x="19318" y="11278"/>
                  </a:cubicBezTo>
                  <a:cubicBezTo>
                    <a:pt x="19723" y="10937"/>
                    <a:pt x="20173" y="10800"/>
                    <a:pt x="20578" y="11073"/>
                  </a:cubicBezTo>
                  <a:cubicBezTo>
                    <a:pt x="20983" y="11347"/>
                    <a:pt x="21343" y="12030"/>
                    <a:pt x="21433" y="13397"/>
                  </a:cubicBezTo>
                  <a:cubicBezTo>
                    <a:pt x="21523" y="14765"/>
                    <a:pt x="21343" y="16815"/>
                    <a:pt x="21163" y="18182"/>
                  </a:cubicBezTo>
                  <a:cubicBezTo>
                    <a:pt x="20983" y="19549"/>
                    <a:pt x="20803" y="20233"/>
                    <a:pt x="20623" y="209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6586253" y="314177"/>
              <a:ext cx="235577" cy="608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515" fill="norm" stroke="1" extrusionOk="0">
                  <a:moveTo>
                    <a:pt x="650" y="21515"/>
                  </a:moveTo>
                  <a:cubicBezTo>
                    <a:pt x="191" y="18713"/>
                    <a:pt x="-269" y="15912"/>
                    <a:pt x="191" y="13065"/>
                  </a:cubicBezTo>
                  <a:cubicBezTo>
                    <a:pt x="650" y="10218"/>
                    <a:pt x="2029" y="7326"/>
                    <a:pt x="3178" y="5338"/>
                  </a:cubicBezTo>
                  <a:cubicBezTo>
                    <a:pt x="4327" y="3349"/>
                    <a:pt x="5246" y="2265"/>
                    <a:pt x="6050" y="1542"/>
                  </a:cubicBezTo>
                  <a:cubicBezTo>
                    <a:pt x="6854" y="819"/>
                    <a:pt x="7544" y="457"/>
                    <a:pt x="8463" y="231"/>
                  </a:cubicBezTo>
                  <a:cubicBezTo>
                    <a:pt x="9382" y="5"/>
                    <a:pt x="10531" y="-85"/>
                    <a:pt x="11450" y="96"/>
                  </a:cubicBezTo>
                  <a:cubicBezTo>
                    <a:pt x="12369" y="277"/>
                    <a:pt x="13059" y="728"/>
                    <a:pt x="13518" y="1406"/>
                  </a:cubicBezTo>
                  <a:cubicBezTo>
                    <a:pt x="13978" y="2084"/>
                    <a:pt x="14208" y="2988"/>
                    <a:pt x="13863" y="3801"/>
                  </a:cubicBezTo>
                  <a:cubicBezTo>
                    <a:pt x="13518" y="4615"/>
                    <a:pt x="12599" y="5338"/>
                    <a:pt x="11680" y="5835"/>
                  </a:cubicBezTo>
                  <a:cubicBezTo>
                    <a:pt x="10761" y="6332"/>
                    <a:pt x="9842" y="6603"/>
                    <a:pt x="9842" y="6603"/>
                  </a:cubicBezTo>
                  <a:cubicBezTo>
                    <a:pt x="9842" y="6603"/>
                    <a:pt x="10761" y="6332"/>
                    <a:pt x="11795" y="6151"/>
                  </a:cubicBezTo>
                  <a:cubicBezTo>
                    <a:pt x="12829" y="5970"/>
                    <a:pt x="13978" y="5880"/>
                    <a:pt x="15127" y="5880"/>
                  </a:cubicBezTo>
                  <a:cubicBezTo>
                    <a:pt x="16276" y="5880"/>
                    <a:pt x="17425" y="5970"/>
                    <a:pt x="18459" y="6241"/>
                  </a:cubicBezTo>
                  <a:cubicBezTo>
                    <a:pt x="19493" y="6512"/>
                    <a:pt x="20412" y="6964"/>
                    <a:pt x="20871" y="7416"/>
                  </a:cubicBezTo>
                  <a:cubicBezTo>
                    <a:pt x="21331" y="7868"/>
                    <a:pt x="21331" y="8320"/>
                    <a:pt x="20527" y="8862"/>
                  </a:cubicBezTo>
                  <a:cubicBezTo>
                    <a:pt x="19723" y="9405"/>
                    <a:pt x="18114" y="10037"/>
                    <a:pt x="16161" y="10444"/>
                  </a:cubicBezTo>
                  <a:cubicBezTo>
                    <a:pt x="14208" y="10851"/>
                    <a:pt x="11910" y="11031"/>
                    <a:pt x="10071" y="10760"/>
                  </a:cubicBezTo>
                  <a:cubicBezTo>
                    <a:pt x="8233" y="10489"/>
                    <a:pt x="6854" y="9766"/>
                    <a:pt x="5476" y="90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6659480" y="128770"/>
              <a:ext cx="133340" cy="13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045" fill="norm" stroke="1" extrusionOk="0">
                  <a:moveTo>
                    <a:pt x="6592" y="10245"/>
                  </a:moveTo>
                  <a:cubicBezTo>
                    <a:pt x="5777" y="12245"/>
                    <a:pt x="4962" y="14245"/>
                    <a:pt x="3740" y="15845"/>
                  </a:cubicBezTo>
                  <a:cubicBezTo>
                    <a:pt x="2517" y="17445"/>
                    <a:pt x="887" y="18645"/>
                    <a:pt x="275" y="18245"/>
                  </a:cubicBezTo>
                  <a:cubicBezTo>
                    <a:pt x="-336" y="17845"/>
                    <a:pt x="72" y="15845"/>
                    <a:pt x="1498" y="12845"/>
                  </a:cubicBezTo>
                  <a:cubicBezTo>
                    <a:pt x="2924" y="9845"/>
                    <a:pt x="5370" y="5845"/>
                    <a:pt x="7611" y="3245"/>
                  </a:cubicBezTo>
                  <a:cubicBezTo>
                    <a:pt x="9853" y="645"/>
                    <a:pt x="11890" y="-555"/>
                    <a:pt x="13521" y="245"/>
                  </a:cubicBezTo>
                  <a:cubicBezTo>
                    <a:pt x="15151" y="1045"/>
                    <a:pt x="16373" y="3845"/>
                    <a:pt x="17596" y="7645"/>
                  </a:cubicBezTo>
                  <a:cubicBezTo>
                    <a:pt x="18819" y="11445"/>
                    <a:pt x="20041" y="16245"/>
                    <a:pt x="21264" y="210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6840245" y="585235"/>
              <a:ext cx="81953" cy="10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271" fill="norm" stroke="1" extrusionOk="0">
                  <a:moveTo>
                    <a:pt x="15344" y="6322"/>
                  </a:moveTo>
                  <a:cubicBezTo>
                    <a:pt x="12726" y="4741"/>
                    <a:pt x="10108" y="3161"/>
                    <a:pt x="7490" y="4215"/>
                  </a:cubicBezTo>
                  <a:cubicBezTo>
                    <a:pt x="4871" y="5268"/>
                    <a:pt x="2253" y="8956"/>
                    <a:pt x="944" y="12117"/>
                  </a:cubicBezTo>
                  <a:cubicBezTo>
                    <a:pt x="-365" y="15278"/>
                    <a:pt x="-365" y="17912"/>
                    <a:pt x="1271" y="19493"/>
                  </a:cubicBezTo>
                  <a:cubicBezTo>
                    <a:pt x="2908" y="21073"/>
                    <a:pt x="6180" y="21600"/>
                    <a:pt x="9126" y="21073"/>
                  </a:cubicBezTo>
                  <a:cubicBezTo>
                    <a:pt x="12071" y="20546"/>
                    <a:pt x="14690" y="18966"/>
                    <a:pt x="16653" y="16859"/>
                  </a:cubicBezTo>
                  <a:cubicBezTo>
                    <a:pt x="18617" y="14751"/>
                    <a:pt x="19926" y="12117"/>
                    <a:pt x="20580" y="9220"/>
                  </a:cubicBezTo>
                  <a:cubicBezTo>
                    <a:pt x="21235" y="6322"/>
                    <a:pt x="21235" y="3161"/>
                    <a:pt x="19599" y="1580"/>
                  </a:cubicBezTo>
                  <a:cubicBezTo>
                    <a:pt x="17962" y="0"/>
                    <a:pt x="14690" y="0"/>
                    <a:pt x="114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6948204" y="539234"/>
              <a:ext cx="112956" cy="167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61" fill="norm" stroke="1" extrusionOk="0">
                  <a:moveTo>
                    <a:pt x="15455" y="0"/>
                  </a:moveTo>
                  <a:cubicBezTo>
                    <a:pt x="11615" y="2945"/>
                    <a:pt x="7775" y="5891"/>
                    <a:pt x="5615" y="8345"/>
                  </a:cubicBezTo>
                  <a:cubicBezTo>
                    <a:pt x="3455" y="10800"/>
                    <a:pt x="2975" y="12764"/>
                    <a:pt x="2015" y="14891"/>
                  </a:cubicBezTo>
                  <a:cubicBezTo>
                    <a:pt x="1055" y="17018"/>
                    <a:pt x="-385" y="19309"/>
                    <a:pt x="95" y="20455"/>
                  </a:cubicBezTo>
                  <a:cubicBezTo>
                    <a:pt x="575" y="21600"/>
                    <a:pt x="2975" y="21600"/>
                    <a:pt x="6815" y="21273"/>
                  </a:cubicBezTo>
                  <a:cubicBezTo>
                    <a:pt x="10655" y="20945"/>
                    <a:pt x="15935" y="20291"/>
                    <a:pt x="21215" y="19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7130161" y="577568"/>
              <a:ext cx="80851" cy="12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441" fill="norm" stroke="1" extrusionOk="0">
                  <a:moveTo>
                    <a:pt x="15709" y="0"/>
                  </a:moveTo>
                  <a:cubicBezTo>
                    <a:pt x="12436" y="0"/>
                    <a:pt x="9164" y="0"/>
                    <a:pt x="6545" y="864"/>
                  </a:cubicBezTo>
                  <a:cubicBezTo>
                    <a:pt x="3927" y="1728"/>
                    <a:pt x="1964" y="3456"/>
                    <a:pt x="2291" y="4968"/>
                  </a:cubicBezTo>
                  <a:cubicBezTo>
                    <a:pt x="2618" y="6480"/>
                    <a:pt x="5236" y="7776"/>
                    <a:pt x="8182" y="9072"/>
                  </a:cubicBezTo>
                  <a:cubicBezTo>
                    <a:pt x="11127" y="10368"/>
                    <a:pt x="14400" y="11664"/>
                    <a:pt x="17018" y="13392"/>
                  </a:cubicBezTo>
                  <a:cubicBezTo>
                    <a:pt x="19636" y="15120"/>
                    <a:pt x="21600" y="17280"/>
                    <a:pt x="20291" y="18792"/>
                  </a:cubicBezTo>
                  <a:cubicBezTo>
                    <a:pt x="18982" y="20304"/>
                    <a:pt x="14400" y="21168"/>
                    <a:pt x="10473" y="21384"/>
                  </a:cubicBezTo>
                  <a:cubicBezTo>
                    <a:pt x="6545" y="21600"/>
                    <a:pt x="3273" y="21168"/>
                    <a:pt x="0" y="20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7490501" y="355230"/>
              <a:ext cx="153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7498168" y="439565"/>
              <a:ext cx="122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7520534" y="523900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7920413" y="245426"/>
              <a:ext cx="189883" cy="57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57" fill="norm" stroke="1" extrusionOk="0">
                  <a:moveTo>
                    <a:pt x="4256" y="10369"/>
                  </a:moveTo>
                  <a:cubicBezTo>
                    <a:pt x="3680" y="12938"/>
                    <a:pt x="3104" y="15507"/>
                    <a:pt x="2528" y="17125"/>
                  </a:cubicBezTo>
                  <a:cubicBezTo>
                    <a:pt x="1952" y="18743"/>
                    <a:pt x="1376" y="19409"/>
                    <a:pt x="944" y="20075"/>
                  </a:cubicBezTo>
                  <a:cubicBezTo>
                    <a:pt x="512" y="20741"/>
                    <a:pt x="224" y="21407"/>
                    <a:pt x="80" y="21454"/>
                  </a:cubicBezTo>
                  <a:cubicBezTo>
                    <a:pt x="-64" y="21502"/>
                    <a:pt x="-64" y="20931"/>
                    <a:pt x="512" y="18980"/>
                  </a:cubicBezTo>
                  <a:cubicBezTo>
                    <a:pt x="1088" y="17030"/>
                    <a:pt x="2240" y="13699"/>
                    <a:pt x="3680" y="10750"/>
                  </a:cubicBezTo>
                  <a:cubicBezTo>
                    <a:pt x="5120" y="7800"/>
                    <a:pt x="6848" y="5231"/>
                    <a:pt x="8576" y="3518"/>
                  </a:cubicBezTo>
                  <a:cubicBezTo>
                    <a:pt x="10304" y="1805"/>
                    <a:pt x="12032" y="949"/>
                    <a:pt x="13616" y="473"/>
                  </a:cubicBezTo>
                  <a:cubicBezTo>
                    <a:pt x="15200" y="-3"/>
                    <a:pt x="16640" y="-98"/>
                    <a:pt x="17504" y="92"/>
                  </a:cubicBezTo>
                  <a:cubicBezTo>
                    <a:pt x="18368" y="283"/>
                    <a:pt x="18656" y="758"/>
                    <a:pt x="18800" y="1472"/>
                  </a:cubicBezTo>
                  <a:cubicBezTo>
                    <a:pt x="18944" y="2186"/>
                    <a:pt x="18944" y="3137"/>
                    <a:pt x="18512" y="3851"/>
                  </a:cubicBezTo>
                  <a:cubicBezTo>
                    <a:pt x="18080" y="4565"/>
                    <a:pt x="17216" y="5040"/>
                    <a:pt x="17360" y="5421"/>
                  </a:cubicBezTo>
                  <a:cubicBezTo>
                    <a:pt x="17504" y="5802"/>
                    <a:pt x="18656" y="6087"/>
                    <a:pt x="19520" y="6468"/>
                  </a:cubicBezTo>
                  <a:cubicBezTo>
                    <a:pt x="20384" y="6848"/>
                    <a:pt x="20960" y="7324"/>
                    <a:pt x="21248" y="7895"/>
                  </a:cubicBezTo>
                  <a:cubicBezTo>
                    <a:pt x="21536" y="8466"/>
                    <a:pt x="21536" y="9132"/>
                    <a:pt x="20096" y="9703"/>
                  </a:cubicBezTo>
                  <a:cubicBezTo>
                    <a:pt x="18656" y="10274"/>
                    <a:pt x="15776" y="10750"/>
                    <a:pt x="13040" y="10654"/>
                  </a:cubicBezTo>
                  <a:cubicBezTo>
                    <a:pt x="10304" y="10559"/>
                    <a:pt x="7712" y="9893"/>
                    <a:pt x="5120" y="92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7969371" y="111965"/>
              <a:ext cx="119145" cy="16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34" fill="norm" stroke="1" extrusionOk="0">
                  <a:moveTo>
                    <a:pt x="3503" y="6607"/>
                  </a:moveTo>
                  <a:cubicBezTo>
                    <a:pt x="3043" y="8243"/>
                    <a:pt x="2583" y="9879"/>
                    <a:pt x="1894" y="11516"/>
                  </a:cubicBezTo>
                  <a:cubicBezTo>
                    <a:pt x="1205" y="13152"/>
                    <a:pt x="286" y="14789"/>
                    <a:pt x="56" y="14789"/>
                  </a:cubicBezTo>
                  <a:cubicBezTo>
                    <a:pt x="-174" y="14789"/>
                    <a:pt x="286" y="13152"/>
                    <a:pt x="1894" y="10698"/>
                  </a:cubicBezTo>
                  <a:cubicBezTo>
                    <a:pt x="3503" y="8243"/>
                    <a:pt x="6260" y="4970"/>
                    <a:pt x="8788" y="2843"/>
                  </a:cubicBezTo>
                  <a:cubicBezTo>
                    <a:pt x="11315" y="716"/>
                    <a:pt x="13613" y="-266"/>
                    <a:pt x="14992" y="61"/>
                  </a:cubicBezTo>
                  <a:cubicBezTo>
                    <a:pt x="16371" y="389"/>
                    <a:pt x="16830" y="2025"/>
                    <a:pt x="17749" y="5789"/>
                  </a:cubicBezTo>
                  <a:cubicBezTo>
                    <a:pt x="18669" y="9552"/>
                    <a:pt x="20047" y="15443"/>
                    <a:pt x="21426" y="213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8111516" y="462598"/>
              <a:ext cx="235927" cy="25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81" fill="norm" stroke="1" extrusionOk="0">
                  <a:moveTo>
                    <a:pt x="0" y="21381"/>
                  </a:moveTo>
                  <a:cubicBezTo>
                    <a:pt x="1858" y="16629"/>
                    <a:pt x="3716" y="11877"/>
                    <a:pt x="4994" y="8745"/>
                  </a:cubicBezTo>
                  <a:cubicBezTo>
                    <a:pt x="6271" y="5613"/>
                    <a:pt x="6968" y="4101"/>
                    <a:pt x="7665" y="2913"/>
                  </a:cubicBezTo>
                  <a:cubicBezTo>
                    <a:pt x="8361" y="1725"/>
                    <a:pt x="9058" y="861"/>
                    <a:pt x="9406" y="1293"/>
                  </a:cubicBezTo>
                  <a:cubicBezTo>
                    <a:pt x="9755" y="1725"/>
                    <a:pt x="9755" y="3453"/>
                    <a:pt x="9755" y="4857"/>
                  </a:cubicBezTo>
                  <a:cubicBezTo>
                    <a:pt x="9755" y="6261"/>
                    <a:pt x="9755" y="7341"/>
                    <a:pt x="10335" y="7449"/>
                  </a:cubicBezTo>
                  <a:cubicBezTo>
                    <a:pt x="10916" y="7557"/>
                    <a:pt x="12077" y="6693"/>
                    <a:pt x="13471" y="5397"/>
                  </a:cubicBezTo>
                  <a:cubicBezTo>
                    <a:pt x="14865" y="4101"/>
                    <a:pt x="16490" y="2373"/>
                    <a:pt x="17884" y="1293"/>
                  </a:cubicBezTo>
                  <a:cubicBezTo>
                    <a:pt x="19277" y="213"/>
                    <a:pt x="20439" y="-219"/>
                    <a:pt x="21019" y="105"/>
                  </a:cubicBezTo>
                  <a:cubicBezTo>
                    <a:pt x="21600" y="429"/>
                    <a:pt x="21600" y="1509"/>
                    <a:pt x="20903" y="3993"/>
                  </a:cubicBezTo>
                  <a:cubicBezTo>
                    <a:pt x="20206" y="6477"/>
                    <a:pt x="18813" y="10365"/>
                    <a:pt x="17419" y="142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8355543" y="454899"/>
              <a:ext cx="169983" cy="213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478" fill="norm" stroke="1" extrusionOk="0">
                  <a:moveTo>
                    <a:pt x="10646" y="0"/>
                  </a:moveTo>
                  <a:cubicBezTo>
                    <a:pt x="7152" y="5914"/>
                    <a:pt x="3657" y="11829"/>
                    <a:pt x="1752" y="15429"/>
                  </a:cubicBezTo>
                  <a:cubicBezTo>
                    <a:pt x="-154" y="19029"/>
                    <a:pt x="-472" y="20314"/>
                    <a:pt x="640" y="20957"/>
                  </a:cubicBezTo>
                  <a:cubicBezTo>
                    <a:pt x="1752" y="21600"/>
                    <a:pt x="4293" y="21600"/>
                    <a:pt x="7946" y="21214"/>
                  </a:cubicBezTo>
                  <a:cubicBezTo>
                    <a:pt x="11599" y="20829"/>
                    <a:pt x="16363" y="20057"/>
                    <a:pt x="21128" y="19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8557029" y="467861"/>
              <a:ext cx="175502" cy="209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067" fill="norm" stroke="1" extrusionOk="0">
                  <a:moveTo>
                    <a:pt x="21497" y="1010"/>
                  </a:moveTo>
                  <a:cubicBezTo>
                    <a:pt x="19932" y="238"/>
                    <a:pt x="18367" y="-533"/>
                    <a:pt x="14767" y="496"/>
                  </a:cubicBezTo>
                  <a:cubicBezTo>
                    <a:pt x="11167" y="1524"/>
                    <a:pt x="5532" y="4353"/>
                    <a:pt x="2714" y="7053"/>
                  </a:cubicBezTo>
                  <a:cubicBezTo>
                    <a:pt x="-103" y="9753"/>
                    <a:pt x="-103" y="12324"/>
                    <a:pt x="54" y="14381"/>
                  </a:cubicBezTo>
                  <a:cubicBezTo>
                    <a:pt x="210" y="16438"/>
                    <a:pt x="523" y="17981"/>
                    <a:pt x="4123" y="19010"/>
                  </a:cubicBezTo>
                  <a:cubicBezTo>
                    <a:pt x="7723" y="20038"/>
                    <a:pt x="14610" y="20553"/>
                    <a:pt x="21497" y="21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8594526" y="562234"/>
              <a:ext cx="168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1051781" y="1939994"/>
              <a:ext cx="335917" cy="354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29" fill="norm" stroke="1" extrusionOk="0">
                  <a:moveTo>
                    <a:pt x="21509" y="2915"/>
                  </a:moveTo>
                  <a:cubicBezTo>
                    <a:pt x="21509" y="1989"/>
                    <a:pt x="21509" y="1063"/>
                    <a:pt x="21100" y="523"/>
                  </a:cubicBezTo>
                  <a:cubicBezTo>
                    <a:pt x="20691" y="-17"/>
                    <a:pt x="19873" y="-171"/>
                    <a:pt x="18073" y="215"/>
                  </a:cubicBezTo>
                  <a:cubicBezTo>
                    <a:pt x="16273" y="600"/>
                    <a:pt x="13491" y="1526"/>
                    <a:pt x="11527" y="2529"/>
                  </a:cubicBezTo>
                  <a:cubicBezTo>
                    <a:pt x="9564" y="3532"/>
                    <a:pt x="8418" y="4612"/>
                    <a:pt x="7600" y="5460"/>
                  </a:cubicBezTo>
                  <a:cubicBezTo>
                    <a:pt x="6782" y="6309"/>
                    <a:pt x="6291" y="6926"/>
                    <a:pt x="6291" y="7543"/>
                  </a:cubicBezTo>
                  <a:cubicBezTo>
                    <a:pt x="6291" y="8160"/>
                    <a:pt x="6782" y="8778"/>
                    <a:pt x="7600" y="9240"/>
                  </a:cubicBezTo>
                  <a:cubicBezTo>
                    <a:pt x="8418" y="9703"/>
                    <a:pt x="9564" y="10012"/>
                    <a:pt x="9809" y="10475"/>
                  </a:cubicBezTo>
                  <a:cubicBezTo>
                    <a:pt x="10054" y="10938"/>
                    <a:pt x="9400" y="11555"/>
                    <a:pt x="7927" y="12558"/>
                  </a:cubicBezTo>
                  <a:cubicBezTo>
                    <a:pt x="6454" y="13560"/>
                    <a:pt x="4164" y="14949"/>
                    <a:pt x="2691" y="15952"/>
                  </a:cubicBezTo>
                  <a:cubicBezTo>
                    <a:pt x="1218" y="16955"/>
                    <a:pt x="564" y="17572"/>
                    <a:pt x="236" y="18266"/>
                  </a:cubicBezTo>
                  <a:cubicBezTo>
                    <a:pt x="-91" y="18960"/>
                    <a:pt x="-91" y="19732"/>
                    <a:pt x="318" y="20195"/>
                  </a:cubicBezTo>
                  <a:cubicBezTo>
                    <a:pt x="727" y="20658"/>
                    <a:pt x="1545" y="20812"/>
                    <a:pt x="3754" y="20966"/>
                  </a:cubicBezTo>
                  <a:cubicBezTo>
                    <a:pt x="5964" y="21120"/>
                    <a:pt x="9564" y="21275"/>
                    <a:pt x="13164" y="21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1380031" y="2264273"/>
              <a:ext cx="15334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1387697" y="2156937"/>
              <a:ext cx="4600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540831" y="1944380"/>
              <a:ext cx="179852" cy="43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243" fill="norm" stroke="1" extrusionOk="0">
                  <a:moveTo>
                    <a:pt x="18672" y="2876"/>
                  </a:moveTo>
                  <a:cubicBezTo>
                    <a:pt x="19585" y="2380"/>
                    <a:pt x="20497" y="1883"/>
                    <a:pt x="20497" y="1387"/>
                  </a:cubicBezTo>
                  <a:cubicBezTo>
                    <a:pt x="20497" y="890"/>
                    <a:pt x="19585" y="394"/>
                    <a:pt x="18368" y="145"/>
                  </a:cubicBezTo>
                  <a:cubicBezTo>
                    <a:pt x="17151" y="-103"/>
                    <a:pt x="15630" y="-103"/>
                    <a:pt x="12892" y="704"/>
                  </a:cubicBezTo>
                  <a:cubicBezTo>
                    <a:pt x="10154" y="1511"/>
                    <a:pt x="6199" y="3125"/>
                    <a:pt x="3765" y="5856"/>
                  </a:cubicBezTo>
                  <a:cubicBezTo>
                    <a:pt x="1331" y="8587"/>
                    <a:pt x="418" y="12435"/>
                    <a:pt x="114" y="15104"/>
                  </a:cubicBezTo>
                  <a:cubicBezTo>
                    <a:pt x="-190" y="17773"/>
                    <a:pt x="114" y="19263"/>
                    <a:pt x="1027" y="20194"/>
                  </a:cubicBezTo>
                  <a:cubicBezTo>
                    <a:pt x="1940" y="21125"/>
                    <a:pt x="3461" y="21497"/>
                    <a:pt x="6959" y="21063"/>
                  </a:cubicBezTo>
                  <a:cubicBezTo>
                    <a:pt x="10458" y="20628"/>
                    <a:pt x="15934" y="19387"/>
                    <a:pt x="21410" y="18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536678" y="2156937"/>
              <a:ext cx="19933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886567" y="1887940"/>
              <a:ext cx="232792" cy="53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73" fill="norm" stroke="1" extrusionOk="0">
                  <a:moveTo>
                    <a:pt x="21386" y="1852"/>
                  </a:moveTo>
                  <a:cubicBezTo>
                    <a:pt x="21151" y="1345"/>
                    <a:pt x="20916" y="838"/>
                    <a:pt x="19390" y="483"/>
                  </a:cubicBezTo>
                  <a:cubicBezTo>
                    <a:pt x="17864" y="128"/>
                    <a:pt x="15047" y="-75"/>
                    <a:pt x="12347" y="26"/>
                  </a:cubicBezTo>
                  <a:cubicBezTo>
                    <a:pt x="9647" y="128"/>
                    <a:pt x="7064" y="533"/>
                    <a:pt x="5421" y="1243"/>
                  </a:cubicBezTo>
                  <a:cubicBezTo>
                    <a:pt x="3777" y="1953"/>
                    <a:pt x="3073" y="2967"/>
                    <a:pt x="2721" y="5300"/>
                  </a:cubicBezTo>
                  <a:cubicBezTo>
                    <a:pt x="2369" y="7632"/>
                    <a:pt x="2369" y="11283"/>
                    <a:pt x="2016" y="13767"/>
                  </a:cubicBezTo>
                  <a:cubicBezTo>
                    <a:pt x="1664" y="16252"/>
                    <a:pt x="960" y="17570"/>
                    <a:pt x="490" y="18635"/>
                  </a:cubicBezTo>
                  <a:cubicBezTo>
                    <a:pt x="21" y="19700"/>
                    <a:pt x="-214" y="20511"/>
                    <a:pt x="256" y="20967"/>
                  </a:cubicBezTo>
                  <a:cubicBezTo>
                    <a:pt x="725" y="21424"/>
                    <a:pt x="1899" y="21525"/>
                    <a:pt x="5303" y="21119"/>
                  </a:cubicBezTo>
                  <a:cubicBezTo>
                    <a:pt x="8708" y="20714"/>
                    <a:pt x="14343" y="19801"/>
                    <a:pt x="19977" y="188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1457901" y="1906487"/>
              <a:ext cx="170025" cy="4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552" fill="norm" stroke="1" extrusionOk="0">
                  <a:moveTo>
                    <a:pt x="792" y="2588"/>
                  </a:moveTo>
                  <a:cubicBezTo>
                    <a:pt x="166" y="2025"/>
                    <a:pt x="-460" y="1463"/>
                    <a:pt x="479" y="1069"/>
                  </a:cubicBezTo>
                  <a:cubicBezTo>
                    <a:pt x="1418" y="675"/>
                    <a:pt x="3923" y="450"/>
                    <a:pt x="6583" y="281"/>
                  </a:cubicBezTo>
                  <a:cubicBezTo>
                    <a:pt x="9244" y="112"/>
                    <a:pt x="12062" y="0"/>
                    <a:pt x="14253" y="0"/>
                  </a:cubicBezTo>
                  <a:cubicBezTo>
                    <a:pt x="16444" y="0"/>
                    <a:pt x="18010" y="112"/>
                    <a:pt x="18949" y="450"/>
                  </a:cubicBezTo>
                  <a:cubicBezTo>
                    <a:pt x="19888" y="787"/>
                    <a:pt x="20201" y="1350"/>
                    <a:pt x="20201" y="3206"/>
                  </a:cubicBezTo>
                  <a:cubicBezTo>
                    <a:pt x="20201" y="5063"/>
                    <a:pt x="19888" y="8213"/>
                    <a:pt x="19888" y="11025"/>
                  </a:cubicBezTo>
                  <a:cubicBezTo>
                    <a:pt x="19888" y="13838"/>
                    <a:pt x="20201" y="16313"/>
                    <a:pt x="20514" y="17888"/>
                  </a:cubicBezTo>
                  <a:cubicBezTo>
                    <a:pt x="20827" y="19462"/>
                    <a:pt x="21140" y="20138"/>
                    <a:pt x="20201" y="20644"/>
                  </a:cubicBezTo>
                  <a:cubicBezTo>
                    <a:pt x="19262" y="21150"/>
                    <a:pt x="17070" y="21488"/>
                    <a:pt x="15192" y="21544"/>
                  </a:cubicBezTo>
                  <a:cubicBezTo>
                    <a:pt x="13314" y="21600"/>
                    <a:pt x="11749" y="21375"/>
                    <a:pt x="10183" y="21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1832374" y="2128324"/>
              <a:ext cx="107337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2057" y="3953"/>
                    <a:pt x="4114" y="-1447"/>
                    <a:pt x="7714" y="353"/>
                  </a:cubicBezTo>
                  <a:cubicBezTo>
                    <a:pt x="11314" y="2153"/>
                    <a:pt x="16457" y="11153"/>
                    <a:pt x="21600" y="20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1824707" y="2218272"/>
              <a:ext cx="23767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2125919" y="2103269"/>
              <a:ext cx="188372" cy="19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1" h="21471" fill="norm" stroke="1" extrusionOk="0">
                  <a:moveTo>
                    <a:pt x="14347" y="0"/>
                  </a:moveTo>
                  <a:cubicBezTo>
                    <a:pt x="10297" y="2244"/>
                    <a:pt x="6247" y="4488"/>
                    <a:pt x="3547" y="7574"/>
                  </a:cubicBezTo>
                  <a:cubicBezTo>
                    <a:pt x="847" y="10660"/>
                    <a:pt x="-503" y="14587"/>
                    <a:pt x="172" y="17252"/>
                  </a:cubicBezTo>
                  <a:cubicBezTo>
                    <a:pt x="847" y="19917"/>
                    <a:pt x="3547" y="21319"/>
                    <a:pt x="6922" y="21460"/>
                  </a:cubicBezTo>
                  <a:cubicBezTo>
                    <a:pt x="10297" y="21600"/>
                    <a:pt x="14347" y="20478"/>
                    <a:pt x="17047" y="17953"/>
                  </a:cubicBezTo>
                  <a:cubicBezTo>
                    <a:pt x="19747" y="15429"/>
                    <a:pt x="21097" y="11501"/>
                    <a:pt x="18532" y="8416"/>
                  </a:cubicBezTo>
                  <a:cubicBezTo>
                    <a:pt x="15967" y="5330"/>
                    <a:pt x="9487" y="3086"/>
                    <a:pt x="3007" y="8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3360631" y="2056025"/>
              <a:ext cx="189116" cy="30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21600" y="11240"/>
                  </a:moveTo>
                  <a:cubicBezTo>
                    <a:pt x="18389" y="10709"/>
                    <a:pt x="15178" y="10178"/>
                    <a:pt x="12405" y="9381"/>
                  </a:cubicBezTo>
                  <a:cubicBezTo>
                    <a:pt x="9632" y="8584"/>
                    <a:pt x="7297" y="7522"/>
                    <a:pt x="6130" y="6548"/>
                  </a:cubicBezTo>
                  <a:cubicBezTo>
                    <a:pt x="4962" y="5575"/>
                    <a:pt x="4962" y="4689"/>
                    <a:pt x="6568" y="3539"/>
                  </a:cubicBezTo>
                  <a:cubicBezTo>
                    <a:pt x="8173" y="2388"/>
                    <a:pt x="11384" y="971"/>
                    <a:pt x="13865" y="352"/>
                  </a:cubicBezTo>
                  <a:cubicBezTo>
                    <a:pt x="16346" y="-268"/>
                    <a:pt x="18097" y="-91"/>
                    <a:pt x="18535" y="1060"/>
                  </a:cubicBezTo>
                  <a:cubicBezTo>
                    <a:pt x="18973" y="2211"/>
                    <a:pt x="18097" y="4335"/>
                    <a:pt x="15178" y="7080"/>
                  </a:cubicBezTo>
                  <a:cubicBezTo>
                    <a:pt x="12259" y="9824"/>
                    <a:pt x="7297" y="13188"/>
                    <a:pt x="4232" y="15489"/>
                  </a:cubicBezTo>
                  <a:cubicBezTo>
                    <a:pt x="1168" y="17791"/>
                    <a:pt x="0" y="19030"/>
                    <a:pt x="0" y="19916"/>
                  </a:cubicBezTo>
                  <a:cubicBezTo>
                    <a:pt x="0" y="20801"/>
                    <a:pt x="1168" y="21332"/>
                    <a:pt x="4962" y="21243"/>
                  </a:cubicBezTo>
                  <a:cubicBezTo>
                    <a:pt x="8757" y="21155"/>
                    <a:pt x="15178" y="20447"/>
                    <a:pt x="21600" y="197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4376289" y="1963901"/>
              <a:ext cx="246816" cy="41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45" fill="norm" stroke="1" extrusionOk="0">
                  <a:moveTo>
                    <a:pt x="797" y="4390"/>
                  </a:moveTo>
                  <a:cubicBezTo>
                    <a:pt x="351" y="3474"/>
                    <a:pt x="-94" y="2557"/>
                    <a:pt x="17" y="2557"/>
                  </a:cubicBezTo>
                  <a:cubicBezTo>
                    <a:pt x="129" y="2557"/>
                    <a:pt x="797" y="3474"/>
                    <a:pt x="2133" y="6026"/>
                  </a:cubicBezTo>
                  <a:cubicBezTo>
                    <a:pt x="3469" y="8579"/>
                    <a:pt x="5473" y="12768"/>
                    <a:pt x="6809" y="15452"/>
                  </a:cubicBezTo>
                  <a:cubicBezTo>
                    <a:pt x="8145" y="18135"/>
                    <a:pt x="8813" y="19314"/>
                    <a:pt x="9593" y="20164"/>
                  </a:cubicBezTo>
                  <a:cubicBezTo>
                    <a:pt x="10372" y="21015"/>
                    <a:pt x="11263" y="21539"/>
                    <a:pt x="12042" y="21277"/>
                  </a:cubicBezTo>
                  <a:cubicBezTo>
                    <a:pt x="12821" y="21015"/>
                    <a:pt x="13490" y="19968"/>
                    <a:pt x="14046" y="17677"/>
                  </a:cubicBezTo>
                  <a:cubicBezTo>
                    <a:pt x="14603" y="15386"/>
                    <a:pt x="15048" y="11852"/>
                    <a:pt x="15382" y="8906"/>
                  </a:cubicBezTo>
                  <a:cubicBezTo>
                    <a:pt x="15716" y="5961"/>
                    <a:pt x="15939" y="3604"/>
                    <a:pt x="16384" y="2099"/>
                  </a:cubicBezTo>
                  <a:cubicBezTo>
                    <a:pt x="16830" y="594"/>
                    <a:pt x="17498" y="-61"/>
                    <a:pt x="18388" y="4"/>
                  </a:cubicBezTo>
                  <a:cubicBezTo>
                    <a:pt x="19279" y="70"/>
                    <a:pt x="20393" y="855"/>
                    <a:pt x="21506" y="1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4620898" y="2220475"/>
              <a:ext cx="147877" cy="11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0204" fill="norm" stroke="1" extrusionOk="0">
                  <a:moveTo>
                    <a:pt x="14594" y="6362"/>
                  </a:moveTo>
                  <a:cubicBezTo>
                    <a:pt x="13496" y="4562"/>
                    <a:pt x="12398" y="2762"/>
                    <a:pt x="10933" y="1412"/>
                  </a:cubicBezTo>
                  <a:cubicBezTo>
                    <a:pt x="9469" y="62"/>
                    <a:pt x="7638" y="-838"/>
                    <a:pt x="5625" y="1187"/>
                  </a:cubicBezTo>
                  <a:cubicBezTo>
                    <a:pt x="3611" y="3212"/>
                    <a:pt x="1415" y="8162"/>
                    <a:pt x="499" y="11987"/>
                  </a:cubicBezTo>
                  <a:cubicBezTo>
                    <a:pt x="-416" y="15812"/>
                    <a:pt x="-50" y="18512"/>
                    <a:pt x="1414" y="19637"/>
                  </a:cubicBezTo>
                  <a:cubicBezTo>
                    <a:pt x="2879" y="20762"/>
                    <a:pt x="5442" y="20312"/>
                    <a:pt x="7638" y="17387"/>
                  </a:cubicBezTo>
                  <a:cubicBezTo>
                    <a:pt x="9835" y="14462"/>
                    <a:pt x="11665" y="9062"/>
                    <a:pt x="12581" y="7937"/>
                  </a:cubicBezTo>
                  <a:cubicBezTo>
                    <a:pt x="13496" y="6812"/>
                    <a:pt x="13496" y="9962"/>
                    <a:pt x="13862" y="12662"/>
                  </a:cubicBezTo>
                  <a:cubicBezTo>
                    <a:pt x="14228" y="15362"/>
                    <a:pt x="14960" y="17612"/>
                    <a:pt x="16242" y="18737"/>
                  </a:cubicBezTo>
                  <a:cubicBezTo>
                    <a:pt x="17523" y="19862"/>
                    <a:pt x="19353" y="19862"/>
                    <a:pt x="21184" y="19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4814775" y="2149270"/>
              <a:ext cx="153338" cy="203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0" y="6400"/>
                  </a:moveTo>
                  <a:cubicBezTo>
                    <a:pt x="3240" y="8000"/>
                    <a:pt x="6480" y="9600"/>
                    <a:pt x="8640" y="11333"/>
                  </a:cubicBezTo>
                  <a:cubicBezTo>
                    <a:pt x="10800" y="13067"/>
                    <a:pt x="11880" y="14933"/>
                    <a:pt x="12420" y="16800"/>
                  </a:cubicBezTo>
                  <a:cubicBezTo>
                    <a:pt x="12960" y="18667"/>
                    <a:pt x="12960" y="20533"/>
                    <a:pt x="12240" y="21067"/>
                  </a:cubicBezTo>
                  <a:cubicBezTo>
                    <a:pt x="11520" y="21600"/>
                    <a:pt x="10080" y="20800"/>
                    <a:pt x="9180" y="18667"/>
                  </a:cubicBezTo>
                  <a:cubicBezTo>
                    <a:pt x="8280" y="16533"/>
                    <a:pt x="7920" y="13067"/>
                    <a:pt x="10080" y="9733"/>
                  </a:cubicBezTo>
                  <a:cubicBezTo>
                    <a:pt x="12240" y="6400"/>
                    <a:pt x="16920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5123726" y="1973458"/>
              <a:ext cx="151060" cy="33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04" fill="norm" stroke="1" extrusionOk="0">
                  <a:moveTo>
                    <a:pt x="21279" y="2890"/>
                  </a:moveTo>
                  <a:cubicBezTo>
                    <a:pt x="21279" y="2078"/>
                    <a:pt x="21279" y="1266"/>
                    <a:pt x="20379" y="697"/>
                  </a:cubicBezTo>
                  <a:cubicBezTo>
                    <a:pt x="19479" y="129"/>
                    <a:pt x="17679" y="-196"/>
                    <a:pt x="15159" y="129"/>
                  </a:cubicBezTo>
                  <a:cubicBezTo>
                    <a:pt x="12639" y="454"/>
                    <a:pt x="9399" y="1428"/>
                    <a:pt x="6339" y="3621"/>
                  </a:cubicBezTo>
                  <a:cubicBezTo>
                    <a:pt x="3279" y="5813"/>
                    <a:pt x="399" y="9224"/>
                    <a:pt x="39" y="12309"/>
                  </a:cubicBezTo>
                  <a:cubicBezTo>
                    <a:pt x="-321" y="15395"/>
                    <a:pt x="1839" y="18156"/>
                    <a:pt x="4899" y="19618"/>
                  </a:cubicBezTo>
                  <a:cubicBezTo>
                    <a:pt x="7959" y="21079"/>
                    <a:pt x="11919" y="21242"/>
                    <a:pt x="15879" y="21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5295115" y="2020072"/>
              <a:ext cx="186676" cy="236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497" fill="norm" stroke="1" extrusionOk="0">
                  <a:moveTo>
                    <a:pt x="21037" y="1987"/>
                  </a:moveTo>
                  <a:cubicBezTo>
                    <a:pt x="20173" y="1058"/>
                    <a:pt x="19309" y="129"/>
                    <a:pt x="17149" y="13"/>
                  </a:cubicBezTo>
                  <a:cubicBezTo>
                    <a:pt x="14989" y="-103"/>
                    <a:pt x="11533" y="594"/>
                    <a:pt x="9229" y="1407"/>
                  </a:cubicBezTo>
                  <a:cubicBezTo>
                    <a:pt x="6925" y="2220"/>
                    <a:pt x="5773" y="3149"/>
                    <a:pt x="5053" y="4194"/>
                  </a:cubicBezTo>
                  <a:cubicBezTo>
                    <a:pt x="4333" y="5239"/>
                    <a:pt x="4045" y="6400"/>
                    <a:pt x="4621" y="7097"/>
                  </a:cubicBezTo>
                  <a:cubicBezTo>
                    <a:pt x="5197" y="7794"/>
                    <a:pt x="6637" y="8026"/>
                    <a:pt x="6925" y="8723"/>
                  </a:cubicBezTo>
                  <a:cubicBezTo>
                    <a:pt x="7213" y="9420"/>
                    <a:pt x="6349" y="10581"/>
                    <a:pt x="5197" y="11510"/>
                  </a:cubicBezTo>
                  <a:cubicBezTo>
                    <a:pt x="4045" y="12439"/>
                    <a:pt x="2605" y="13136"/>
                    <a:pt x="1453" y="13949"/>
                  </a:cubicBezTo>
                  <a:cubicBezTo>
                    <a:pt x="301" y="14762"/>
                    <a:pt x="-563" y="15691"/>
                    <a:pt x="445" y="16968"/>
                  </a:cubicBezTo>
                  <a:cubicBezTo>
                    <a:pt x="1453" y="18245"/>
                    <a:pt x="4333" y="19871"/>
                    <a:pt x="7357" y="20684"/>
                  </a:cubicBezTo>
                  <a:cubicBezTo>
                    <a:pt x="10381" y="21497"/>
                    <a:pt x="13549" y="21497"/>
                    <a:pt x="16717" y="21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5535458" y="2256606"/>
              <a:ext cx="1" cy="92003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5573792" y="2110936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5673461" y="1942266"/>
              <a:ext cx="108073" cy="374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405" fill="norm" stroke="1" extrusionOk="0">
                  <a:moveTo>
                    <a:pt x="0" y="0"/>
                  </a:moveTo>
                  <a:cubicBezTo>
                    <a:pt x="7364" y="3941"/>
                    <a:pt x="14727" y="7881"/>
                    <a:pt x="18164" y="11019"/>
                  </a:cubicBezTo>
                  <a:cubicBezTo>
                    <a:pt x="21600" y="14157"/>
                    <a:pt x="21109" y="16492"/>
                    <a:pt x="19636" y="18170"/>
                  </a:cubicBezTo>
                  <a:cubicBezTo>
                    <a:pt x="18164" y="19849"/>
                    <a:pt x="15709" y="20870"/>
                    <a:pt x="13255" y="21235"/>
                  </a:cubicBezTo>
                  <a:cubicBezTo>
                    <a:pt x="10800" y="21600"/>
                    <a:pt x="8345" y="21308"/>
                    <a:pt x="5891" y="210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6041469" y="2095602"/>
              <a:ext cx="161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6026135" y="2202938"/>
              <a:ext cx="21467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6370814" y="2049601"/>
              <a:ext cx="429673" cy="18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126" fill="norm" stroke="1" extrusionOk="0">
                  <a:moveTo>
                    <a:pt x="6152" y="4378"/>
                  </a:moveTo>
                  <a:cubicBezTo>
                    <a:pt x="5513" y="8757"/>
                    <a:pt x="4874" y="13135"/>
                    <a:pt x="4362" y="15908"/>
                  </a:cubicBezTo>
                  <a:cubicBezTo>
                    <a:pt x="3851" y="18681"/>
                    <a:pt x="3468" y="19849"/>
                    <a:pt x="2956" y="20578"/>
                  </a:cubicBezTo>
                  <a:cubicBezTo>
                    <a:pt x="2445" y="21308"/>
                    <a:pt x="1806" y="21600"/>
                    <a:pt x="1167" y="19557"/>
                  </a:cubicBezTo>
                  <a:cubicBezTo>
                    <a:pt x="528" y="17514"/>
                    <a:pt x="-111" y="13135"/>
                    <a:pt x="17" y="9632"/>
                  </a:cubicBezTo>
                  <a:cubicBezTo>
                    <a:pt x="145" y="6130"/>
                    <a:pt x="1039" y="3503"/>
                    <a:pt x="3212" y="2043"/>
                  </a:cubicBezTo>
                  <a:cubicBezTo>
                    <a:pt x="5385" y="584"/>
                    <a:pt x="8836" y="292"/>
                    <a:pt x="12095" y="146"/>
                  </a:cubicBezTo>
                  <a:cubicBezTo>
                    <a:pt x="15354" y="0"/>
                    <a:pt x="18422" y="0"/>
                    <a:pt x="2148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6792819" y="1806317"/>
              <a:ext cx="237674" cy="1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0" y="1781"/>
                  </a:moveTo>
                  <a:cubicBezTo>
                    <a:pt x="929" y="753"/>
                    <a:pt x="1858" y="-276"/>
                    <a:pt x="3368" y="67"/>
                  </a:cubicBezTo>
                  <a:cubicBezTo>
                    <a:pt x="4877" y="410"/>
                    <a:pt x="6968" y="2124"/>
                    <a:pt x="7897" y="4695"/>
                  </a:cubicBezTo>
                  <a:cubicBezTo>
                    <a:pt x="8826" y="7267"/>
                    <a:pt x="8594" y="10695"/>
                    <a:pt x="8013" y="12924"/>
                  </a:cubicBezTo>
                  <a:cubicBezTo>
                    <a:pt x="7432" y="15153"/>
                    <a:pt x="6503" y="16181"/>
                    <a:pt x="6387" y="17381"/>
                  </a:cubicBezTo>
                  <a:cubicBezTo>
                    <a:pt x="6271" y="18581"/>
                    <a:pt x="6968" y="19953"/>
                    <a:pt x="9639" y="20638"/>
                  </a:cubicBezTo>
                  <a:cubicBezTo>
                    <a:pt x="12310" y="21324"/>
                    <a:pt x="16955" y="21324"/>
                    <a:pt x="21600" y="21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2092718" y="849925"/>
              <a:ext cx="1706572" cy="19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37" fill="norm" stroke="1" extrusionOk="0">
                  <a:moveTo>
                    <a:pt x="292" y="20016"/>
                  </a:moveTo>
                  <a:cubicBezTo>
                    <a:pt x="132" y="19732"/>
                    <a:pt x="-28" y="19448"/>
                    <a:pt x="4" y="19021"/>
                  </a:cubicBezTo>
                  <a:cubicBezTo>
                    <a:pt x="36" y="18595"/>
                    <a:pt x="260" y="18026"/>
                    <a:pt x="869" y="17032"/>
                  </a:cubicBezTo>
                  <a:cubicBezTo>
                    <a:pt x="1478" y="16037"/>
                    <a:pt x="2472" y="14616"/>
                    <a:pt x="3625" y="13053"/>
                  </a:cubicBezTo>
                  <a:cubicBezTo>
                    <a:pt x="4779" y="11490"/>
                    <a:pt x="6093" y="9784"/>
                    <a:pt x="7439" y="8363"/>
                  </a:cubicBezTo>
                  <a:cubicBezTo>
                    <a:pt x="8785" y="6942"/>
                    <a:pt x="10163" y="5805"/>
                    <a:pt x="11509" y="4811"/>
                  </a:cubicBezTo>
                  <a:cubicBezTo>
                    <a:pt x="12855" y="3816"/>
                    <a:pt x="14169" y="2963"/>
                    <a:pt x="15419" y="2253"/>
                  </a:cubicBezTo>
                  <a:cubicBezTo>
                    <a:pt x="16669" y="1542"/>
                    <a:pt x="17854" y="974"/>
                    <a:pt x="18816" y="690"/>
                  </a:cubicBezTo>
                  <a:cubicBezTo>
                    <a:pt x="19777" y="405"/>
                    <a:pt x="20514" y="405"/>
                    <a:pt x="20963" y="263"/>
                  </a:cubicBezTo>
                  <a:cubicBezTo>
                    <a:pt x="21412" y="121"/>
                    <a:pt x="21572" y="-163"/>
                    <a:pt x="21171" y="121"/>
                  </a:cubicBezTo>
                  <a:cubicBezTo>
                    <a:pt x="20771" y="405"/>
                    <a:pt x="19809" y="1258"/>
                    <a:pt x="18784" y="2111"/>
                  </a:cubicBezTo>
                  <a:cubicBezTo>
                    <a:pt x="17758" y="2963"/>
                    <a:pt x="16669" y="3816"/>
                    <a:pt x="15467" y="4669"/>
                  </a:cubicBezTo>
                  <a:cubicBezTo>
                    <a:pt x="14265" y="5521"/>
                    <a:pt x="12951" y="6374"/>
                    <a:pt x="11621" y="7226"/>
                  </a:cubicBezTo>
                  <a:cubicBezTo>
                    <a:pt x="10291" y="8079"/>
                    <a:pt x="8945" y="8932"/>
                    <a:pt x="7744" y="10211"/>
                  </a:cubicBezTo>
                  <a:cubicBezTo>
                    <a:pt x="6542" y="11490"/>
                    <a:pt x="5484" y="13195"/>
                    <a:pt x="4811" y="14474"/>
                  </a:cubicBezTo>
                  <a:cubicBezTo>
                    <a:pt x="4138" y="15753"/>
                    <a:pt x="3850" y="16605"/>
                    <a:pt x="3850" y="17032"/>
                  </a:cubicBezTo>
                  <a:cubicBezTo>
                    <a:pt x="3850" y="17458"/>
                    <a:pt x="4138" y="17458"/>
                    <a:pt x="4891" y="16890"/>
                  </a:cubicBezTo>
                  <a:cubicBezTo>
                    <a:pt x="5644" y="16321"/>
                    <a:pt x="6862" y="15184"/>
                    <a:pt x="8160" y="13905"/>
                  </a:cubicBezTo>
                  <a:cubicBezTo>
                    <a:pt x="9458" y="12626"/>
                    <a:pt x="10836" y="11205"/>
                    <a:pt x="12166" y="10069"/>
                  </a:cubicBezTo>
                  <a:cubicBezTo>
                    <a:pt x="13496" y="8932"/>
                    <a:pt x="14778" y="8079"/>
                    <a:pt x="15819" y="7369"/>
                  </a:cubicBezTo>
                  <a:cubicBezTo>
                    <a:pt x="16861" y="6658"/>
                    <a:pt x="17662" y="6090"/>
                    <a:pt x="18191" y="5805"/>
                  </a:cubicBezTo>
                  <a:cubicBezTo>
                    <a:pt x="18720" y="5521"/>
                    <a:pt x="18976" y="5521"/>
                    <a:pt x="19024" y="5521"/>
                  </a:cubicBezTo>
                  <a:cubicBezTo>
                    <a:pt x="19072" y="5521"/>
                    <a:pt x="18912" y="5521"/>
                    <a:pt x="18287" y="5948"/>
                  </a:cubicBezTo>
                  <a:cubicBezTo>
                    <a:pt x="17662" y="6374"/>
                    <a:pt x="16573" y="7226"/>
                    <a:pt x="15371" y="8221"/>
                  </a:cubicBezTo>
                  <a:cubicBezTo>
                    <a:pt x="14169" y="9216"/>
                    <a:pt x="12855" y="10353"/>
                    <a:pt x="11637" y="11490"/>
                  </a:cubicBezTo>
                  <a:cubicBezTo>
                    <a:pt x="10419" y="12626"/>
                    <a:pt x="9298" y="13763"/>
                    <a:pt x="8128" y="15042"/>
                  </a:cubicBezTo>
                  <a:cubicBezTo>
                    <a:pt x="6958" y="16321"/>
                    <a:pt x="5741" y="17742"/>
                    <a:pt x="4907" y="18737"/>
                  </a:cubicBezTo>
                  <a:cubicBezTo>
                    <a:pt x="4074" y="19732"/>
                    <a:pt x="3625" y="20300"/>
                    <a:pt x="3209" y="20726"/>
                  </a:cubicBezTo>
                  <a:cubicBezTo>
                    <a:pt x="2792" y="21153"/>
                    <a:pt x="2408" y="21437"/>
                    <a:pt x="2376" y="21153"/>
                  </a:cubicBezTo>
                  <a:cubicBezTo>
                    <a:pt x="2344" y="20869"/>
                    <a:pt x="2664" y="20016"/>
                    <a:pt x="3417" y="18737"/>
                  </a:cubicBezTo>
                  <a:cubicBezTo>
                    <a:pt x="4170" y="17458"/>
                    <a:pt x="5356" y="15753"/>
                    <a:pt x="6574" y="14190"/>
                  </a:cubicBezTo>
                  <a:cubicBezTo>
                    <a:pt x="7792" y="12626"/>
                    <a:pt x="9041" y="11205"/>
                    <a:pt x="10275" y="9926"/>
                  </a:cubicBezTo>
                  <a:cubicBezTo>
                    <a:pt x="11509" y="8648"/>
                    <a:pt x="12727" y="7511"/>
                    <a:pt x="13560" y="6942"/>
                  </a:cubicBezTo>
                  <a:cubicBezTo>
                    <a:pt x="14393" y="6374"/>
                    <a:pt x="14842" y="6374"/>
                    <a:pt x="15259" y="6374"/>
                  </a:cubicBezTo>
                  <a:cubicBezTo>
                    <a:pt x="15675" y="6374"/>
                    <a:pt x="16060" y="6374"/>
                    <a:pt x="16140" y="6658"/>
                  </a:cubicBezTo>
                  <a:cubicBezTo>
                    <a:pt x="16220" y="6942"/>
                    <a:pt x="15996" y="7511"/>
                    <a:pt x="15275" y="8648"/>
                  </a:cubicBezTo>
                  <a:cubicBezTo>
                    <a:pt x="14554" y="9784"/>
                    <a:pt x="13336" y="11490"/>
                    <a:pt x="12086" y="13195"/>
                  </a:cubicBezTo>
                  <a:cubicBezTo>
                    <a:pt x="10836" y="14900"/>
                    <a:pt x="9554" y="16605"/>
                    <a:pt x="8481" y="17884"/>
                  </a:cubicBezTo>
                  <a:cubicBezTo>
                    <a:pt x="7407" y="19163"/>
                    <a:pt x="6542" y="20016"/>
                    <a:pt x="6013" y="20584"/>
                  </a:cubicBezTo>
                  <a:cubicBezTo>
                    <a:pt x="5484" y="21153"/>
                    <a:pt x="5292" y="21437"/>
                    <a:pt x="5292" y="21437"/>
                  </a:cubicBezTo>
                  <a:cubicBezTo>
                    <a:pt x="5292" y="21437"/>
                    <a:pt x="5484" y="21153"/>
                    <a:pt x="6141" y="20158"/>
                  </a:cubicBezTo>
                  <a:cubicBezTo>
                    <a:pt x="6798" y="19163"/>
                    <a:pt x="7920" y="17458"/>
                    <a:pt x="9282" y="15895"/>
                  </a:cubicBezTo>
                  <a:cubicBezTo>
                    <a:pt x="10644" y="14332"/>
                    <a:pt x="12246" y="12911"/>
                    <a:pt x="13448" y="12342"/>
                  </a:cubicBezTo>
                  <a:cubicBezTo>
                    <a:pt x="14650" y="11774"/>
                    <a:pt x="15451" y="12058"/>
                    <a:pt x="16252" y="12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1439378" y="3336323"/>
              <a:ext cx="346996" cy="36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80" fill="norm" stroke="1" extrusionOk="0">
                  <a:moveTo>
                    <a:pt x="21407" y="4958"/>
                  </a:moveTo>
                  <a:cubicBezTo>
                    <a:pt x="21407" y="4218"/>
                    <a:pt x="21407" y="3479"/>
                    <a:pt x="21407" y="2665"/>
                  </a:cubicBezTo>
                  <a:cubicBezTo>
                    <a:pt x="21407" y="1851"/>
                    <a:pt x="21407" y="964"/>
                    <a:pt x="20540" y="446"/>
                  </a:cubicBezTo>
                  <a:cubicBezTo>
                    <a:pt x="19673" y="-72"/>
                    <a:pt x="17938" y="-220"/>
                    <a:pt x="15652" y="446"/>
                  </a:cubicBezTo>
                  <a:cubicBezTo>
                    <a:pt x="13366" y="1112"/>
                    <a:pt x="10528" y="2591"/>
                    <a:pt x="8794" y="3553"/>
                  </a:cubicBezTo>
                  <a:cubicBezTo>
                    <a:pt x="7060" y="4514"/>
                    <a:pt x="6429" y="4958"/>
                    <a:pt x="6192" y="5550"/>
                  </a:cubicBezTo>
                  <a:cubicBezTo>
                    <a:pt x="5956" y="6142"/>
                    <a:pt x="6114" y="6881"/>
                    <a:pt x="6902" y="7399"/>
                  </a:cubicBezTo>
                  <a:cubicBezTo>
                    <a:pt x="7690" y="7917"/>
                    <a:pt x="9109" y="8213"/>
                    <a:pt x="10213" y="8583"/>
                  </a:cubicBezTo>
                  <a:cubicBezTo>
                    <a:pt x="11316" y="8953"/>
                    <a:pt x="12105" y="9396"/>
                    <a:pt x="12184" y="9988"/>
                  </a:cubicBezTo>
                  <a:cubicBezTo>
                    <a:pt x="12262" y="10580"/>
                    <a:pt x="11632" y="11320"/>
                    <a:pt x="10371" y="12133"/>
                  </a:cubicBezTo>
                  <a:cubicBezTo>
                    <a:pt x="9109" y="12947"/>
                    <a:pt x="7217" y="13835"/>
                    <a:pt x="5404" y="14870"/>
                  </a:cubicBezTo>
                  <a:cubicBezTo>
                    <a:pt x="3591" y="15906"/>
                    <a:pt x="1857" y="17090"/>
                    <a:pt x="911" y="18051"/>
                  </a:cubicBezTo>
                  <a:cubicBezTo>
                    <a:pt x="-35" y="19013"/>
                    <a:pt x="-193" y="19753"/>
                    <a:pt x="201" y="20344"/>
                  </a:cubicBezTo>
                  <a:cubicBezTo>
                    <a:pt x="595" y="20936"/>
                    <a:pt x="1541" y="21380"/>
                    <a:pt x="4537" y="21380"/>
                  </a:cubicBezTo>
                  <a:cubicBezTo>
                    <a:pt x="7533" y="21380"/>
                    <a:pt x="12578" y="20936"/>
                    <a:pt x="17623" y="20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1786373" y="3674971"/>
              <a:ext cx="46002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1440"/>
                    <a:pt x="12000" y="2880"/>
                    <a:pt x="15600" y="6480"/>
                  </a:cubicBezTo>
                  <a:cubicBezTo>
                    <a:pt x="19200" y="10080"/>
                    <a:pt x="20400" y="158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1840041" y="3536968"/>
              <a:ext cx="2300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2251099" y="3467967"/>
              <a:ext cx="324960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3738" y="21600"/>
                  </a:moveTo>
                  <a:cubicBezTo>
                    <a:pt x="2895" y="21600"/>
                    <a:pt x="2051" y="21600"/>
                    <a:pt x="1291" y="20743"/>
                  </a:cubicBezTo>
                  <a:cubicBezTo>
                    <a:pt x="532" y="19886"/>
                    <a:pt x="-143" y="18171"/>
                    <a:pt x="26" y="15429"/>
                  </a:cubicBezTo>
                  <a:cubicBezTo>
                    <a:pt x="195" y="12686"/>
                    <a:pt x="1207" y="8914"/>
                    <a:pt x="2473" y="6514"/>
                  </a:cubicBezTo>
                  <a:cubicBezTo>
                    <a:pt x="3738" y="4114"/>
                    <a:pt x="5257" y="3086"/>
                    <a:pt x="6607" y="4114"/>
                  </a:cubicBezTo>
                  <a:cubicBezTo>
                    <a:pt x="7957" y="5143"/>
                    <a:pt x="9138" y="8229"/>
                    <a:pt x="9982" y="10457"/>
                  </a:cubicBezTo>
                  <a:cubicBezTo>
                    <a:pt x="10826" y="12686"/>
                    <a:pt x="11332" y="14057"/>
                    <a:pt x="12176" y="14743"/>
                  </a:cubicBezTo>
                  <a:cubicBezTo>
                    <a:pt x="13019" y="15429"/>
                    <a:pt x="14201" y="15429"/>
                    <a:pt x="15551" y="14057"/>
                  </a:cubicBezTo>
                  <a:cubicBezTo>
                    <a:pt x="16901" y="12686"/>
                    <a:pt x="18419" y="9943"/>
                    <a:pt x="19432" y="7714"/>
                  </a:cubicBezTo>
                  <a:cubicBezTo>
                    <a:pt x="20445" y="5486"/>
                    <a:pt x="20951" y="3771"/>
                    <a:pt x="21204" y="2571"/>
                  </a:cubicBezTo>
                  <a:cubicBezTo>
                    <a:pt x="21457" y="1371"/>
                    <a:pt x="21457" y="686"/>
                    <a:pt x="2145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2780507" y="3289074"/>
              <a:ext cx="293458" cy="361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528" fill="norm" stroke="1" extrusionOk="0">
                  <a:moveTo>
                    <a:pt x="2980" y="8366"/>
                  </a:moveTo>
                  <a:cubicBezTo>
                    <a:pt x="2235" y="8823"/>
                    <a:pt x="1490" y="9279"/>
                    <a:pt x="1117" y="11180"/>
                  </a:cubicBezTo>
                  <a:cubicBezTo>
                    <a:pt x="745" y="13082"/>
                    <a:pt x="745" y="16428"/>
                    <a:pt x="652" y="18558"/>
                  </a:cubicBezTo>
                  <a:cubicBezTo>
                    <a:pt x="559" y="20687"/>
                    <a:pt x="373" y="21600"/>
                    <a:pt x="186" y="21524"/>
                  </a:cubicBezTo>
                  <a:cubicBezTo>
                    <a:pt x="0" y="21448"/>
                    <a:pt x="-186" y="20383"/>
                    <a:pt x="373" y="17265"/>
                  </a:cubicBezTo>
                  <a:cubicBezTo>
                    <a:pt x="931" y="14146"/>
                    <a:pt x="2235" y="8975"/>
                    <a:pt x="2980" y="6008"/>
                  </a:cubicBezTo>
                  <a:cubicBezTo>
                    <a:pt x="3724" y="3042"/>
                    <a:pt x="3911" y="2282"/>
                    <a:pt x="4283" y="1597"/>
                  </a:cubicBezTo>
                  <a:cubicBezTo>
                    <a:pt x="4655" y="913"/>
                    <a:pt x="5214" y="304"/>
                    <a:pt x="5866" y="304"/>
                  </a:cubicBezTo>
                  <a:cubicBezTo>
                    <a:pt x="6517" y="304"/>
                    <a:pt x="7262" y="913"/>
                    <a:pt x="8473" y="3423"/>
                  </a:cubicBezTo>
                  <a:cubicBezTo>
                    <a:pt x="9683" y="5932"/>
                    <a:pt x="11359" y="10344"/>
                    <a:pt x="12662" y="13386"/>
                  </a:cubicBezTo>
                  <a:cubicBezTo>
                    <a:pt x="13966" y="16428"/>
                    <a:pt x="14897" y="18101"/>
                    <a:pt x="15828" y="19090"/>
                  </a:cubicBezTo>
                  <a:cubicBezTo>
                    <a:pt x="16759" y="20079"/>
                    <a:pt x="17690" y="20383"/>
                    <a:pt x="18435" y="20079"/>
                  </a:cubicBezTo>
                  <a:cubicBezTo>
                    <a:pt x="19180" y="19775"/>
                    <a:pt x="19738" y="18862"/>
                    <a:pt x="20204" y="15668"/>
                  </a:cubicBezTo>
                  <a:cubicBezTo>
                    <a:pt x="20669" y="12473"/>
                    <a:pt x="21042" y="6997"/>
                    <a:pt x="21228" y="3879"/>
                  </a:cubicBezTo>
                  <a:cubicBezTo>
                    <a:pt x="21414" y="761"/>
                    <a:pt x="21414" y="0"/>
                    <a:pt x="21321" y="0"/>
                  </a:cubicBezTo>
                  <a:cubicBezTo>
                    <a:pt x="21228" y="0"/>
                    <a:pt x="21042" y="761"/>
                    <a:pt x="20855" y="15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3164061" y="3461437"/>
              <a:ext cx="87337" cy="112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0623" fill="norm" stroke="1" extrusionOk="0">
                  <a:moveTo>
                    <a:pt x="18550" y="2608"/>
                  </a:moveTo>
                  <a:cubicBezTo>
                    <a:pt x="15550" y="1669"/>
                    <a:pt x="12550" y="730"/>
                    <a:pt x="9550" y="965"/>
                  </a:cubicBezTo>
                  <a:cubicBezTo>
                    <a:pt x="6550" y="1200"/>
                    <a:pt x="3550" y="2608"/>
                    <a:pt x="1750" y="4487"/>
                  </a:cubicBezTo>
                  <a:cubicBezTo>
                    <a:pt x="-50" y="6365"/>
                    <a:pt x="-650" y="8713"/>
                    <a:pt x="850" y="11765"/>
                  </a:cubicBezTo>
                  <a:cubicBezTo>
                    <a:pt x="2350" y="14817"/>
                    <a:pt x="5950" y="18574"/>
                    <a:pt x="9250" y="19982"/>
                  </a:cubicBezTo>
                  <a:cubicBezTo>
                    <a:pt x="12550" y="21391"/>
                    <a:pt x="15550" y="20452"/>
                    <a:pt x="17650" y="17400"/>
                  </a:cubicBezTo>
                  <a:cubicBezTo>
                    <a:pt x="19750" y="14347"/>
                    <a:pt x="20950" y="9182"/>
                    <a:pt x="20350" y="5661"/>
                  </a:cubicBezTo>
                  <a:cubicBezTo>
                    <a:pt x="19750" y="2139"/>
                    <a:pt x="17350" y="261"/>
                    <a:pt x="14650" y="26"/>
                  </a:cubicBezTo>
                  <a:cubicBezTo>
                    <a:pt x="11950" y="-209"/>
                    <a:pt x="8950" y="1200"/>
                    <a:pt x="5950" y="26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3273740" y="3375965"/>
              <a:ext cx="222339" cy="232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09"/>
                  </a:moveTo>
                  <a:cubicBezTo>
                    <a:pt x="1241" y="5934"/>
                    <a:pt x="2483" y="5459"/>
                    <a:pt x="4097" y="5934"/>
                  </a:cubicBezTo>
                  <a:cubicBezTo>
                    <a:pt x="5710" y="6409"/>
                    <a:pt x="7697" y="7833"/>
                    <a:pt x="9062" y="10207"/>
                  </a:cubicBezTo>
                  <a:cubicBezTo>
                    <a:pt x="10428" y="12580"/>
                    <a:pt x="11172" y="15903"/>
                    <a:pt x="11545" y="18158"/>
                  </a:cubicBezTo>
                  <a:cubicBezTo>
                    <a:pt x="11917" y="20413"/>
                    <a:pt x="11917" y="21600"/>
                    <a:pt x="11545" y="21600"/>
                  </a:cubicBezTo>
                  <a:cubicBezTo>
                    <a:pt x="11172" y="21600"/>
                    <a:pt x="10428" y="20413"/>
                    <a:pt x="10303" y="17684"/>
                  </a:cubicBezTo>
                  <a:cubicBezTo>
                    <a:pt x="10179" y="14954"/>
                    <a:pt x="10676" y="10681"/>
                    <a:pt x="12662" y="7477"/>
                  </a:cubicBezTo>
                  <a:cubicBezTo>
                    <a:pt x="14648" y="4273"/>
                    <a:pt x="18124" y="213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3596862" y="3239339"/>
              <a:ext cx="175224" cy="363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169" fill="norm" stroke="1" extrusionOk="0">
                  <a:moveTo>
                    <a:pt x="16296" y="2601"/>
                  </a:moveTo>
                  <a:cubicBezTo>
                    <a:pt x="15991" y="1559"/>
                    <a:pt x="15687" y="516"/>
                    <a:pt x="14774" y="143"/>
                  </a:cubicBezTo>
                  <a:cubicBezTo>
                    <a:pt x="13862" y="-229"/>
                    <a:pt x="12341" y="69"/>
                    <a:pt x="9755" y="1708"/>
                  </a:cubicBezTo>
                  <a:cubicBezTo>
                    <a:pt x="7169" y="3346"/>
                    <a:pt x="3518" y="6325"/>
                    <a:pt x="1541" y="9379"/>
                  </a:cubicBezTo>
                  <a:cubicBezTo>
                    <a:pt x="-437" y="12433"/>
                    <a:pt x="-741" y="15561"/>
                    <a:pt x="1997" y="17647"/>
                  </a:cubicBezTo>
                  <a:cubicBezTo>
                    <a:pt x="4735" y="19732"/>
                    <a:pt x="10515" y="20775"/>
                    <a:pt x="14166" y="21073"/>
                  </a:cubicBezTo>
                  <a:cubicBezTo>
                    <a:pt x="17817" y="21371"/>
                    <a:pt x="19338" y="20924"/>
                    <a:pt x="20859" y="20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3839720" y="3341256"/>
              <a:ext cx="150753" cy="232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1" h="20684" fill="norm" stroke="1" extrusionOk="0">
                  <a:moveTo>
                    <a:pt x="12728" y="4452"/>
                  </a:moveTo>
                  <a:cubicBezTo>
                    <a:pt x="11335" y="3770"/>
                    <a:pt x="9941" y="3088"/>
                    <a:pt x="8373" y="2860"/>
                  </a:cubicBezTo>
                  <a:cubicBezTo>
                    <a:pt x="6806" y="2633"/>
                    <a:pt x="5064" y="2860"/>
                    <a:pt x="3322" y="5475"/>
                  </a:cubicBezTo>
                  <a:cubicBezTo>
                    <a:pt x="1580" y="8090"/>
                    <a:pt x="-162" y="13092"/>
                    <a:pt x="12" y="16389"/>
                  </a:cubicBezTo>
                  <a:cubicBezTo>
                    <a:pt x="186" y="19685"/>
                    <a:pt x="2277" y="21277"/>
                    <a:pt x="6283" y="20481"/>
                  </a:cubicBezTo>
                  <a:cubicBezTo>
                    <a:pt x="10290" y="19685"/>
                    <a:pt x="16212" y="16502"/>
                    <a:pt x="18825" y="12864"/>
                  </a:cubicBezTo>
                  <a:cubicBezTo>
                    <a:pt x="21438" y="9226"/>
                    <a:pt x="20741" y="5134"/>
                    <a:pt x="18999" y="2746"/>
                  </a:cubicBezTo>
                  <a:cubicBezTo>
                    <a:pt x="17257" y="359"/>
                    <a:pt x="14470" y="-323"/>
                    <a:pt x="13077" y="132"/>
                  </a:cubicBezTo>
                  <a:cubicBezTo>
                    <a:pt x="11683" y="586"/>
                    <a:pt x="11683" y="2178"/>
                    <a:pt x="11683" y="37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4048091" y="3544635"/>
              <a:ext cx="7699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14632" y="0"/>
                  </a:moveTo>
                  <a:cubicBezTo>
                    <a:pt x="18116" y="4070"/>
                    <a:pt x="21600" y="8139"/>
                    <a:pt x="20903" y="11426"/>
                  </a:cubicBezTo>
                  <a:cubicBezTo>
                    <a:pt x="20206" y="14713"/>
                    <a:pt x="15329" y="17217"/>
                    <a:pt x="11148" y="18783"/>
                  </a:cubicBezTo>
                  <a:cubicBezTo>
                    <a:pt x="6968" y="20348"/>
                    <a:pt x="3484" y="209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4273829" y="3395732"/>
              <a:ext cx="341609" cy="181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0965" fill="norm" stroke="1" extrusionOk="0">
                  <a:moveTo>
                    <a:pt x="5983" y="4812"/>
                  </a:moveTo>
                  <a:cubicBezTo>
                    <a:pt x="6142" y="8363"/>
                    <a:pt x="6301" y="11913"/>
                    <a:pt x="5904" y="14577"/>
                  </a:cubicBezTo>
                  <a:cubicBezTo>
                    <a:pt x="5506" y="17240"/>
                    <a:pt x="4554" y="19015"/>
                    <a:pt x="3680" y="20050"/>
                  </a:cubicBezTo>
                  <a:cubicBezTo>
                    <a:pt x="2806" y="21086"/>
                    <a:pt x="2012" y="21382"/>
                    <a:pt x="1218" y="20198"/>
                  </a:cubicBezTo>
                  <a:cubicBezTo>
                    <a:pt x="424" y="19015"/>
                    <a:pt x="-370" y="16352"/>
                    <a:pt x="186" y="13245"/>
                  </a:cubicBezTo>
                  <a:cubicBezTo>
                    <a:pt x="742" y="10138"/>
                    <a:pt x="2648" y="6587"/>
                    <a:pt x="5983" y="4220"/>
                  </a:cubicBezTo>
                  <a:cubicBezTo>
                    <a:pt x="9318" y="1853"/>
                    <a:pt x="14083" y="670"/>
                    <a:pt x="16862" y="226"/>
                  </a:cubicBezTo>
                  <a:cubicBezTo>
                    <a:pt x="19642" y="-218"/>
                    <a:pt x="20436" y="78"/>
                    <a:pt x="21230" y="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4607770" y="3177844"/>
              <a:ext cx="191672" cy="120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6536"/>
                  </a:moveTo>
                  <a:cubicBezTo>
                    <a:pt x="576" y="4286"/>
                    <a:pt x="1152" y="2036"/>
                    <a:pt x="2160" y="911"/>
                  </a:cubicBezTo>
                  <a:cubicBezTo>
                    <a:pt x="3168" y="-214"/>
                    <a:pt x="4608" y="-214"/>
                    <a:pt x="6048" y="461"/>
                  </a:cubicBezTo>
                  <a:cubicBezTo>
                    <a:pt x="7488" y="1136"/>
                    <a:pt x="8928" y="2486"/>
                    <a:pt x="9648" y="4286"/>
                  </a:cubicBezTo>
                  <a:cubicBezTo>
                    <a:pt x="10368" y="6086"/>
                    <a:pt x="10368" y="8336"/>
                    <a:pt x="9216" y="11261"/>
                  </a:cubicBezTo>
                  <a:cubicBezTo>
                    <a:pt x="8064" y="14186"/>
                    <a:pt x="5760" y="17786"/>
                    <a:pt x="5328" y="19586"/>
                  </a:cubicBezTo>
                  <a:cubicBezTo>
                    <a:pt x="4896" y="21386"/>
                    <a:pt x="6336" y="21386"/>
                    <a:pt x="9360" y="20936"/>
                  </a:cubicBezTo>
                  <a:cubicBezTo>
                    <a:pt x="12384" y="20486"/>
                    <a:pt x="16992" y="19586"/>
                    <a:pt x="21600" y="186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4860776" y="3161293"/>
              <a:ext cx="92148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0" h="21600" fill="norm" stroke="1" extrusionOk="0">
                  <a:moveTo>
                    <a:pt x="1661" y="0"/>
                  </a:moveTo>
                  <a:cubicBezTo>
                    <a:pt x="6092" y="2833"/>
                    <a:pt x="10523" y="5666"/>
                    <a:pt x="14400" y="8321"/>
                  </a:cubicBezTo>
                  <a:cubicBezTo>
                    <a:pt x="18277" y="10977"/>
                    <a:pt x="21600" y="13456"/>
                    <a:pt x="19108" y="15639"/>
                  </a:cubicBezTo>
                  <a:cubicBezTo>
                    <a:pt x="16615" y="17823"/>
                    <a:pt x="8308" y="197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1564035" y="4528598"/>
              <a:ext cx="245340" cy="18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3162"/>
                  </a:moveTo>
                  <a:cubicBezTo>
                    <a:pt x="675" y="2010"/>
                    <a:pt x="1350" y="858"/>
                    <a:pt x="2250" y="282"/>
                  </a:cubicBezTo>
                  <a:cubicBezTo>
                    <a:pt x="3150" y="-294"/>
                    <a:pt x="4275" y="-294"/>
                    <a:pt x="7538" y="3306"/>
                  </a:cubicBezTo>
                  <a:cubicBezTo>
                    <a:pt x="10800" y="6906"/>
                    <a:pt x="16200" y="14106"/>
                    <a:pt x="21600" y="213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1801027" y="4462100"/>
              <a:ext cx="109493" cy="4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9276" y="1325"/>
                  </a:moveTo>
                  <a:cubicBezTo>
                    <a:pt x="20258" y="663"/>
                    <a:pt x="21240" y="0"/>
                    <a:pt x="20995" y="0"/>
                  </a:cubicBezTo>
                  <a:cubicBezTo>
                    <a:pt x="20749" y="0"/>
                    <a:pt x="19276" y="663"/>
                    <a:pt x="16331" y="2650"/>
                  </a:cubicBezTo>
                  <a:cubicBezTo>
                    <a:pt x="13385" y="4638"/>
                    <a:pt x="8967" y="7951"/>
                    <a:pt x="5776" y="10999"/>
                  </a:cubicBezTo>
                  <a:cubicBezTo>
                    <a:pt x="2585" y="14047"/>
                    <a:pt x="622" y="16829"/>
                    <a:pt x="131" y="18552"/>
                  </a:cubicBezTo>
                  <a:cubicBezTo>
                    <a:pt x="-360" y="20275"/>
                    <a:pt x="622" y="20937"/>
                    <a:pt x="160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1924376" y="4878665"/>
              <a:ext cx="23002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1938238" y="4709995"/>
              <a:ext cx="66955" cy="9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131" fill="norm" stroke="1" extrusionOk="0">
                  <a:moveTo>
                    <a:pt x="14861" y="10232"/>
                  </a:moveTo>
                  <a:cubicBezTo>
                    <a:pt x="10861" y="9095"/>
                    <a:pt x="6861" y="7958"/>
                    <a:pt x="4061" y="8811"/>
                  </a:cubicBezTo>
                  <a:cubicBezTo>
                    <a:pt x="1261" y="9663"/>
                    <a:pt x="-339" y="12505"/>
                    <a:pt x="61" y="15063"/>
                  </a:cubicBezTo>
                  <a:cubicBezTo>
                    <a:pt x="461" y="17621"/>
                    <a:pt x="2861" y="19895"/>
                    <a:pt x="6061" y="20747"/>
                  </a:cubicBezTo>
                  <a:cubicBezTo>
                    <a:pt x="9261" y="21600"/>
                    <a:pt x="13261" y="21032"/>
                    <a:pt x="16061" y="19042"/>
                  </a:cubicBezTo>
                  <a:cubicBezTo>
                    <a:pt x="18861" y="17053"/>
                    <a:pt x="20461" y="13642"/>
                    <a:pt x="20861" y="10516"/>
                  </a:cubicBezTo>
                  <a:cubicBezTo>
                    <a:pt x="21261" y="7389"/>
                    <a:pt x="20461" y="4547"/>
                    <a:pt x="18061" y="2842"/>
                  </a:cubicBezTo>
                  <a:cubicBezTo>
                    <a:pt x="15661" y="1137"/>
                    <a:pt x="11661" y="568"/>
                    <a:pt x="766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2234543" y="4257651"/>
              <a:ext cx="27175" cy="935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3206" y="0"/>
                  </a:moveTo>
                  <a:cubicBezTo>
                    <a:pt x="1243" y="2420"/>
                    <a:pt x="-721" y="4839"/>
                    <a:pt x="261" y="7170"/>
                  </a:cubicBezTo>
                  <a:cubicBezTo>
                    <a:pt x="1243" y="9502"/>
                    <a:pt x="5170" y="11744"/>
                    <a:pt x="9097" y="13987"/>
                  </a:cubicBezTo>
                  <a:cubicBezTo>
                    <a:pt x="13024" y="16230"/>
                    <a:pt x="16952" y="18472"/>
                    <a:pt x="18915" y="19741"/>
                  </a:cubicBezTo>
                  <a:cubicBezTo>
                    <a:pt x="20879" y="21010"/>
                    <a:pt x="20879" y="21305"/>
                    <a:pt x="2087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2507056" y="4487656"/>
              <a:ext cx="268340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1842"/>
                    <a:pt x="6171" y="3684"/>
                    <a:pt x="9463" y="6949"/>
                  </a:cubicBezTo>
                  <a:cubicBezTo>
                    <a:pt x="12754" y="10214"/>
                    <a:pt x="16251" y="14902"/>
                    <a:pt x="18309" y="17581"/>
                  </a:cubicBezTo>
                  <a:cubicBezTo>
                    <a:pt x="20366" y="20260"/>
                    <a:pt x="20983" y="2093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2657837" y="4456989"/>
              <a:ext cx="125226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600" fill="norm" stroke="1" extrusionOk="0">
                  <a:moveTo>
                    <a:pt x="21168" y="0"/>
                  </a:moveTo>
                  <a:cubicBezTo>
                    <a:pt x="19008" y="0"/>
                    <a:pt x="16848" y="0"/>
                    <a:pt x="14688" y="854"/>
                  </a:cubicBezTo>
                  <a:cubicBezTo>
                    <a:pt x="12528" y="1708"/>
                    <a:pt x="10368" y="3417"/>
                    <a:pt x="7776" y="6041"/>
                  </a:cubicBezTo>
                  <a:cubicBezTo>
                    <a:pt x="5184" y="8664"/>
                    <a:pt x="2160" y="12203"/>
                    <a:pt x="864" y="14949"/>
                  </a:cubicBezTo>
                  <a:cubicBezTo>
                    <a:pt x="-432" y="17695"/>
                    <a:pt x="0" y="19647"/>
                    <a:pt x="4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2932785" y="4809663"/>
              <a:ext cx="18949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635"/>
                    <a:pt x="3818" y="11270"/>
                    <a:pt x="1118" y="14870"/>
                  </a:cubicBezTo>
                  <a:cubicBezTo>
                    <a:pt x="-1582" y="18470"/>
                    <a:pt x="1118" y="20035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2913399" y="4669317"/>
              <a:ext cx="79455" cy="73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19933" fill="norm" stroke="1" extrusionOk="0">
                  <a:moveTo>
                    <a:pt x="14175" y="2729"/>
                  </a:moveTo>
                  <a:cubicBezTo>
                    <a:pt x="10800" y="2729"/>
                    <a:pt x="7425" y="2729"/>
                    <a:pt x="5737" y="5864"/>
                  </a:cubicBezTo>
                  <a:cubicBezTo>
                    <a:pt x="4050" y="9000"/>
                    <a:pt x="4050" y="15271"/>
                    <a:pt x="5737" y="18058"/>
                  </a:cubicBezTo>
                  <a:cubicBezTo>
                    <a:pt x="7425" y="20845"/>
                    <a:pt x="10800" y="20148"/>
                    <a:pt x="13500" y="18406"/>
                  </a:cubicBezTo>
                  <a:cubicBezTo>
                    <a:pt x="16200" y="16664"/>
                    <a:pt x="18225" y="13877"/>
                    <a:pt x="19575" y="10742"/>
                  </a:cubicBezTo>
                  <a:cubicBezTo>
                    <a:pt x="20925" y="7606"/>
                    <a:pt x="21600" y="4122"/>
                    <a:pt x="20250" y="2032"/>
                  </a:cubicBezTo>
                  <a:cubicBezTo>
                    <a:pt x="18900" y="-58"/>
                    <a:pt x="15525" y="-755"/>
                    <a:pt x="11812" y="987"/>
                  </a:cubicBezTo>
                  <a:cubicBezTo>
                    <a:pt x="8100" y="2729"/>
                    <a:pt x="4050" y="6910"/>
                    <a:pt x="0" y="11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3496078" y="4686994"/>
              <a:ext cx="168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3473078" y="4817330"/>
              <a:ext cx="191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4094092" y="4523522"/>
              <a:ext cx="205905" cy="63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10" fill="norm" stroke="1" extrusionOk="0">
                  <a:moveTo>
                    <a:pt x="0" y="21510"/>
                  </a:moveTo>
                  <a:cubicBezTo>
                    <a:pt x="267" y="17765"/>
                    <a:pt x="533" y="14020"/>
                    <a:pt x="1467" y="10841"/>
                  </a:cubicBezTo>
                  <a:cubicBezTo>
                    <a:pt x="2400" y="7662"/>
                    <a:pt x="4000" y="5049"/>
                    <a:pt x="5467" y="3350"/>
                  </a:cubicBezTo>
                  <a:cubicBezTo>
                    <a:pt x="6933" y="1652"/>
                    <a:pt x="8267" y="868"/>
                    <a:pt x="9600" y="433"/>
                  </a:cubicBezTo>
                  <a:cubicBezTo>
                    <a:pt x="10933" y="-3"/>
                    <a:pt x="12267" y="-90"/>
                    <a:pt x="13067" y="84"/>
                  </a:cubicBezTo>
                  <a:cubicBezTo>
                    <a:pt x="13867" y="258"/>
                    <a:pt x="14133" y="694"/>
                    <a:pt x="14400" y="1565"/>
                  </a:cubicBezTo>
                  <a:cubicBezTo>
                    <a:pt x="14667" y="2436"/>
                    <a:pt x="14933" y="3742"/>
                    <a:pt x="14933" y="4613"/>
                  </a:cubicBezTo>
                  <a:cubicBezTo>
                    <a:pt x="14933" y="5484"/>
                    <a:pt x="14667" y="5920"/>
                    <a:pt x="15200" y="6225"/>
                  </a:cubicBezTo>
                  <a:cubicBezTo>
                    <a:pt x="15733" y="6529"/>
                    <a:pt x="17067" y="6704"/>
                    <a:pt x="18267" y="6965"/>
                  </a:cubicBezTo>
                  <a:cubicBezTo>
                    <a:pt x="19467" y="7226"/>
                    <a:pt x="20533" y="7575"/>
                    <a:pt x="21067" y="8010"/>
                  </a:cubicBezTo>
                  <a:cubicBezTo>
                    <a:pt x="21600" y="8445"/>
                    <a:pt x="21600" y="8968"/>
                    <a:pt x="21200" y="9404"/>
                  </a:cubicBezTo>
                  <a:cubicBezTo>
                    <a:pt x="20800" y="9839"/>
                    <a:pt x="20000" y="10187"/>
                    <a:pt x="18800" y="10492"/>
                  </a:cubicBezTo>
                  <a:cubicBezTo>
                    <a:pt x="17600" y="10797"/>
                    <a:pt x="16000" y="11058"/>
                    <a:pt x="14800" y="11015"/>
                  </a:cubicBezTo>
                  <a:cubicBezTo>
                    <a:pt x="13600" y="10971"/>
                    <a:pt x="12800" y="10623"/>
                    <a:pt x="13067" y="10318"/>
                  </a:cubicBezTo>
                  <a:cubicBezTo>
                    <a:pt x="13333" y="10013"/>
                    <a:pt x="14667" y="9752"/>
                    <a:pt x="16000" y="9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4344311" y="4755996"/>
              <a:ext cx="66295" cy="90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21291" fill="norm" stroke="1" extrusionOk="0">
                  <a:moveTo>
                    <a:pt x="7784" y="3600"/>
                  </a:moveTo>
                  <a:cubicBezTo>
                    <a:pt x="5469" y="6000"/>
                    <a:pt x="3155" y="8400"/>
                    <a:pt x="1612" y="11400"/>
                  </a:cubicBezTo>
                  <a:cubicBezTo>
                    <a:pt x="69" y="14400"/>
                    <a:pt x="-702" y="18000"/>
                    <a:pt x="841" y="19800"/>
                  </a:cubicBezTo>
                  <a:cubicBezTo>
                    <a:pt x="2384" y="21600"/>
                    <a:pt x="6241" y="21600"/>
                    <a:pt x="9712" y="20700"/>
                  </a:cubicBezTo>
                  <a:cubicBezTo>
                    <a:pt x="13184" y="19800"/>
                    <a:pt x="16269" y="18000"/>
                    <a:pt x="18198" y="15600"/>
                  </a:cubicBezTo>
                  <a:cubicBezTo>
                    <a:pt x="20127" y="13200"/>
                    <a:pt x="20898" y="10200"/>
                    <a:pt x="18584" y="7500"/>
                  </a:cubicBezTo>
                  <a:cubicBezTo>
                    <a:pt x="16269" y="4800"/>
                    <a:pt x="10869" y="2400"/>
                    <a:pt x="546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4707439" y="4656327"/>
              <a:ext cx="245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15600"/>
                    <a:pt x="7650" y="9600"/>
                    <a:pt x="11250" y="6000"/>
                  </a:cubicBezTo>
                  <a:cubicBezTo>
                    <a:pt x="14850" y="2400"/>
                    <a:pt x="18225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4845442" y="4617993"/>
              <a:ext cx="7668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5042224" y="4442933"/>
              <a:ext cx="162663" cy="642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557" fill="norm" stroke="1" extrusionOk="0">
                  <a:moveTo>
                    <a:pt x="1329" y="21557"/>
                  </a:moveTo>
                  <a:cubicBezTo>
                    <a:pt x="665" y="19157"/>
                    <a:pt x="0" y="16757"/>
                    <a:pt x="0" y="14057"/>
                  </a:cubicBezTo>
                  <a:cubicBezTo>
                    <a:pt x="0" y="11357"/>
                    <a:pt x="665" y="8357"/>
                    <a:pt x="1994" y="6128"/>
                  </a:cubicBezTo>
                  <a:cubicBezTo>
                    <a:pt x="3323" y="3900"/>
                    <a:pt x="5317" y="2443"/>
                    <a:pt x="6812" y="1543"/>
                  </a:cubicBezTo>
                  <a:cubicBezTo>
                    <a:pt x="8308" y="643"/>
                    <a:pt x="9305" y="300"/>
                    <a:pt x="10634" y="128"/>
                  </a:cubicBezTo>
                  <a:cubicBezTo>
                    <a:pt x="11963" y="-43"/>
                    <a:pt x="13625" y="-43"/>
                    <a:pt x="14954" y="128"/>
                  </a:cubicBezTo>
                  <a:cubicBezTo>
                    <a:pt x="16283" y="300"/>
                    <a:pt x="17280" y="643"/>
                    <a:pt x="18111" y="1543"/>
                  </a:cubicBezTo>
                  <a:cubicBezTo>
                    <a:pt x="18942" y="2443"/>
                    <a:pt x="19606" y="3900"/>
                    <a:pt x="19440" y="4843"/>
                  </a:cubicBezTo>
                  <a:cubicBezTo>
                    <a:pt x="19274" y="5786"/>
                    <a:pt x="18277" y="6214"/>
                    <a:pt x="16948" y="6600"/>
                  </a:cubicBezTo>
                  <a:cubicBezTo>
                    <a:pt x="15618" y="6986"/>
                    <a:pt x="13957" y="7328"/>
                    <a:pt x="13957" y="7500"/>
                  </a:cubicBezTo>
                  <a:cubicBezTo>
                    <a:pt x="13957" y="7671"/>
                    <a:pt x="15618" y="7671"/>
                    <a:pt x="16948" y="7843"/>
                  </a:cubicBezTo>
                  <a:cubicBezTo>
                    <a:pt x="18277" y="8014"/>
                    <a:pt x="19274" y="8357"/>
                    <a:pt x="20105" y="8786"/>
                  </a:cubicBezTo>
                  <a:cubicBezTo>
                    <a:pt x="20935" y="9214"/>
                    <a:pt x="21600" y="9728"/>
                    <a:pt x="20769" y="10157"/>
                  </a:cubicBezTo>
                  <a:cubicBezTo>
                    <a:pt x="19938" y="10586"/>
                    <a:pt x="17612" y="10928"/>
                    <a:pt x="15286" y="11143"/>
                  </a:cubicBezTo>
                  <a:cubicBezTo>
                    <a:pt x="12960" y="11357"/>
                    <a:pt x="10634" y="11443"/>
                    <a:pt x="8972" y="11314"/>
                  </a:cubicBezTo>
                  <a:cubicBezTo>
                    <a:pt x="7311" y="11186"/>
                    <a:pt x="6314" y="10843"/>
                    <a:pt x="5317" y="10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5297786" y="4686994"/>
              <a:ext cx="15334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5382121" y="4472322"/>
              <a:ext cx="207006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33" y="5040"/>
                    <a:pt x="10667" y="10080"/>
                    <a:pt x="14267" y="13680"/>
                  </a:cubicBezTo>
                  <a:cubicBezTo>
                    <a:pt x="17867" y="17280"/>
                    <a:pt x="19733" y="19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5451122" y="4472322"/>
              <a:ext cx="199339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15" y="153"/>
                    <a:pt x="18831" y="306"/>
                    <a:pt x="16754" y="1609"/>
                  </a:cubicBezTo>
                  <a:cubicBezTo>
                    <a:pt x="14677" y="2911"/>
                    <a:pt x="11908" y="5362"/>
                    <a:pt x="9138" y="7889"/>
                  </a:cubicBezTo>
                  <a:cubicBezTo>
                    <a:pt x="6369" y="10417"/>
                    <a:pt x="3600" y="13021"/>
                    <a:pt x="2077" y="15319"/>
                  </a:cubicBezTo>
                  <a:cubicBezTo>
                    <a:pt x="554" y="17617"/>
                    <a:pt x="277" y="196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5696461" y="4755996"/>
              <a:ext cx="7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5711795" y="4594992"/>
              <a:ext cx="61336" cy="5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13500" y="3086"/>
                  </a:moveTo>
                  <a:cubicBezTo>
                    <a:pt x="9900" y="6171"/>
                    <a:pt x="6300" y="9257"/>
                    <a:pt x="5850" y="12857"/>
                  </a:cubicBezTo>
                  <a:cubicBezTo>
                    <a:pt x="5400" y="16457"/>
                    <a:pt x="8100" y="20571"/>
                    <a:pt x="12150" y="21086"/>
                  </a:cubicBezTo>
                  <a:cubicBezTo>
                    <a:pt x="16200" y="21600"/>
                    <a:pt x="21600" y="18514"/>
                    <a:pt x="21600" y="15943"/>
                  </a:cubicBezTo>
                  <a:cubicBezTo>
                    <a:pt x="21600" y="13371"/>
                    <a:pt x="16200" y="11314"/>
                    <a:pt x="11700" y="8743"/>
                  </a:cubicBezTo>
                  <a:cubicBezTo>
                    <a:pt x="7200" y="6171"/>
                    <a:pt x="3600" y="3086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6056803" y="4694661"/>
              <a:ext cx="253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8000"/>
                    <a:pt x="12218" y="14400"/>
                    <a:pt x="15818" y="10800"/>
                  </a:cubicBezTo>
                  <a:cubicBezTo>
                    <a:pt x="19418" y="7200"/>
                    <a:pt x="2050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6187139" y="4633326"/>
              <a:ext cx="5113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725"/>
                    <a:pt x="21600" y="9450"/>
                    <a:pt x="21600" y="13050"/>
                  </a:cubicBezTo>
                  <a:cubicBezTo>
                    <a:pt x="21600" y="16650"/>
                    <a:pt x="10800" y="1912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6447007" y="4558937"/>
              <a:ext cx="215477" cy="30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39" fill="norm" stroke="1" extrusionOk="0">
                  <a:moveTo>
                    <a:pt x="21177" y="5239"/>
                  </a:moveTo>
                  <a:cubicBezTo>
                    <a:pt x="21177" y="4339"/>
                    <a:pt x="21177" y="3439"/>
                    <a:pt x="21177" y="2539"/>
                  </a:cubicBezTo>
                  <a:cubicBezTo>
                    <a:pt x="21177" y="1639"/>
                    <a:pt x="21177" y="739"/>
                    <a:pt x="20172" y="289"/>
                  </a:cubicBezTo>
                  <a:cubicBezTo>
                    <a:pt x="19168" y="-161"/>
                    <a:pt x="17158" y="-161"/>
                    <a:pt x="14396" y="829"/>
                  </a:cubicBezTo>
                  <a:cubicBezTo>
                    <a:pt x="11633" y="1819"/>
                    <a:pt x="8117" y="3799"/>
                    <a:pt x="6233" y="5239"/>
                  </a:cubicBezTo>
                  <a:cubicBezTo>
                    <a:pt x="4349" y="6679"/>
                    <a:pt x="4098" y="7579"/>
                    <a:pt x="3972" y="8479"/>
                  </a:cubicBezTo>
                  <a:cubicBezTo>
                    <a:pt x="3847" y="9379"/>
                    <a:pt x="3847" y="10279"/>
                    <a:pt x="4349" y="10999"/>
                  </a:cubicBezTo>
                  <a:cubicBezTo>
                    <a:pt x="4851" y="11719"/>
                    <a:pt x="5856" y="12259"/>
                    <a:pt x="7363" y="12619"/>
                  </a:cubicBezTo>
                  <a:cubicBezTo>
                    <a:pt x="8870" y="12979"/>
                    <a:pt x="10879" y="13159"/>
                    <a:pt x="11256" y="13339"/>
                  </a:cubicBezTo>
                  <a:cubicBezTo>
                    <a:pt x="11633" y="13519"/>
                    <a:pt x="10377" y="13699"/>
                    <a:pt x="8117" y="14509"/>
                  </a:cubicBezTo>
                  <a:cubicBezTo>
                    <a:pt x="5856" y="15319"/>
                    <a:pt x="2591" y="16759"/>
                    <a:pt x="1084" y="17929"/>
                  </a:cubicBezTo>
                  <a:cubicBezTo>
                    <a:pt x="-423" y="19099"/>
                    <a:pt x="-172" y="19999"/>
                    <a:pt x="707" y="20539"/>
                  </a:cubicBezTo>
                  <a:cubicBezTo>
                    <a:pt x="1586" y="21079"/>
                    <a:pt x="3093" y="21259"/>
                    <a:pt x="6358" y="21349"/>
                  </a:cubicBezTo>
                  <a:cubicBezTo>
                    <a:pt x="9624" y="21439"/>
                    <a:pt x="14647" y="21439"/>
                    <a:pt x="19670" y="21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6723818" y="4932333"/>
              <a:ext cx="7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6741206" y="4789219"/>
              <a:ext cx="80624" cy="35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600" fill="norm" stroke="1" extrusionOk="0">
                  <a:moveTo>
                    <a:pt x="13219" y="12343"/>
                  </a:moveTo>
                  <a:cubicBezTo>
                    <a:pt x="15838" y="16971"/>
                    <a:pt x="18456" y="21600"/>
                    <a:pt x="19765" y="20057"/>
                  </a:cubicBezTo>
                  <a:cubicBezTo>
                    <a:pt x="21074" y="18514"/>
                    <a:pt x="21074" y="10800"/>
                    <a:pt x="18783" y="6171"/>
                  </a:cubicBezTo>
                  <a:cubicBezTo>
                    <a:pt x="16492" y="1543"/>
                    <a:pt x="11910" y="0"/>
                    <a:pt x="7983" y="0"/>
                  </a:cubicBezTo>
                  <a:cubicBezTo>
                    <a:pt x="4056" y="0"/>
                    <a:pt x="783" y="1543"/>
                    <a:pt x="129" y="5400"/>
                  </a:cubicBezTo>
                  <a:cubicBezTo>
                    <a:pt x="-526" y="9257"/>
                    <a:pt x="1438" y="15429"/>
                    <a:pt x="340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7257544" y="4702328"/>
              <a:ext cx="301960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1299" y="21600"/>
                  </a:moveTo>
                  <a:cubicBezTo>
                    <a:pt x="573" y="20250"/>
                    <a:pt x="-153" y="18900"/>
                    <a:pt x="29" y="15525"/>
                  </a:cubicBezTo>
                  <a:cubicBezTo>
                    <a:pt x="210" y="12150"/>
                    <a:pt x="1299" y="6750"/>
                    <a:pt x="2388" y="4050"/>
                  </a:cubicBezTo>
                  <a:cubicBezTo>
                    <a:pt x="3477" y="1350"/>
                    <a:pt x="4566" y="1350"/>
                    <a:pt x="5746" y="3375"/>
                  </a:cubicBezTo>
                  <a:cubicBezTo>
                    <a:pt x="6926" y="5400"/>
                    <a:pt x="8197" y="9450"/>
                    <a:pt x="9649" y="12600"/>
                  </a:cubicBezTo>
                  <a:cubicBezTo>
                    <a:pt x="11101" y="15750"/>
                    <a:pt x="12734" y="18000"/>
                    <a:pt x="14731" y="15750"/>
                  </a:cubicBezTo>
                  <a:cubicBezTo>
                    <a:pt x="16728" y="13500"/>
                    <a:pt x="19087" y="6750"/>
                    <a:pt x="2144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7897412" y="4470956"/>
              <a:ext cx="267773" cy="474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43" fill="norm" stroke="1" extrusionOk="0">
                  <a:moveTo>
                    <a:pt x="4274" y="6299"/>
                  </a:moveTo>
                  <a:cubicBezTo>
                    <a:pt x="4068" y="8725"/>
                    <a:pt x="3863" y="11150"/>
                    <a:pt x="3451" y="13460"/>
                  </a:cubicBezTo>
                  <a:cubicBezTo>
                    <a:pt x="3040" y="15771"/>
                    <a:pt x="2423" y="17965"/>
                    <a:pt x="1908" y="19409"/>
                  </a:cubicBezTo>
                  <a:cubicBezTo>
                    <a:pt x="1394" y="20853"/>
                    <a:pt x="983" y="21546"/>
                    <a:pt x="674" y="21430"/>
                  </a:cubicBezTo>
                  <a:cubicBezTo>
                    <a:pt x="365" y="21315"/>
                    <a:pt x="160" y="20391"/>
                    <a:pt x="57" y="18254"/>
                  </a:cubicBezTo>
                  <a:cubicBezTo>
                    <a:pt x="-46" y="16117"/>
                    <a:pt x="-46" y="12767"/>
                    <a:pt x="365" y="9880"/>
                  </a:cubicBezTo>
                  <a:cubicBezTo>
                    <a:pt x="777" y="6992"/>
                    <a:pt x="1600" y="4566"/>
                    <a:pt x="2423" y="3180"/>
                  </a:cubicBezTo>
                  <a:cubicBezTo>
                    <a:pt x="3245" y="1794"/>
                    <a:pt x="4068" y="1448"/>
                    <a:pt x="4788" y="1505"/>
                  </a:cubicBezTo>
                  <a:cubicBezTo>
                    <a:pt x="5508" y="1563"/>
                    <a:pt x="6125" y="2025"/>
                    <a:pt x="6948" y="4220"/>
                  </a:cubicBezTo>
                  <a:cubicBezTo>
                    <a:pt x="7771" y="6414"/>
                    <a:pt x="8800" y="10342"/>
                    <a:pt x="9520" y="12710"/>
                  </a:cubicBezTo>
                  <a:cubicBezTo>
                    <a:pt x="10240" y="15078"/>
                    <a:pt x="10651" y="15886"/>
                    <a:pt x="11165" y="16579"/>
                  </a:cubicBezTo>
                  <a:cubicBezTo>
                    <a:pt x="11680" y="17272"/>
                    <a:pt x="12297" y="17850"/>
                    <a:pt x="13017" y="17908"/>
                  </a:cubicBezTo>
                  <a:cubicBezTo>
                    <a:pt x="13737" y="17965"/>
                    <a:pt x="14560" y="17503"/>
                    <a:pt x="15794" y="15597"/>
                  </a:cubicBezTo>
                  <a:cubicBezTo>
                    <a:pt x="17028" y="13691"/>
                    <a:pt x="18674" y="10342"/>
                    <a:pt x="19600" y="7743"/>
                  </a:cubicBezTo>
                  <a:cubicBezTo>
                    <a:pt x="20525" y="5144"/>
                    <a:pt x="20731" y="3296"/>
                    <a:pt x="20834" y="2025"/>
                  </a:cubicBezTo>
                  <a:cubicBezTo>
                    <a:pt x="20937" y="755"/>
                    <a:pt x="20937" y="62"/>
                    <a:pt x="21040" y="4"/>
                  </a:cubicBezTo>
                  <a:cubicBezTo>
                    <a:pt x="21143" y="-54"/>
                    <a:pt x="21348" y="524"/>
                    <a:pt x="21554" y="11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8213101" y="4699375"/>
              <a:ext cx="104285" cy="12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0755" fill="norm" stroke="1" extrusionOk="0">
                  <a:moveTo>
                    <a:pt x="16585" y="4218"/>
                  </a:moveTo>
                  <a:cubicBezTo>
                    <a:pt x="14014" y="4218"/>
                    <a:pt x="11443" y="4218"/>
                    <a:pt x="8614" y="5880"/>
                  </a:cubicBezTo>
                  <a:cubicBezTo>
                    <a:pt x="5785" y="7541"/>
                    <a:pt x="2700" y="10864"/>
                    <a:pt x="1157" y="13564"/>
                  </a:cubicBezTo>
                  <a:cubicBezTo>
                    <a:pt x="-386" y="16264"/>
                    <a:pt x="-386" y="18341"/>
                    <a:pt x="1157" y="19587"/>
                  </a:cubicBezTo>
                  <a:cubicBezTo>
                    <a:pt x="2700" y="20834"/>
                    <a:pt x="5785" y="21249"/>
                    <a:pt x="9385" y="20003"/>
                  </a:cubicBezTo>
                  <a:cubicBezTo>
                    <a:pt x="12985" y="18757"/>
                    <a:pt x="17100" y="15849"/>
                    <a:pt x="19157" y="13149"/>
                  </a:cubicBezTo>
                  <a:cubicBezTo>
                    <a:pt x="21214" y="10449"/>
                    <a:pt x="21214" y="7957"/>
                    <a:pt x="20700" y="5464"/>
                  </a:cubicBezTo>
                  <a:cubicBezTo>
                    <a:pt x="20185" y="2972"/>
                    <a:pt x="19157" y="480"/>
                    <a:pt x="16071" y="64"/>
                  </a:cubicBezTo>
                  <a:cubicBezTo>
                    <a:pt x="12985" y="-351"/>
                    <a:pt x="7843" y="1311"/>
                    <a:pt x="2700" y="29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8356855" y="4602659"/>
              <a:ext cx="214672" cy="27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0" y="6662"/>
                  </a:moveTo>
                  <a:cubicBezTo>
                    <a:pt x="1543" y="6056"/>
                    <a:pt x="3086" y="5450"/>
                    <a:pt x="4243" y="5753"/>
                  </a:cubicBezTo>
                  <a:cubicBezTo>
                    <a:pt x="5400" y="6056"/>
                    <a:pt x="6171" y="7267"/>
                    <a:pt x="6814" y="9690"/>
                  </a:cubicBezTo>
                  <a:cubicBezTo>
                    <a:pt x="7457" y="12112"/>
                    <a:pt x="7971" y="15746"/>
                    <a:pt x="8100" y="18067"/>
                  </a:cubicBezTo>
                  <a:cubicBezTo>
                    <a:pt x="8229" y="20389"/>
                    <a:pt x="7971" y="21398"/>
                    <a:pt x="7329" y="21499"/>
                  </a:cubicBezTo>
                  <a:cubicBezTo>
                    <a:pt x="6686" y="21600"/>
                    <a:pt x="5657" y="20793"/>
                    <a:pt x="5400" y="18370"/>
                  </a:cubicBezTo>
                  <a:cubicBezTo>
                    <a:pt x="5143" y="15948"/>
                    <a:pt x="5657" y="11910"/>
                    <a:pt x="7457" y="8680"/>
                  </a:cubicBezTo>
                  <a:cubicBezTo>
                    <a:pt x="9257" y="5450"/>
                    <a:pt x="12343" y="3028"/>
                    <a:pt x="14914" y="1716"/>
                  </a:cubicBezTo>
                  <a:cubicBezTo>
                    <a:pt x="17486" y="404"/>
                    <a:pt x="19543" y="20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8708813" y="4424110"/>
              <a:ext cx="177055" cy="45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9" h="21463" fill="norm" stroke="1" extrusionOk="0">
                  <a:moveTo>
                    <a:pt x="20499" y="1552"/>
                  </a:moveTo>
                  <a:cubicBezTo>
                    <a:pt x="20203" y="949"/>
                    <a:pt x="19907" y="346"/>
                    <a:pt x="18872" y="104"/>
                  </a:cubicBezTo>
                  <a:cubicBezTo>
                    <a:pt x="17836" y="-137"/>
                    <a:pt x="16061" y="-16"/>
                    <a:pt x="13102" y="1070"/>
                  </a:cubicBezTo>
                  <a:cubicBezTo>
                    <a:pt x="10143" y="2156"/>
                    <a:pt x="6000" y="4207"/>
                    <a:pt x="3189" y="6741"/>
                  </a:cubicBezTo>
                  <a:cubicBezTo>
                    <a:pt x="378" y="9275"/>
                    <a:pt x="-1101" y="12292"/>
                    <a:pt x="970" y="14766"/>
                  </a:cubicBezTo>
                  <a:cubicBezTo>
                    <a:pt x="3041" y="17240"/>
                    <a:pt x="8663" y="19170"/>
                    <a:pt x="12510" y="20196"/>
                  </a:cubicBezTo>
                  <a:cubicBezTo>
                    <a:pt x="16357" y="21222"/>
                    <a:pt x="18428" y="21342"/>
                    <a:pt x="20499" y="21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1357030" y="3844601"/>
              <a:ext cx="497750" cy="8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54" fill="norm" stroke="1" extrusionOk="0">
                  <a:moveTo>
                    <a:pt x="0" y="21354"/>
                  </a:moveTo>
                  <a:cubicBezTo>
                    <a:pt x="1873" y="17427"/>
                    <a:pt x="3747" y="13499"/>
                    <a:pt x="6667" y="9899"/>
                  </a:cubicBezTo>
                  <a:cubicBezTo>
                    <a:pt x="9588" y="6299"/>
                    <a:pt x="13555" y="3027"/>
                    <a:pt x="16035" y="1390"/>
                  </a:cubicBezTo>
                  <a:cubicBezTo>
                    <a:pt x="18514" y="-246"/>
                    <a:pt x="19506" y="-246"/>
                    <a:pt x="20278" y="409"/>
                  </a:cubicBezTo>
                  <a:cubicBezTo>
                    <a:pt x="21049" y="1063"/>
                    <a:pt x="21600" y="2372"/>
                    <a:pt x="21435" y="4990"/>
                  </a:cubicBezTo>
                  <a:cubicBezTo>
                    <a:pt x="21269" y="7609"/>
                    <a:pt x="20388" y="11536"/>
                    <a:pt x="19506" y="15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1545901" y="3920310"/>
              <a:ext cx="363143" cy="5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29" fill="norm" stroke="1" extrusionOk="0">
                  <a:moveTo>
                    <a:pt x="1978" y="18514"/>
                  </a:moveTo>
                  <a:cubicBezTo>
                    <a:pt x="920" y="19543"/>
                    <a:pt x="-137" y="20571"/>
                    <a:pt x="14" y="21086"/>
                  </a:cubicBezTo>
                  <a:cubicBezTo>
                    <a:pt x="165" y="21600"/>
                    <a:pt x="1525" y="21600"/>
                    <a:pt x="5301" y="18000"/>
                  </a:cubicBezTo>
                  <a:cubicBezTo>
                    <a:pt x="9077" y="14400"/>
                    <a:pt x="15270" y="7200"/>
                    <a:pt x="2146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2928732" y="3713306"/>
              <a:ext cx="1242029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89" y="17169"/>
                    <a:pt x="3378" y="12738"/>
                    <a:pt x="5044" y="9415"/>
                  </a:cubicBezTo>
                  <a:cubicBezTo>
                    <a:pt x="6711" y="6092"/>
                    <a:pt x="8356" y="3877"/>
                    <a:pt x="10067" y="2769"/>
                  </a:cubicBezTo>
                  <a:cubicBezTo>
                    <a:pt x="11778" y="1661"/>
                    <a:pt x="13556" y="1661"/>
                    <a:pt x="15489" y="1385"/>
                  </a:cubicBezTo>
                  <a:cubicBezTo>
                    <a:pt x="17422" y="1108"/>
                    <a:pt x="19511" y="55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3212405" y="3774640"/>
              <a:ext cx="81268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17" y="17169"/>
                    <a:pt x="5434" y="12738"/>
                    <a:pt x="8151" y="9138"/>
                  </a:cubicBezTo>
                  <a:cubicBezTo>
                    <a:pt x="10868" y="5538"/>
                    <a:pt x="13585" y="2769"/>
                    <a:pt x="15826" y="1385"/>
                  </a:cubicBezTo>
                  <a:cubicBezTo>
                    <a:pt x="18068" y="0"/>
                    <a:pt x="1983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3902421" y="5152116"/>
              <a:ext cx="1516831" cy="17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476" fill="norm" stroke="1" extrusionOk="0">
                  <a:moveTo>
                    <a:pt x="0" y="16046"/>
                  </a:moveTo>
                  <a:cubicBezTo>
                    <a:pt x="1018" y="15120"/>
                    <a:pt x="2036" y="14194"/>
                    <a:pt x="3164" y="13423"/>
                  </a:cubicBezTo>
                  <a:cubicBezTo>
                    <a:pt x="4291" y="12651"/>
                    <a:pt x="5527" y="12034"/>
                    <a:pt x="6891" y="11571"/>
                  </a:cubicBezTo>
                  <a:cubicBezTo>
                    <a:pt x="8255" y="11109"/>
                    <a:pt x="9745" y="10800"/>
                    <a:pt x="11236" y="10491"/>
                  </a:cubicBezTo>
                  <a:cubicBezTo>
                    <a:pt x="12727" y="10183"/>
                    <a:pt x="14218" y="9874"/>
                    <a:pt x="15527" y="9411"/>
                  </a:cubicBezTo>
                  <a:cubicBezTo>
                    <a:pt x="16836" y="8949"/>
                    <a:pt x="17964" y="8331"/>
                    <a:pt x="18745" y="7869"/>
                  </a:cubicBezTo>
                  <a:cubicBezTo>
                    <a:pt x="19527" y="7406"/>
                    <a:pt x="19964" y="7097"/>
                    <a:pt x="20345" y="6789"/>
                  </a:cubicBezTo>
                  <a:cubicBezTo>
                    <a:pt x="20727" y="6480"/>
                    <a:pt x="21055" y="6171"/>
                    <a:pt x="21018" y="6017"/>
                  </a:cubicBezTo>
                  <a:cubicBezTo>
                    <a:pt x="20982" y="5863"/>
                    <a:pt x="20582" y="5863"/>
                    <a:pt x="19673" y="5863"/>
                  </a:cubicBezTo>
                  <a:cubicBezTo>
                    <a:pt x="18764" y="5863"/>
                    <a:pt x="17345" y="5863"/>
                    <a:pt x="15927" y="6171"/>
                  </a:cubicBezTo>
                  <a:cubicBezTo>
                    <a:pt x="14509" y="6480"/>
                    <a:pt x="13091" y="7097"/>
                    <a:pt x="11709" y="7869"/>
                  </a:cubicBezTo>
                  <a:cubicBezTo>
                    <a:pt x="10327" y="8640"/>
                    <a:pt x="8982" y="9566"/>
                    <a:pt x="7691" y="10646"/>
                  </a:cubicBezTo>
                  <a:cubicBezTo>
                    <a:pt x="6400" y="11726"/>
                    <a:pt x="5164" y="12960"/>
                    <a:pt x="4436" y="13577"/>
                  </a:cubicBezTo>
                  <a:cubicBezTo>
                    <a:pt x="3709" y="14194"/>
                    <a:pt x="3491" y="14194"/>
                    <a:pt x="3291" y="14349"/>
                  </a:cubicBezTo>
                  <a:cubicBezTo>
                    <a:pt x="3091" y="14503"/>
                    <a:pt x="2909" y="14811"/>
                    <a:pt x="3218" y="14349"/>
                  </a:cubicBezTo>
                  <a:cubicBezTo>
                    <a:pt x="3527" y="13886"/>
                    <a:pt x="4327" y="12651"/>
                    <a:pt x="5418" y="11417"/>
                  </a:cubicBezTo>
                  <a:cubicBezTo>
                    <a:pt x="6509" y="10183"/>
                    <a:pt x="7891" y="8949"/>
                    <a:pt x="9327" y="8023"/>
                  </a:cubicBezTo>
                  <a:cubicBezTo>
                    <a:pt x="10764" y="7097"/>
                    <a:pt x="12255" y="6480"/>
                    <a:pt x="13727" y="6017"/>
                  </a:cubicBezTo>
                  <a:cubicBezTo>
                    <a:pt x="15200" y="5554"/>
                    <a:pt x="16655" y="5246"/>
                    <a:pt x="17527" y="5091"/>
                  </a:cubicBezTo>
                  <a:cubicBezTo>
                    <a:pt x="18400" y="4937"/>
                    <a:pt x="18691" y="4937"/>
                    <a:pt x="19018" y="5246"/>
                  </a:cubicBezTo>
                  <a:cubicBezTo>
                    <a:pt x="19345" y="5554"/>
                    <a:pt x="19709" y="6171"/>
                    <a:pt x="19764" y="6789"/>
                  </a:cubicBezTo>
                  <a:cubicBezTo>
                    <a:pt x="19818" y="7406"/>
                    <a:pt x="19564" y="8023"/>
                    <a:pt x="18800" y="8640"/>
                  </a:cubicBezTo>
                  <a:cubicBezTo>
                    <a:pt x="18036" y="9257"/>
                    <a:pt x="16764" y="9874"/>
                    <a:pt x="15455" y="10646"/>
                  </a:cubicBezTo>
                  <a:cubicBezTo>
                    <a:pt x="14145" y="11417"/>
                    <a:pt x="12800" y="12343"/>
                    <a:pt x="11418" y="13269"/>
                  </a:cubicBezTo>
                  <a:cubicBezTo>
                    <a:pt x="10036" y="14194"/>
                    <a:pt x="8618" y="15120"/>
                    <a:pt x="7255" y="16200"/>
                  </a:cubicBezTo>
                  <a:cubicBezTo>
                    <a:pt x="5891" y="17280"/>
                    <a:pt x="4582" y="18514"/>
                    <a:pt x="3727" y="19440"/>
                  </a:cubicBezTo>
                  <a:cubicBezTo>
                    <a:pt x="2873" y="20366"/>
                    <a:pt x="2473" y="20983"/>
                    <a:pt x="2364" y="21137"/>
                  </a:cubicBezTo>
                  <a:cubicBezTo>
                    <a:pt x="2255" y="21291"/>
                    <a:pt x="2436" y="20983"/>
                    <a:pt x="3273" y="19749"/>
                  </a:cubicBezTo>
                  <a:cubicBezTo>
                    <a:pt x="4109" y="18514"/>
                    <a:pt x="5600" y="16354"/>
                    <a:pt x="7018" y="14503"/>
                  </a:cubicBezTo>
                  <a:cubicBezTo>
                    <a:pt x="8436" y="12651"/>
                    <a:pt x="9782" y="11109"/>
                    <a:pt x="11164" y="9720"/>
                  </a:cubicBezTo>
                  <a:cubicBezTo>
                    <a:pt x="12545" y="8331"/>
                    <a:pt x="13964" y="7097"/>
                    <a:pt x="15400" y="6326"/>
                  </a:cubicBezTo>
                  <a:cubicBezTo>
                    <a:pt x="16836" y="5554"/>
                    <a:pt x="18291" y="5246"/>
                    <a:pt x="19164" y="5091"/>
                  </a:cubicBezTo>
                  <a:cubicBezTo>
                    <a:pt x="20036" y="4937"/>
                    <a:pt x="20327" y="4937"/>
                    <a:pt x="20309" y="5246"/>
                  </a:cubicBezTo>
                  <a:cubicBezTo>
                    <a:pt x="20291" y="5554"/>
                    <a:pt x="19964" y="6171"/>
                    <a:pt x="19109" y="7097"/>
                  </a:cubicBezTo>
                  <a:cubicBezTo>
                    <a:pt x="18255" y="8023"/>
                    <a:pt x="16873" y="9257"/>
                    <a:pt x="15455" y="10337"/>
                  </a:cubicBezTo>
                  <a:cubicBezTo>
                    <a:pt x="14036" y="11417"/>
                    <a:pt x="12582" y="12343"/>
                    <a:pt x="11182" y="13423"/>
                  </a:cubicBezTo>
                  <a:cubicBezTo>
                    <a:pt x="9782" y="14503"/>
                    <a:pt x="8436" y="15737"/>
                    <a:pt x="7236" y="16817"/>
                  </a:cubicBezTo>
                  <a:cubicBezTo>
                    <a:pt x="6036" y="17897"/>
                    <a:pt x="4982" y="18823"/>
                    <a:pt x="4273" y="19594"/>
                  </a:cubicBezTo>
                  <a:cubicBezTo>
                    <a:pt x="3564" y="20366"/>
                    <a:pt x="3200" y="20983"/>
                    <a:pt x="3109" y="21291"/>
                  </a:cubicBezTo>
                  <a:cubicBezTo>
                    <a:pt x="3018" y="21600"/>
                    <a:pt x="3200" y="21600"/>
                    <a:pt x="3909" y="20674"/>
                  </a:cubicBezTo>
                  <a:cubicBezTo>
                    <a:pt x="4618" y="19749"/>
                    <a:pt x="5855" y="17897"/>
                    <a:pt x="7218" y="16046"/>
                  </a:cubicBezTo>
                  <a:cubicBezTo>
                    <a:pt x="8582" y="14194"/>
                    <a:pt x="10073" y="12343"/>
                    <a:pt x="11564" y="10800"/>
                  </a:cubicBezTo>
                  <a:cubicBezTo>
                    <a:pt x="13055" y="9257"/>
                    <a:pt x="14545" y="8023"/>
                    <a:pt x="15927" y="7406"/>
                  </a:cubicBezTo>
                  <a:cubicBezTo>
                    <a:pt x="17309" y="6789"/>
                    <a:pt x="18582" y="6789"/>
                    <a:pt x="19345" y="6789"/>
                  </a:cubicBezTo>
                  <a:cubicBezTo>
                    <a:pt x="20109" y="6789"/>
                    <a:pt x="20364" y="6789"/>
                    <a:pt x="20364" y="6943"/>
                  </a:cubicBezTo>
                  <a:cubicBezTo>
                    <a:pt x="20364" y="7097"/>
                    <a:pt x="20109" y="7406"/>
                    <a:pt x="19345" y="8177"/>
                  </a:cubicBezTo>
                  <a:cubicBezTo>
                    <a:pt x="18582" y="8949"/>
                    <a:pt x="17309" y="10183"/>
                    <a:pt x="15945" y="11417"/>
                  </a:cubicBezTo>
                  <a:cubicBezTo>
                    <a:pt x="14582" y="12651"/>
                    <a:pt x="13127" y="13886"/>
                    <a:pt x="12291" y="14503"/>
                  </a:cubicBezTo>
                  <a:cubicBezTo>
                    <a:pt x="11455" y="15120"/>
                    <a:pt x="11236" y="15120"/>
                    <a:pt x="10873" y="15274"/>
                  </a:cubicBezTo>
                  <a:cubicBezTo>
                    <a:pt x="10509" y="15429"/>
                    <a:pt x="10000" y="15737"/>
                    <a:pt x="9873" y="15429"/>
                  </a:cubicBezTo>
                  <a:cubicBezTo>
                    <a:pt x="9745" y="15120"/>
                    <a:pt x="10000" y="14194"/>
                    <a:pt x="10764" y="12651"/>
                  </a:cubicBezTo>
                  <a:cubicBezTo>
                    <a:pt x="11527" y="11109"/>
                    <a:pt x="12800" y="8949"/>
                    <a:pt x="14127" y="6943"/>
                  </a:cubicBezTo>
                  <a:cubicBezTo>
                    <a:pt x="15455" y="4937"/>
                    <a:pt x="16836" y="3086"/>
                    <a:pt x="18000" y="1851"/>
                  </a:cubicBezTo>
                  <a:cubicBezTo>
                    <a:pt x="19164" y="617"/>
                    <a:pt x="20109" y="0"/>
                    <a:pt x="20709" y="0"/>
                  </a:cubicBezTo>
                  <a:cubicBezTo>
                    <a:pt x="21309" y="0"/>
                    <a:pt x="21564" y="617"/>
                    <a:pt x="21582" y="1697"/>
                  </a:cubicBezTo>
                  <a:cubicBezTo>
                    <a:pt x="21600" y="2777"/>
                    <a:pt x="21382" y="4320"/>
                    <a:pt x="20891" y="6789"/>
                  </a:cubicBezTo>
                  <a:cubicBezTo>
                    <a:pt x="20400" y="9257"/>
                    <a:pt x="19636" y="12651"/>
                    <a:pt x="18873" y="16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4299631" y="5555903"/>
              <a:ext cx="212682" cy="14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300" fill="norm" stroke="1" extrusionOk="0">
                  <a:moveTo>
                    <a:pt x="12344" y="2929"/>
                  </a:moveTo>
                  <a:cubicBezTo>
                    <a:pt x="11327" y="1464"/>
                    <a:pt x="10311" y="0"/>
                    <a:pt x="8532" y="0"/>
                  </a:cubicBezTo>
                  <a:cubicBezTo>
                    <a:pt x="6753" y="0"/>
                    <a:pt x="4212" y="1464"/>
                    <a:pt x="2560" y="4393"/>
                  </a:cubicBezTo>
                  <a:cubicBezTo>
                    <a:pt x="908" y="7322"/>
                    <a:pt x="146" y="11715"/>
                    <a:pt x="19" y="14827"/>
                  </a:cubicBezTo>
                  <a:cubicBezTo>
                    <a:pt x="-108" y="17939"/>
                    <a:pt x="400" y="19769"/>
                    <a:pt x="1925" y="20685"/>
                  </a:cubicBezTo>
                  <a:cubicBezTo>
                    <a:pt x="3450" y="21600"/>
                    <a:pt x="5991" y="21600"/>
                    <a:pt x="8913" y="19953"/>
                  </a:cubicBezTo>
                  <a:cubicBezTo>
                    <a:pt x="11836" y="18305"/>
                    <a:pt x="15139" y="15010"/>
                    <a:pt x="16918" y="12447"/>
                  </a:cubicBezTo>
                  <a:cubicBezTo>
                    <a:pt x="18697" y="9885"/>
                    <a:pt x="18951" y="8054"/>
                    <a:pt x="18316" y="7139"/>
                  </a:cubicBezTo>
                  <a:cubicBezTo>
                    <a:pt x="17680" y="6224"/>
                    <a:pt x="16156" y="6224"/>
                    <a:pt x="15012" y="6956"/>
                  </a:cubicBezTo>
                  <a:cubicBezTo>
                    <a:pt x="13868" y="7688"/>
                    <a:pt x="13106" y="9153"/>
                    <a:pt x="12725" y="10800"/>
                  </a:cubicBezTo>
                  <a:cubicBezTo>
                    <a:pt x="12344" y="12447"/>
                    <a:pt x="12344" y="14278"/>
                    <a:pt x="13106" y="15559"/>
                  </a:cubicBezTo>
                  <a:cubicBezTo>
                    <a:pt x="13868" y="16841"/>
                    <a:pt x="15393" y="17573"/>
                    <a:pt x="17045" y="17024"/>
                  </a:cubicBezTo>
                  <a:cubicBezTo>
                    <a:pt x="18697" y="16475"/>
                    <a:pt x="20476" y="14644"/>
                    <a:pt x="20984" y="12997"/>
                  </a:cubicBezTo>
                  <a:cubicBezTo>
                    <a:pt x="21492" y="11349"/>
                    <a:pt x="20730" y="9885"/>
                    <a:pt x="19967" y="8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4561769" y="5574272"/>
              <a:ext cx="107337" cy="127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4156"/>
                  </a:moveTo>
                  <a:cubicBezTo>
                    <a:pt x="1029" y="8391"/>
                    <a:pt x="2057" y="12626"/>
                    <a:pt x="2571" y="15803"/>
                  </a:cubicBezTo>
                  <a:cubicBezTo>
                    <a:pt x="3086" y="18979"/>
                    <a:pt x="3086" y="21097"/>
                    <a:pt x="3086" y="21097"/>
                  </a:cubicBezTo>
                  <a:cubicBezTo>
                    <a:pt x="3086" y="21097"/>
                    <a:pt x="3086" y="18979"/>
                    <a:pt x="3600" y="15591"/>
                  </a:cubicBezTo>
                  <a:cubicBezTo>
                    <a:pt x="4114" y="12203"/>
                    <a:pt x="5143" y="7544"/>
                    <a:pt x="6943" y="4368"/>
                  </a:cubicBezTo>
                  <a:cubicBezTo>
                    <a:pt x="8743" y="1191"/>
                    <a:pt x="11314" y="-503"/>
                    <a:pt x="13114" y="132"/>
                  </a:cubicBezTo>
                  <a:cubicBezTo>
                    <a:pt x="14914" y="768"/>
                    <a:pt x="15943" y="3732"/>
                    <a:pt x="17229" y="7332"/>
                  </a:cubicBezTo>
                  <a:cubicBezTo>
                    <a:pt x="18514" y="10932"/>
                    <a:pt x="20057" y="15168"/>
                    <a:pt x="21600" y="194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4715106" y="5571236"/>
              <a:ext cx="76669" cy="123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21600" y="882"/>
                  </a:moveTo>
                  <a:cubicBezTo>
                    <a:pt x="18000" y="441"/>
                    <a:pt x="14400" y="0"/>
                    <a:pt x="10800" y="0"/>
                  </a:cubicBezTo>
                  <a:cubicBezTo>
                    <a:pt x="7200" y="0"/>
                    <a:pt x="3600" y="441"/>
                    <a:pt x="3240" y="1984"/>
                  </a:cubicBezTo>
                  <a:cubicBezTo>
                    <a:pt x="2880" y="3527"/>
                    <a:pt x="5760" y="6171"/>
                    <a:pt x="9360" y="8376"/>
                  </a:cubicBezTo>
                  <a:cubicBezTo>
                    <a:pt x="12960" y="10580"/>
                    <a:pt x="17280" y="12343"/>
                    <a:pt x="19080" y="14327"/>
                  </a:cubicBezTo>
                  <a:cubicBezTo>
                    <a:pt x="20880" y="16310"/>
                    <a:pt x="20160" y="18514"/>
                    <a:pt x="18000" y="19837"/>
                  </a:cubicBezTo>
                  <a:cubicBezTo>
                    <a:pt x="15840" y="21159"/>
                    <a:pt x="12240" y="21600"/>
                    <a:pt x="9000" y="21159"/>
                  </a:cubicBezTo>
                  <a:cubicBezTo>
                    <a:pt x="5760" y="20718"/>
                    <a:pt x="2880" y="19396"/>
                    <a:pt x="0" y="18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4861386" y="5400010"/>
              <a:ext cx="91393" cy="316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72" fill="norm" stroke="1" extrusionOk="0">
                  <a:moveTo>
                    <a:pt x="16057" y="0"/>
                  </a:moveTo>
                  <a:cubicBezTo>
                    <a:pt x="11257" y="4147"/>
                    <a:pt x="6457" y="8294"/>
                    <a:pt x="3757" y="11318"/>
                  </a:cubicBezTo>
                  <a:cubicBezTo>
                    <a:pt x="1057" y="14342"/>
                    <a:pt x="457" y="16243"/>
                    <a:pt x="157" y="17712"/>
                  </a:cubicBezTo>
                  <a:cubicBezTo>
                    <a:pt x="-143" y="19181"/>
                    <a:pt x="-143" y="20218"/>
                    <a:pt x="1357" y="20822"/>
                  </a:cubicBezTo>
                  <a:cubicBezTo>
                    <a:pt x="2857" y="21427"/>
                    <a:pt x="5857" y="21600"/>
                    <a:pt x="9457" y="20995"/>
                  </a:cubicBezTo>
                  <a:cubicBezTo>
                    <a:pt x="13057" y="20390"/>
                    <a:pt x="17257" y="19008"/>
                    <a:pt x="21457" y="176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4766218" y="5561014"/>
              <a:ext cx="14056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27" y="21600"/>
                  </a:moveTo>
                  <a:cubicBezTo>
                    <a:pt x="1964" y="20571"/>
                    <a:pt x="0" y="19543"/>
                    <a:pt x="0" y="17486"/>
                  </a:cubicBezTo>
                  <a:cubicBezTo>
                    <a:pt x="0" y="15429"/>
                    <a:pt x="1964" y="12343"/>
                    <a:pt x="5891" y="9257"/>
                  </a:cubicBezTo>
                  <a:cubicBezTo>
                    <a:pt x="9818" y="6171"/>
                    <a:pt x="15709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2545390" y="5127512"/>
              <a:ext cx="414010" cy="2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0" y="20868"/>
                  </a:moveTo>
                  <a:cubicBezTo>
                    <a:pt x="4000" y="14977"/>
                    <a:pt x="8000" y="9086"/>
                    <a:pt x="11467" y="5159"/>
                  </a:cubicBezTo>
                  <a:cubicBezTo>
                    <a:pt x="14933" y="1232"/>
                    <a:pt x="17867" y="-732"/>
                    <a:pt x="19467" y="250"/>
                  </a:cubicBezTo>
                  <a:cubicBezTo>
                    <a:pt x="21067" y="1232"/>
                    <a:pt x="21333" y="5159"/>
                    <a:pt x="21600" y="9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2587002" y="5170005"/>
              <a:ext cx="40306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2679" y="21600"/>
                  </a:moveTo>
                  <a:cubicBezTo>
                    <a:pt x="1456" y="21600"/>
                    <a:pt x="234" y="21600"/>
                    <a:pt x="30" y="20571"/>
                  </a:cubicBezTo>
                  <a:cubicBezTo>
                    <a:pt x="-174" y="19543"/>
                    <a:pt x="641" y="17486"/>
                    <a:pt x="3562" y="14400"/>
                  </a:cubicBezTo>
                  <a:cubicBezTo>
                    <a:pt x="6483" y="11314"/>
                    <a:pt x="11509" y="7200"/>
                    <a:pt x="14837" y="4629"/>
                  </a:cubicBezTo>
                  <a:cubicBezTo>
                    <a:pt x="18166" y="2057"/>
                    <a:pt x="19796" y="1029"/>
                    <a:pt x="214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8980425" y="4450463"/>
              <a:ext cx="174447" cy="622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60" fill="norm" stroke="1" extrusionOk="0">
                  <a:moveTo>
                    <a:pt x="4383" y="7396"/>
                  </a:moveTo>
                  <a:cubicBezTo>
                    <a:pt x="3756" y="9963"/>
                    <a:pt x="3130" y="12530"/>
                    <a:pt x="2504" y="14744"/>
                  </a:cubicBezTo>
                  <a:cubicBezTo>
                    <a:pt x="1878" y="16957"/>
                    <a:pt x="1252" y="18816"/>
                    <a:pt x="939" y="19967"/>
                  </a:cubicBezTo>
                  <a:cubicBezTo>
                    <a:pt x="626" y="21117"/>
                    <a:pt x="626" y="21560"/>
                    <a:pt x="626" y="21560"/>
                  </a:cubicBezTo>
                  <a:cubicBezTo>
                    <a:pt x="626" y="21560"/>
                    <a:pt x="626" y="21117"/>
                    <a:pt x="470" y="19258"/>
                  </a:cubicBezTo>
                  <a:cubicBezTo>
                    <a:pt x="313" y="17399"/>
                    <a:pt x="0" y="14124"/>
                    <a:pt x="0" y="11203"/>
                  </a:cubicBezTo>
                  <a:cubicBezTo>
                    <a:pt x="0" y="8281"/>
                    <a:pt x="313" y="5714"/>
                    <a:pt x="1252" y="3988"/>
                  </a:cubicBezTo>
                  <a:cubicBezTo>
                    <a:pt x="2191" y="2262"/>
                    <a:pt x="3757" y="1376"/>
                    <a:pt x="5478" y="801"/>
                  </a:cubicBezTo>
                  <a:cubicBezTo>
                    <a:pt x="7200" y="226"/>
                    <a:pt x="9078" y="-40"/>
                    <a:pt x="10487" y="4"/>
                  </a:cubicBezTo>
                  <a:cubicBezTo>
                    <a:pt x="11896" y="49"/>
                    <a:pt x="12835" y="403"/>
                    <a:pt x="13617" y="1067"/>
                  </a:cubicBezTo>
                  <a:cubicBezTo>
                    <a:pt x="14400" y="1730"/>
                    <a:pt x="15026" y="2704"/>
                    <a:pt x="15339" y="3412"/>
                  </a:cubicBezTo>
                  <a:cubicBezTo>
                    <a:pt x="15652" y="4121"/>
                    <a:pt x="15652" y="4563"/>
                    <a:pt x="15026" y="5050"/>
                  </a:cubicBezTo>
                  <a:cubicBezTo>
                    <a:pt x="14400" y="5537"/>
                    <a:pt x="13148" y="6068"/>
                    <a:pt x="11896" y="6467"/>
                  </a:cubicBezTo>
                  <a:cubicBezTo>
                    <a:pt x="10643" y="6865"/>
                    <a:pt x="9391" y="7130"/>
                    <a:pt x="9548" y="7219"/>
                  </a:cubicBezTo>
                  <a:cubicBezTo>
                    <a:pt x="9704" y="7308"/>
                    <a:pt x="11270" y="7219"/>
                    <a:pt x="12678" y="7308"/>
                  </a:cubicBezTo>
                  <a:cubicBezTo>
                    <a:pt x="14087" y="7396"/>
                    <a:pt x="15339" y="7662"/>
                    <a:pt x="16591" y="7927"/>
                  </a:cubicBezTo>
                  <a:cubicBezTo>
                    <a:pt x="17843" y="8193"/>
                    <a:pt x="19096" y="8458"/>
                    <a:pt x="20035" y="8857"/>
                  </a:cubicBezTo>
                  <a:cubicBezTo>
                    <a:pt x="20974" y="9255"/>
                    <a:pt x="21600" y="9786"/>
                    <a:pt x="21287" y="10185"/>
                  </a:cubicBezTo>
                  <a:cubicBezTo>
                    <a:pt x="20974" y="10583"/>
                    <a:pt x="19722" y="10849"/>
                    <a:pt x="18313" y="10893"/>
                  </a:cubicBezTo>
                  <a:cubicBezTo>
                    <a:pt x="16904" y="10937"/>
                    <a:pt x="15339" y="10760"/>
                    <a:pt x="14400" y="10450"/>
                  </a:cubicBezTo>
                  <a:cubicBezTo>
                    <a:pt x="13461" y="10140"/>
                    <a:pt x="13148" y="9698"/>
                    <a:pt x="12835" y="9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9215540" y="4668146"/>
              <a:ext cx="75246" cy="7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682" fill="norm" stroke="1" extrusionOk="0">
                  <a:moveTo>
                    <a:pt x="10800" y="9028"/>
                  </a:moveTo>
                  <a:cubicBezTo>
                    <a:pt x="7200" y="8353"/>
                    <a:pt x="3600" y="7678"/>
                    <a:pt x="2160" y="9703"/>
                  </a:cubicBezTo>
                  <a:cubicBezTo>
                    <a:pt x="720" y="11728"/>
                    <a:pt x="1440" y="16453"/>
                    <a:pt x="3600" y="18815"/>
                  </a:cubicBezTo>
                  <a:cubicBezTo>
                    <a:pt x="5760" y="21178"/>
                    <a:pt x="9360" y="21178"/>
                    <a:pt x="12600" y="19491"/>
                  </a:cubicBezTo>
                  <a:cubicBezTo>
                    <a:pt x="15840" y="17803"/>
                    <a:pt x="18720" y="14428"/>
                    <a:pt x="20160" y="11053"/>
                  </a:cubicBezTo>
                  <a:cubicBezTo>
                    <a:pt x="21600" y="7678"/>
                    <a:pt x="21600" y="4303"/>
                    <a:pt x="19800" y="2278"/>
                  </a:cubicBezTo>
                  <a:cubicBezTo>
                    <a:pt x="18000" y="253"/>
                    <a:pt x="14400" y="-422"/>
                    <a:pt x="10800" y="253"/>
                  </a:cubicBezTo>
                  <a:cubicBezTo>
                    <a:pt x="7200" y="928"/>
                    <a:pt x="3600" y="2953"/>
                    <a:pt x="0" y="4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9376545" y="4602659"/>
              <a:ext cx="13033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9460880" y="4533657"/>
              <a:ext cx="15334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9529881" y="4401464"/>
              <a:ext cx="186957" cy="56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76" fill="norm" stroke="1" extrusionOk="0">
                  <a:moveTo>
                    <a:pt x="0" y="21476"/>
                  </a:moveTo>
                  <a:cubicBezTo>
                    <a:pt x="1459" y="19130"/>
                    <a:pt x="2919" y="16785"/>
                    <a:pt x="4086" y="13901"/>
                  </a:cubicBezTo>
                  <a:cubicBezTo>
                    <a:pt x="5254" y="11018"/>
                    <a:pt x="6130" y="7597"/>
                    <a:pt x="7005" y="5203"/>
                  </a:cubicBezTo>
                  <a:cubicBezTo>
                    <a:pt x="7881" y="2808"/>
                    <a:pt x="8757" y="1440"/>
                    <a:pt x="9924" y="707"/>
                  </a:cubicBezTo>
                  <a:cubicBezTo>
                    <a:pt x="11092" y="-26"/>
                    <a:pt x="12551" y="-124"/>
                    <a:pt x="14011" y="120"/>
                  </a:cubicBezTo>
                  <a:cubicBezTo>
                    <a:pt x="15470" y="365"/>
                    <a:pt x="16930" y="951"/>
                    <a:pt x="18097" y="1831"/>
                  </a:cubicBezTo>
                  <a:cubicBezTo>
                    <a:pt x="19265" y="2710"/>
                    <a:pt x="20141" y="3883"/>
                    <a:pt x="20141" y="4665"/>
                  </a:cubicBezTo>
                  <a:cubicBezTo>
                    <a:pt x="20141" y="5447"/>
                    <a:pt x="19265" y="5838"/>
                    <a:pt x="18243" y="6229"/>
                  </a:cubicBezTo>
                  <a:cubicBezTo>
                    <a:pt x="17222" y="6620"/>
                    <a:pt x="16054" y="7011"/>
                    <a:pt x="16200" y="7255"/>
                  </a:cubicBezTo>
                  <a:cubicBezTo>
                    <a:pt x="16346" y="7500"/>
                    <a:pt x="17805" y="7597"/>
                    <a:pt x="19119" y="7988"/>
                  </a:cubicBezTo>
                  <a:cubicBezTo>
                    <a:pt x="20432" y="8379"/>
                    <a:pt x="21600" y="9063"/>
                    <a:pt x="21308" y="9552"/>
                  </a:cubicBezTo>
                  <a:cubicBezTo>
                    <a:pt x="21016" y="10041"/>
                    <a:pt x="19265" y="10334"/>
                    <a:pt x="17368" y="10383"/>
                  </a:cubicBezTo>
                  <a:cubicBezTo>
                    <a:pt x="15470" y="10432"/>
                    <a:pt x="13427" y="10236"/>
                    <a:pt x="11384" y="100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9798220" y="4625660"/>
              <a:ext cx="766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9913223" y="4410988"/>
              <a:ext cx="184005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291"/>
                    <a:pt x="7200" y="6583"/>
                    <a:pt x="10800" y="10183"/>
                  </a:cubicBezTo>
                  <a:cubicBezTo>
                    <a:pt x="14400" y="13783"/>
                    <a:pt x="18000" y="176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9994589" y="4410988"/>
              <a:ext cx="125640" cy="3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11" fill="norm" stroke="1" extrusionOk="0">
                  <a:moveTo>
                    <a:pt x="21238" y="0"/>
                  </a:moveTo>
                  <a:cubicBezTo>
                    <a:pt x="17350" y="2914"/>
                    <a:pt x="13462" y="5829"/>
                    <a:pt x="10006" y="9000"/>
                  </a:cubicBezTo>
                  <a:cubicBezTo>
                    <a:pt x="6550" y="12171"/>
                    <a:pt x="3526" y="15600"/>
                    <a:pt x="1798" y="17829"/>
                  </a:cubicBezTo>
                  <a:cubicBezTo>
                    <a:pt x="70" y="20057"/>
                    <a:pt x="-362" y="21086"/>
                    <a:pt x="286" y="21343"/>
                  </a:cubicBezTo>
                  <a:cubicBezTo>
                    <a:pt x="934" y="21600"/>
                    <a:pt x="2662" y="21086"/>
                    <a:pt x="4390" y="205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10189229" y="4656327"/>
              <a:ext cx="766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10196896" y="4531052"/>
              <a:ext cx="55952" cy="5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0261" fill="norm" stroke="1" extrusionOk="0">
                  <a:moveTo>
                    <a:pt x="16904" y="6592"/>
                  </a:moveTo>
                  <a:cubicBezTo>
                    <a:pt x="12209" y="4714"/>
                    <a:pt x="7513" y="2836"/>
                    <a:pt x="4696" y="4244"/>
                  </a:cubicBezTo>
                  <a:cubicBezTo>
                    <a:pt x="1878" y="5653"/>
                    <a:pt x="939" y="10349"/>
                    <a:pt x="2348" y="14105"/>
                  </a:cubicBezTo>
                  <a:cubicBezTo>
                    <a:pt x="3757" y="17862"/>
                    <a:pt x="7513" y="20679"/>
                    <a:pt x="10800" y="20209"/>
                  </a:cubicBezTo>
                  <a:cubicBezTo>
                    <a:pt x="14087" y="19740"/>
                    <a:pt x="16904" y="15983"/>
                    <a:pt x="18783" y="11757"/>
                  </a:cubicBezTo>
                  <a:cubicBezTo>
                    <a:pt x="20661" y="7531"/>
                    <a:pt x="21600" y="2835"/>
                    <a:pt x="18783" y="957"/>
                  </a:cubicBezTo>
                  <a:cubicBezTo>
                    <a:pt x="15965" y="-921"/>
                    <a:pt x="9391" y="18"/>
                    <a:pt x="5635" y="3305"/>
                  </a:cubicBezTo>
                  <a:cubicBezTo>
                    <a:pt x="1878" y="6592"/>
                    <a:pt x="939" y="12227"/>
                    <a:pt x="0" y="17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10327232" y="4771329"/>
              <a:ext cx="99670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086"/>
                    <a:pt x="21600" y="6171"/>
                    <a:pt x="18000" y="9771"/>
                  </a:cubicBezTo>
                  <a:cubicBezTo>
                    <a:pt x="14400" y="13371"/>
                    <a:pt x="7200" y="174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4331764" y="3725686"/>
              <a:ext cx="329675" cy="33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358" y="11040"/>
                    <a:pt x="10716" y="1783"/>
                    <a:pt x="14316" y="240"/>
                  </a:cubicBezTo>
                  <a:cubicBezTo>
                    <a:pt x="17916" y="-1303"/>
                    <a:pt x="19758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4390543" y="3766973"/>
              <a:ext cx="132893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54" y="21600"/>
                  </a:moveTo>
                  <a:cubicBezTo>
                    <a:pt x="2077" y="21600"/>
                    <a:pt x="0" y="21600"/>
                    <a:pt x="0" y="19440"/>
                  </a:cubicBezTo>
                  <a:cubicBezTo>
                    <a:pt x="0" y="17280"/>
                    <a:pt x="2077" y="12960"/>
                    <a:pt x="6023" y="9360"/>
                  </a:cubicBezTo>
                  <a:cubicBezTo>
                    <a:pt x="9969" y="5760"/>
                    <a:pt x="15785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10800390" y="4637379"/>
              <a:ext cx="377863" cy="16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05" fill="norm" stroke="1" extrusionOk="0">
                  <a:moveTo>
                    <a:pt x="4038" y="7448"/>
                  </a:moveTo>
                  <a:cubicBezTo>
                    <a:pt x="4618" y="6451"/>
                    <a:pt x="5198" y="5454"/>
                    <a:pt x="5488" y="5953"/>
                  </a:cubicBezTo>
                  <a:cubicBezTo>
                    <a:pt x="5778" y="6451"/>
                    <a:pt x="5778" y="8445"/>
                    <a:pt x="5488" y="10937"/>
                  </a:cubicBezTo>
                  <a:cubicBezTo>
                    <a:pt x="5198" y="13430"/>
                    <a:pt x="4618" y="16420"/>
                    <a:pt x="3966" y="18414"/>
                  </a:cubicBezTo>
                  <a:cubicBezTo>
                    <a:pt x="3313" y="20408"/>
                    <a:pt x="2588" y="21405"/>
                    <a:pt x="1864" y="21405"/>
                  </a:cubicBezTo>
                  <a:cubicBezTo>
                    <a:pt x="1139" y="21405"/>
                    <a:pt x="414" y="20408"/>
                    <a:pt x="124" y="17916"/>
                  </a:cubicBezTo>
                  <a:cubicBezTo>
                    <a:pt x="-166" y="15423"/>
                    <a:pt x="-21" y="11436"/>
                    <a:pt x="1356" y="8611"/>
                  </a:cubicBezTo>
                  <a:cubicBezTo>
                    <a:pt x="2733" y="5787"/>
                    <a:pt x="5343" y="4125"/>
                    <a:pt x="8532" y="2796"/>
                  </a:cubicBezTo>
                  <a:cubicBezTo>
                    <a:pt x="11721" y="1467"/>
                    <a:pt x="15490" y="470"/>
                    <a:pt x="17737" y="137"/>
                  </a:cubicBezTo>
                  <a:cubicBezTo>
                    <a:pt x="19984" y="-195"/>
                    <a:pt x="20709" y="137"/>
                    <a:pt x="21434" y="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11201253" y="4412089"/>
              <a:ext cx="207005" cy="13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0" y="4628"/>
                  </a:moveTo>
                  <a:cubicBezTo>
                    <a:pt x="800" y="3028"/>
                    <a:pt x="1600" y="1428"/>
                    <a:pt x="2667" y="628"/>
                  </a:cubicBezTo>
                  <a:cubicBezTo>
                    <a:pt x="3733" y="-172"/>
                    <a:pt x="5067" y="-172"/>
                    <a:pt x="6267" y="428"/>
                  </a:cubicBezTo>
                  <a:cubicBezTo>
                    <a:pt x="7467" y="1028"/>
                    <a:pt x="8533" y="2228"/>
                    <a:pt x="8400" y="5028"/>
                  </a:cubicBezTo>
                  <a:cubicBezTo>
                    <a:pt x="8267" y="7828"/>
                    <a:pt x="6933" y="12228"/>
                    <a:pt x="5733" y="15028"/>
                  </a:cubicBezTo>
                  <a:cubicBezTo>
                    <a:pt x="4533" y="17828"/>
                    <a:pt x="3467" y="19028"/>
                    <a:pt x="3733" y="19828"/>
                  </a:cubicBezTo>
                  <a:cubicBezTo>
                    <a:pt x="4000" y="20628"/>
                    <a:pt x="5600" y="21028"/>
                    <a:pt x="8800" y="21228"/>
                  </a:cubicBezTo>
                  <a:cubicBezTo>
                    <a:pt x="12000" y="21428"/>
                    <a:pt x="16800" y="21428"/>
                    <a:pt x="21600" y="214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11408257" y="4456989"/>
              <a:ext cx="151058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3240" y="0"/>
                  </a:moveTo>
                  <a:cubicBezTo>
                    <a:pt x="7200" y="480"/>
                    <a:pt x="11160" y="960"/>
                    <a:pt x="14580" y="2700"/>
                  </a:cubicBezTo>
                  <a:cubicBezTo>
                    <a:pt x="18000" y="4440"/>
                    <a:pt x="20880" y="7440"/>
                    <a:pt x="21240" y="10140"/>
                  </a:cubicBezTo>
                  <a:cubicBezTo>
                    <a:pt x="21600" y="12840"/>
                    <a:pt x="19440" y="15240"/>
                    <a:pt x="15480" y="17100"/>
                  </a:cubicBezTo>
                  <a:cubicBezTo>
                    <a:pt x="11520" y="18960"/>
                    <a:pt x="5760" y="202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7758841" y="5109109"/>
              <a:ext cx="608334" cy="140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33" fill="norm" stroke="1" extrusionOk="0">
                  <a:moveTo>
                    <a:pt x="0" y="8180"/>
                  </a:moveTo>
                  <a:cubicBezTo>
                    <a:pt x="2610" y="6217"/>
                    <a:pt x="5220" y="4253"/>
                    <a:pt x="8100" y="2878"/>
                  </a:cubicBezTo>
                  <a:cubicBezTo>
                    <a:pt x="10980" y="1504"/>
                    <a:pt x="14130" y="718"/>
                    <a:pt x="16020" y="326"/>
                  </a:cubicBezTo>
                  <a:cubicBezTo>
                    <a:pt x="17910" y="-67"/>
                    <a:pt x="18540" y="-67"/>
                    <a:pt x="19350" y="129"/>
                  </a:cubicBezTo>
                  <a:cubicBezTo>
                    <a:pt x="20160" y="326"/>
                    <a:pt x="21150" y="718"/>
                    <a:pt x="21375" y="1308"/>
                  </a:cubicBezTo>
                  <a:cubicBezTo>
                    <a:pt x="21600" y="1897"/>
                    <a:pt x="21060" y="2682"/>
                    <a:pt x="19350" y="4057"/>
                  </a:cubicBezTo>
                  <a:cubicBezTo>
                    <a:pt x="17640" y="5431"/>
                    <a:pt x="14760" y="7395"/>
                    <a:pt x="11925" y="8966"/>
                  </a:cubicBezTo>
                  <a:cubicBezTo>
                    <a:pt x="9090" y="10537"/>
                    <a:pt x="6300" y="11715"/>
                    <a:pt x="4635" y="12500"/>
                  </a:cubicBezTo>
                  <a:cubicBezTo>
                    <a:pt x="2970" y="13286"/>
                    <a:pt x="2430" y="13678"/>
                    <a:pt x="1845" y="13875"/>
                  </a:cubicBezTo>
                  <a:cubicBezTo>
                    <a:pt x="1260" y="14071"/>
                    <a:pt x="630" y="14071"/>
                    <a:pt x="540" y="13482"/>
                  </a:cubicBezTo>
                  <a:cubicBezTo>
                    <a:pt x="450" y="12893"/>
                    <a:pt x="900" y="11715"/>
                    <a:pt x="2610" y="9948"/>
                  </a:cubicBezTo>
                  <a:cubicBezTo>
                    <a:pt x="4320" y="8180"/>
                    <a:pt x="7290" y="5824"/>
                    <a:pt x="9585" y="4449"/>
                  </a:cubicBezTo>
                  <a:cubicBezTo>
                    <a:pt x="11880" y="3075"/>
                    <a:pt x="13500" y="2682"/>
                    <a:pt x="14535" y="3075"/>
                  </a:cubicBezTo>
                  <a:cubicBezTo>
                    <a:pt x="15570" y="3468"/>
                    <a:pt x="16020" y="4646"/>
                    <a:pt x="16065" y="6217"/>
                  </a:cubicBezTo>
                  <a:cubicBezTo>
                    <a:pt x="16110" y="7788"/>
                    <a:pt x="15750" y="9751"/>
                    <a:pt x="14400" y="12108"/>
                  </a:cubicBezTo>
                  <a:cubicBezTo>
                    <a:pt x="13050" y="14464"/>
                    <a:pt x="10710" y="17213"/>
                    <a:pt x="9090" y="18980"/>
                  </a:cubicBezTo>
                  <a:cubicBezTo>
                    <a:pt x="7470" y="20748"/>
                    <a:pt x="6570" y="21533"/>
                    <a:pt x="6345" y="21533"/>
                  </a:cubicBezTo>
                  <a:cubicBezTo>
                    <a:pt x="6120" y="21533"/>
                    <a:pt x="6570" y="20748"/>
                    <a:pt x="8775" y="19177"/>
                  </a:cubicBezTo>
                  <a:cubicBezTo>
                    <a:pt x="10980" y="17606"/>
                    <a:pt x="14940" y="15249"/>
                    <a:pt x="18900" y="128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688649" y="6250713"/>
              <a:ext cx="246706" cy="383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75" fill="norm" stroke="1" extrusionOk="0">
                  <a:moveTo>
                    <a:pt x="10807" y="2164"/>
                  </a:moveTo>
                  <a:cubicBezTo>
                    <a:pt x="11030" y="1162"/>
                    <a:pt x="11253" y="161"/>
                    <a:pt x="11364" y="18"/>
                  </a:cubicBezTo>
                  <a:cubicBezTo>
                    <a:pt x="11475" y="-125"/>
                    <a:pt x="11475" y="590"/>
                    <a:pt x="10585" y="2450"/>
                  </a:cubicBezTo>
                  <a:cubicBezTo>
                    <a:pt x="9694" y="4309"/>
                    <a:pt x="7912" y="7313"/>
                    <a:pt x="6354" y="9960"/>
                  </a:cubicBezTo>
                  <a:cubicBezTo>
                    <a:pt x="4795" y="12606"/>
                    <a:pt x="3459" y="14895"/>
                    <a:pt x="2234" y="16683"/>
                  </a:cubicBezTo>
                  <a:cubicBezTo>
                    <a:pt x="1009" y="18471"/>
                    <a:pt x="-104" y="19758"/>
                    <a:pt x="7" y="20402"/>
                  </a:cubicBezTo>
                  <a:cubicBezTo>
                    <a:pt x="119" y="21046"/>
                    <a:pt x="1455" y="21046"/>
                    <a:pt x="5240" y="21117"/>
                  </a:cubicBezTo>
                  <a:cubicBezTo>
                    <a:pt x="9026" y="21189"/>
                    <a:pt x="15261" y="21332"/>
                    <a:pt x="21496" y="21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1109629" y="6201014"/>
              <a:ext cx="178401" cy="448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426" fill="norm" stroke="1" extrusionOk="0">
                  <a:moveTo>
                    <a:pt x="21237" y="3121"/>
                  </a:moveTo>
                  <a:cubicBezTo>
                    <a:pt x="21237" y="2023"/>
                    <a:pt x="21237" y="924"/>
                    <a:pt x="20476" y="375"/>
                  </a:cubicBezTo>
                  <a:cubicBezTo>
                    <a:pt x="19716" y="-174"/>
                    <a:pt x="18195" y="-174"/>
                    <a:pt x="15457" y="741"/>
                  </a:cubicBezTo>
                  <a:cubicBezTo>
                    <a:pt x="12719" y="1657"/>
                    <a:pt x="8764" y="3487"/>
                    <a:pt x="5722" y="6172"/>
                  </a:cubicBezTo>
                  <a:cubicBezTo>
                    <a:pt x="2679" y="8857"/>
                    <a:pt x="550" y="12396"/>
                    <a:pt x="93" y="14775"/>
                  </a:cubicBezTo>
                  <a:cubicBezTo>
                    <a:pt x="-363" y="17155"/>
                    <a:pt x="854" y="18375"/>
                    <a:pt x="3744" y="19290"/>
                  </a:cubicBezTo>
                  <a:cubicBezTo>
                    <a:pt x="6634" y="20206"/>
                    <a:pt x="11198" y="20816"/>
                    <a:pt x="15761" y="21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1380031" y="6373699"/>
              <a:ext cx="30668" cy="268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0"/>
                  </a:moveTo>
                  <a:cubicBezTo>
                    <a:pt x="1800" y="5502"/>
                    <a:pt x="3600" y="11004"/>
                    <a:pt x="4500" y="14264"/>
                  </a:cubicBezTo>
                  <a:cubicBezTo>
                    <a:pt x="5400" y="17525"/>
                    <a:pt x="5400" y="18543"/>
                    <a:pt x="6300" y="19562"/>
                  </a:cubicBezTo>
                  <a:cubicBezTo>
                    <a:pt x="7200" y="20581"/>
                    <a:pt x="9000" y="21600"/>
                    <a:pt x="11700" y="21396"/>
                  </a:cubicBezTo>
                  <a:cubicBezTo>
                    <a:pt x="14400" y="21192"/>
                    <a:pt x="18000" y="19766"/>
                    <a:pt x="21600" y="183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1379351" y="6299880"/>
              <a:ext cx="232020" cy="401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49" fill="norm" stroke="1" extrusionOk="0">
                  <a:moveTo>
                    <a:pt x="767" y="3924"/>
                  </a:moveTo>
                  <a:cubicBezTo>
                    <a:pt x="298" y="2838"/>
                    <a:pt x="-172" y="1751"/>
                    <a:pt x="63" y="1004"/>
                  </a:cubicBezTo>
                  <a:cubicBezTo>
                    <a:pt x="298" y="257"/>
                    <a:pt x="1237" y="-151"/>
                    <a:pt x="4171" y="53"/>
                  </a:cubicBezTo>
                  <a:cubicBezTo>
                    <a:pt x="7106" y="257"/>
                    <a:pt x="12037" y="1072"/>
                    <a:pt x="15558" y="3041"/>
                  </a:cubicBezTo>
                  <a:cubicBezTo>
                    <a:pt x="19080" y="5011"/>
                    <a:pt x="21193" y="8136"/>
                    <a:pt x="21311" y="10921"/>
                  </a:cubicBezTo>
                  <a:cubicBezTo>
                    <a:pt x="21428" y="13706"/>
                    <a:pt x="19550" y="16151"/>
                    <a:pt x="16732" y="17849"/>
                  </a:cubicBezTo>
                  <a:cubicBezTo>
                    <a:pt x="13915" y="19547"/>
                    <a:pt x="10158" y="20498"/>
                    <a:pt x="7693" y="20974"/>
                  </a:cubicBezTo>
                  <a:cubicBezTo>
                    <a:pt x="5228" y="21449"/>
                    <a:pt x="4054" y="21449"/>
                    <a:pt x="3585" y="21109"/>
                  </a:cubicBezTo>
                  <a:cubicBezTo>
                    <a:pt x="3115" y="20770"/>
                    <a:pt x="3350" y="20091"/>
                    <a:pt x="4054" y="19411"/>
                  </a:cubicBezTo>
                  <a:cubicBezTo>
                    <a:pt x="4758" y="18732"/>
                    <a:pt x="5932" y="18053"/>
                    <a:pt x="7106" y="17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1709705" y="6241222"/>
              <a:ext cx="193720" cy="477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466" fill="norm" stroke="1" extrusionOk="0">
                  <a:moveTo>
                    <a:pt x="0" y="1475"/>
                  </a:moveTo>
                  <a:cubicBezTo>
                    <a:pt x="273" y="900"/>
                    <a:pt x="547" y="326"/>
                    <a:pt x="1367" y="96"/>
                  </a:cubicBezTo>
                  <a:cubicBezTo>
                    <a:pt x="2187" y="-134"/>
                    <a:pt x="3554" y="-19"/>
                    <a:pt x="6835" y="1187"/>
                  </a:cubicBezTo>
                  <a:cubicBezTo>
                    <a:pt x="10116" y="2394"/>
                    <a:pt x="15311" y="4692"/>
                    <a:pt x="18182" y="7219"/>
                  </a:cubicBezTo>
                  <a:cubicBezTo>
                    <a:pt x="21053" y="9747"/>
                    <a:pt x="21600" y="12504"/>
                    <a:pt x="19276" y="14860"/>
                  </a:cubicBezTo>
                  <a:cubicBezTo>
                    <a:pt x="16952" y="17215"/>
                    <a:pt x="11757" y="19168"/>
                    <a:pt x="8339" y="20202"/>
                  </a:cubicBezTo>
                  <a:cubicBezTo>
                    <a:pt x="4922" y="21236"/>
                    <a:pt x="3281" y="21351"/>
                    <a:pt x="1641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2484056" y="6487225"/>
              <a:ext cx="168671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3600" y="4869"/>
                    <a:pt x="7200" y="-1303"/>
                    <a:pt x="10800" y="240"/>
                  </a:cubicBezTo>
                  <a:cubicBezTo>
                    <a:pt x="14400" y="1783"/>
                    <a:pt x="18000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2468722" y="6657372"/>
              <a:ext cx="184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00" y="3600"/>
                    <a:pt x="11400" y="7200"/>
                    <a:pt x="15000" y="10800"/>
                  </a:cubicBezTo>
                  <a:cubicBezTo>
                    <a:pt x="18600" y="14400"/>
                    <a:pt x="2010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3195595" y="6427367"/>
              <a:ext cx="108813" cy="30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35" fill="norm" stroke="1" extrusionOk="0">
                  <a:moveTo>
                    <a:pt x="21388" y="0"/>
                  </a:moveTo>
                  <a:cubicBezTo>
                    <a:pt x="18876" y="3718"/>
                    <a:pt x="16365" y="7436"/>
                    <a:pt x="13351" y="10534"/>
                  </a:cubicBezTo>
                  <a:cubicBezTo>
                    <a:pt x="10337" y="13633"/>
                    <a:pt x="6821" y="16111"/>
                    <a:pt x="4309" y="17882"/>
                  </a:cubicBezTo>
                  <a:cubicBezTo>
                    <a:pt x="1797" y="19652"/>
                    <a:pt x="290" y="20715"/>
                    <a:pt x="39" y="21157"/>
                  </a:cubicBezTo>
                  <a:cubicBezTo>
                    <a:pt x="-212" y="21600"/>
                    <a:pt x="793" y="21423"/>
                    <a:pt x="1797" y="21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3365742" y="6427367"/>
              <a:ext cx="30669" cy="34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21600" y="0"/>
                  </a:moveTo>
                  <a:cubicBezTo>
                    <a:pt x="16200" y="4415"/>
                    <a:pt x="10800" y="8829"/>
                    <a:pt x="7200" y="12061"/>
                  </a:cubicBezTo>
                  <a:cubicBezTo>
                    <a:pt x="3600" y="15293"/>
                    <a:pt x="1800" y="17343"/>
                    <a:pt x="900" y="18841"/>
                  </a:cubicBezTo>
                  <a:cubicBezTo>
                    <a:pt x="0" y="20339"/>
                    <a:pt x="0" y="21285"/>
                    <a:pt x="0" y="21442"/>
                  </a:cubicBezTo>
                  <a:cubicBezTo>
                    <a:pt x="0" y="21600"/>
                    <a:pt x="0" y="20969"/>
                    <a:pt x="0" y="20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3097841" y="6397286"/>
              <a:ext cx="467240" cy="13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117" fill="norm" stroke="1" extrusionOk="0">
                  <a:moveTo>
                    <a:pt x="332" y="21117"/>
                  </a:moveTo>
                  <a:cubicBezTo>
                    <a:pt x="97" y="18368"/>
                    <a:pt x="-138" y="15619"/>
                    <a:pt x="97" y="13262"/>
                  </a:cubicBezTo>
                  <a:cubicBezTo>
                    <a:pt x="332" y="10906"/>
                    <a:pt x="1036" y="8942"/>
                    <a:pt x="3266" y="6390"/>
                  </a:cubicBezTo>
                  <a:cubicBezTo>
                    <a:pt x="5497" y="3837"/>
                    <a:pt x="9253" y="695"/>
                    <a:pt x="12540" y="106"/>
                  </a:cubicBezTo>
                  <a:cubicBezTo>
                    <a:pt x="15827" y="-483"/>
                    <a:pt x="18645" y="1481"/>
                    <a:pt x="21462" y="3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3089736" y="7017714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3089736" y="6872043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3204738" y="6948712"/>
              <a:ext cx="6900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3174071" y="7033047"/>
              <a:ext cx="13033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3396410" y="6948712"/>
              <a:ext cx="46002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3233450" y="6123249"/>
              <a:ext cx="169447" cy="181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6914" y="4259"/>
                  </a:moveTo>
                  <a:cubicBezTo>
                    <a:pt x="5961" y="5476"/>
                    <a:pt x="5008" y="6693"/>
                    <a:pt x="4532" y="8062"/>
                  </a:cubicBezTo>
                  <a:cubicBezTo>
                    <a:pt x="4055" y="9431"/>
                    <a:pt x="4055" y="10952"/>
                    <a:pt x="3420" y="13234"/>
                  </a:cubicBezTo>
                  <a:cubicBezTo>
                    <a:pt x="2784" y="15516"/>
                    <a:pt x="1514" y="18558"/>
                    <a:pt x="720" y="19318"/>
                  </a:cubicBezTo>
                  <a:cubicBezTo>
                    <a:pt x="-74" y="20079"/>
                    <a:pt x="-392" y="18558"/>
                    <a:pt x="720" y="15363"/>
                  </a:cubicBezTo>
                  <a:cubicBezTo>
                    <a:pt x="1832" y="12169"/>
                    <a:pt x="4373" y="7301"/>
                    <a:pt x="6596" y="4259"/>
                  </a:cubicBezTo>
                  <a:cubicBezTo>
                    <a:pt x="8820" y="1217"/>
                    <a:pt x="10726" y="0"/>
                    <a:pt x="13108" y="0"/>
                  </a:cubicBezTo>
                  <a:cubicBezTo>
                    <a:pt x="15490" y="0"/>
                    <a:pt x="18349" y="1217"/>
                    <a:pt x="19779" y="3346"/>
                  </a:cubicBezTo>
                  <a:cubicBezTo>
                    <a:pt x="21208" y="5476"/>
                    <a:pt x="21208" y="8518"/>
                    <a:pt x="20890" y="11713"/>
                  </a:cubicBezTo>
                  <a:cubicBezTo>
                    <a:pt x="20573" y="14907"/>
                    <a:pt x="19937" y="18254"/>
                    <a:pt x="1930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3922546" y="6347279"/>
              <a:ext cx="140880" cy="455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20" fill="norm" stroke="1" extrusionOk="0">
                  <a:moveTo>
                    <a:pt x="21262" y="4143"/>
                  </a:moveTo>
                  <a:cubicBezTo>
                    <a:pt x="19719" y="2816"/>
                    <a:pt x="18176" y="1489"/>
                    <a:pt x="16441" y="765"/>
                  </a:cubicBezTo>
                  <a:cubicBezTo>
                    <a:pt x="14705" y="41"/>
                    <a:pt x="12776" y="-80"/>
                    <a:pt x="11041" y="41"/>
                  </a:cubicBezTo>
                  <a:cubicBezTo>
                    <a:pt x="9305" y="161"/>
                    <a:pt x="7762" y="523"/>
                    <a:pt x="5833" y="2092"/>
                  </a:cubicBezTo>
                  <a:cubicBezTo>
                    <a:pt x="3905" y="3661"/>
                    <a:pt x="1591" y="6436"/>
                    <a:pt x="626" y="9815"/>
                  </a:cubicBezTo>
                  <a:cubicBezTo>
                    <a:pt x="-338" y="13194"/>
                    <a:pt x="48" y="17176"/>
                    <a:pt x="241" y="19227"/>
                  </a:cubicBezTo>
                  <a:cubicBezTo>
                    <a:pt x="433" y="21279"/>
                    <a:pt x="433" y="21399"/>
                    <a:pt x="433" y="21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3795085" y="6634371"/>
              <a:ext cx="19933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7100"/>
                    <a:pt x="554" y="12600"/>
                    <a:pt x="3323" y="9450"/>
                  </a:cubicBezTo>
                  <a:cubicBezTo>
                    <a:pt x="6092" y="6300"/>
                    <a:pt x="11354" y="4500"/>
                    <a:pt x="14815" y="3150"/>
                  </a:cubicBezTo>
                  <a:cubicBezTo>
                    <a:pt x="18277" y="1800"/>
                    <a:pt x="19938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4289636" y="6381366"/>
              <a:ext cx="157131" cy="50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467" fill="norm" stroke="1" extrusionOk="0">
                  <a:moveTo>
                    <a:pt x="21080" y="0"/>
                  </a:moveTo>
                  <a:cubicBezTo>
                    <a:pt x="17309" y="548"/>
                    <a:pt x="13537" y="1096"/>
                    <a:pt x="9937" y="2796"/>
                  </a:cubicBezTo>
                  <a:cubicBezTo>
                    <a:pt x="6337" y="4495"/>
                    <a:pt x="2909" y="7346"/>
                    <a:pt x="1194" y="10032"/>
                  </a:cubicBezTo>
                  <a:cubicBezTo>
                    <a:pt x="-520" y="12719"/>
                    <a:pt x="-520" y="15241"/>
                    <a:pt x="2051" y="17159"/>
                  </a:cubicBezTo>
                  <a:cubicBezTo>
                    <a:pt x="4623" y="19078"/>
                    <a:pt x="9766" y="20394"/>
                    <a:pt x="13194" y="20997"/>
                  </a:cubicBezTo>
                  <a:cubicBezTo>
                    <a:pt x="16623" y="21600"/>
                    <a:pt x="18337" y="21490"/>
                    <a:pt x="20051" y="213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4538768" y="6442701"/>
              <a:ext cx="16100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57" y="5040"/>
                    <a:pt x="8914" y="10080"/>
                    <a:pt x="12514" y="13680"/>
                  </a:cubicBezTo>
                  <a:cubicBezTo>
                    <a:pt x="16114" y="17280"/>
                    <a:pt x="18857" y="19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4730439" y="6442701"/>
              <a:ext cx="76670" cy="43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4547"/>
                    <a:pt x="10080" y="9095"/>
                    <a:pt x="6480" y="12695"/>
                  </a:cubicBezTo>
                  <a:cubicBezTo>
                    <a:pt x="2880" y="16295"/>
                    <a:pt x="1440" y="1894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4922111" y="6780041"/>
              <a:ext cx="1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4906777" y="6570378"/>
              <a:ext cx="65546" cy="71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8" h="20885" fill="norm" stroke="1" extrusionOk="0">
                  <a:moveTo>
                    <a:pt x="9600" y="20885"/>
                  </a:moveTo>
                  <a:cubicBezTo>
                    <a:pt x="12000" y="17906"/>
                    <a:pt x="14400" y="14926"/>
                    <a:pt x="16800" y="11575"/>
                  </a:cubicBezTo>
                  <a:cubicBezTo>
                    <a:pt x="19200" y="8223"/>
                    <a:pt x="21600" y="4499"/>
                    <a:pt x="20000" y="2264"/>
                  </a:cubicBezTo>
                  <a:cubicBezTo>
                    <a:pt x="18400" y="30"/>
                    <a:pt x="12800" y="-715"/>
                    <a:pt x="8800" y="775"/>
                  </a:cubicBezTo>
                  <a:cubicBezTo>
                    <a:pt x="4800" y="2264"/>
                    <a:pt x="2400" y="5988"/>
                    <a:pt x="0" y="97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5241167" y="6240807"/>
              <a:ext cx="33009" cy="738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8" h="21600" fill="norm" stroke="1" extrusionOk="0">
                  <a:moveTo>
                    <a:pt x="6410" y="747"/>
                  </a:moveTo>
                  <a:cubicBezTo>
                    <a:pt x="9496" y="374"/>
                    <a:pt x="12582" y="0"/>
                    <a:pt x="14896" y="0"/>
                  </a:cubicBezTo>
                  <a:cubicBezTo>
                    <a:pt x="17210" y="0"/>
                    <a:pt x="18753" y="374"/>
                    <a:pt x="19525" y="1943"/>
                  </a:cubicBezTo>
                  <a:cubicBezTo>
                    <a:pt x="20296" y="3513"/>
                    <a:pt x="20296" y="6278"/>
                    <a:pt x="16439" y="9268"/>
                  </a:cubicBezTo>
                  <a:cubicBezTo>
                    <a:pt x="12582" y="12257"/>
                    <a:pt x="4867" y="15471"/>
                    <a:pt x="1782" y="17564"/>
                  </a:cubicBezTo>
                  <a:cubicBezTo>
                    <a:pt x="-1304" y="19657"/>
                    <a:pt x="239" y="20628"/>
                    <a:pt x="17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5412788" y="6465701"/>
              <a:ext cx="230006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80" y="5040"/>
                    <a:pt x="8160" y="10080"/>
                    <a:pt x="10920" y="13464"/>
                  </a:cubicBezTo>
                  <a:cubicBezTo>
                    <a:pt x="13680" y="16848"/>
                    <a:pt x="15120" y="18576"/>
                    <a:pt x="16680" y="19656"/>
                  </a:cubicBezTo>
                  <a:cubicBezTo>
                    <a:pt x="18240" y="20736"/>
                    <a:pt x="19920" y="2116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5443456" y="6480705"/>
              <a:ext cx="237672" cy="475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21600" y="1054"/>
                  </a:moveTo>
                  <a:cubicBezTo>
                    <a:pt x="20903" y="477"/>
                    <a:pt x="20206" y="-101"/>
                    <a:pt x="19161" y="15"/>
                  </a:cubicBezTo>
                  <a:cubicBezTo>
                    <a:pt x="18116" y="130"/>
                    <a:pt x="16723" y="939"/>
                    <a:pt x="14284" y="2960"/>
                  </a:cubicBezTo>
                  <a:cubicBezTo>
                    <a:pt x="11845" y="4981"/>
                    <a:pt x="8361" y="8216"/>
                    <a:pt x="5806" y="11508"/>
                  </a:cubicBezTo>
                  <a:cubicBezTo>
                    <a:pt x="3252" y="14800"/>
                    <a:pt x="1626" y="18149"/>
                    <a:pt x="0" y="21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5731563" y="6864376"/>
              <a:ext cx="26234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400"/>
                    <a:pt x="4448" y="4800"/>
                    <a:pt x="1502" y="8400"/>
                  </a:cubicBezTo>
                  <a:cubicBezTo>
                    <a:pt x="-1443" y="12000"/>
                    <a:pt x="521" y="16800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5740119" y="6649705"/>
              <a:ext cx="70068" cy="7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134" fill="norm" stroke="1" extrusionOk="0">
                  <a:moveTo>
                    <a:pt x="11855" y="13407"/>
                  </a:moveTo>
                  <a:cubicBezTo>
                    <a:pt x="8131" y="11917"/>
                    <a:pt x="4407" y="10428"/>
                    <a:pt x="2172" y="11545"/>
                  </a:cubicBezTo>
                  <a:cubicBezTo>
                    <a:pt x="-62" y="12662"/>
                    <a:pt x="-807" y="16386"/>
                    <a:pt x="1055" y="18621"/>
                  </a:cubicBezTo>
                  <a:cubicBezTo>
                    <a:pt x="2917" y="20855"/>
                    <a:pt x="7386" y="21600"/>
                    <a:pt x="11110" y="20855"/>
                  </a:cubicBezTo>
                  <a:cubicBezTo>
                    <a:pt x="14834" y="20110"/>
                    <a:pt x="17814" y="17876"/>
                    <a:pt x="19303" y="14897"/>
                  </a:cubicBezTo>
                  <a:cubicBezTo>
                    <a:pt x="20793" y="11917"/>
                    <a:pt x="20793" y="8193"/>
                    <a:pt x="19303" y="5214"/>
                  </a:cubicBezTo>
                  <a:cubicBezTo>
                    <a:pt x="17814" y="2235"/>
                    <a:pt x="14834" y="0"/>
                    <a:pt x="12227" y="0"/>
                  </a:cubicBezTo>
                  <a:cubicBezTo>
                    <a:pt x="9621" y="0"/>
                    <a:pt x="7386" y="2235"/>
                    <a:pt x="5152" y="4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5842131" y="6444241"/>
              <a:ext cx="166030" cy="565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541" fill="norm" stroke="1" extrusionOk="0">
                  <a:moveTo>
                    <a:pt x="4836" y="817"/>
                  </a:moveTo>
                  <a:cubicBezTo>
                    <a:pt x="6448" y="525"/>
                    <a:pt x="8060" y="233"/>
                    <a:pt x="9672" y="87"/>
                  </a:cubicBezTo>
                  <a:cubicBezTo>
                    <a:pt x="11284" y="-59"/>
                    <a:pt x="12896" y="-59"/>
                    <a:pt x="14669" y="379"/>
                  </a:cubicBezTo>
                  <a:cubicBezTo>
                    <a:pt x="16442" y="817"/>
                    <a:pt x="18376" y="1692"/>
                    <a:pt x="19666" y="3444"/>
                  </a:cubicBezTo>
                  <a:cubicBezTo>
                    <a:pt x="20955" y="5195"/>
                    <a:pt x="21600" y="7822"/>
                    <a:pt x="19988" y="10498"/>
                  </a:cubicBezTo>
                  <a:cubicBezTo>
                    <a:pt x="18376" y="13173"/>
                    <a:pt x="14507" y="15898"/>
                    <a:pt x="10800" y="17746"/>
                  </a:cubicBezTo>
                  <a:cubicBezTo>
                    <a:pt x="7093" y="19595"/>
                    <a:pt x="3546" y="20568"/>
                    <a:pt x="0" y="21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4707439" y="7080186"/>
              <a:ext cx="667016" cy="6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4999"/>
                  </a:moveTo>
                  <a:cubicBezTo>
                    <a:pt x="2814" y="2299"/>
                    <a:pt x="5628" y="-401"/>
                    <a:pt x="8607" y="49"/>
                  </a:cubicBezTo>
                  <a:cubicBezTo>
                    <a:pt x="11586" y="499"/>
                    <a:pt x="14731" y="4099"/>
                    <a:pt x="16924" y="8149"/>
                  </a:cubicBezTo>
                  <a:cubicBezTo>
                    <a:pt x="19117" y="12199"/>
                    <a:pt x="20359" y="16699"/>
                    <a:pt x="21600" y="211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4818545" y="7183522"/>
              <a:ext cx="540576" cy="3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0242" fill="norm" stroke="1" extrusionOk="0">
                  <a:moveTo>
                    <a:pt x="1684" y="15613"/>
                  </a:moveTo>
                  <a:cubicBezTo>
                    <a:pt x="869" y="14071"/>
                    <a:pt x="54" y="12528"/>
                    <a:pt x="3" y="10214"/>
                  </a:cubicBezTo>
                  <a:cubicBezTo>
                    <a:pt x="-48" y="7899"/>
                    <a:pt x="665" y="4814"/>
                    <a:pt x="2703" y="2499"/>
                  </a:cubicBezTo>
                  <a:cubicBezTo>
                    <a:pt x="4741" y="185"/>
                    <a:pt x="8103" y="-1358"/>
                    <a:pt x="11465" y="1728"/>
                  </a:cubicBezTo>
                  <a:cubicBezTo>
                    <a:pt x="14827" y="4813"/>
                    <a:pt x="18190" y="12528"/>
                    <a:pt x="21552" y="202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6271474" y="6657372"/>
              <a:ext cx="26067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7" y="21600"/>
                    <a:pt x="8894" y="21600"/>
                    <a:pt x="12494" y="18000"/>
                  </a:cubicBezTo>
                  <a:cubicBezTo>
                    <a:pt x="16094" y="14400"/>
                    <a:pt x="18847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6271474" y="6787708"/>
              <a:ext cx="176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0" y="18000"/>
                    <a:pt x="8139" y="14400"/>
                    <a:pt x="11739" y="10800"/>
                  </a:cubicBezTo>
                  <a:cubicBezTo>
                    <a:pt x="15339" y="7200"/>
                    <a:pt x="1847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6721262" y="6481035"/>
              <a:ext cx="125226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73" y="2800"/>
                    <a:pt x="14547" y="5600"/>
                    <a:pt x="11241" y="8600"/>
                  </a:cubicBezTo>
                  <a:cubicBezTo>
                    <a:pt x="7935" y="11600"/>
                    <a:pt x="4849" y="14800"/>
                    <a:pt x="2865" y="16900"/>
                  </a:cubicBezTo>
                  <a:cubicBezTo>
                    <a:pt x="882" y="19000"/>
                    <a:pt x="0" y="20000"/>
                    <a:pt x="0" y="20600"/>
                  </a:cubicBezTo>
                  <a:cubicBezTo>
                    <a:pt x="0" y="21200"/>
                    <a:pt x="882" y="21400"/>
                    <a:pt x="17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6902711" y="6450368"/>
              <a:ext cx="51113" cy="31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5093"/>
                    <a:pt x="8640" y="10185"/>
                    <a:pt x="4860" y="13610"/>
                  </a:cubicBezTo>
                  <a:cubicBezTo>
                    <a:pt x="1080" y="17034"/>
                    <a:pt x="0" y="18790"/>
                    <a:pt x="0" y="19844"/>
                  </a:cubicBezTo>
                  <a:cubicBezTo>
                    <a:pt x="0" y="20898"/>
                    <a:pt x="1080" y="21249"/>
                    <a:pt x="21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6634371" y="6453824"/>
              <a:ext cx="449790" cy="10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4" fill="norm" stroke="1" extrusionOk="0">
                  <a:moveTo>
                    <a:pt x="982" y="20904"/>
                  </a:moveTo>
                  <a:cubicBezTo>
                    <a:pt x="491" y="18333"/>
                    <a:pt x="0" y="15761"/>
                    <a:pt x="0" y="13704"/>
                  </a:cubicBezTo>
                  <a:cubicBezTo>
                    <a:pt x="0" y="11647"/>
                    <a:pt x="491" y="10104"/>
                    <a:pt x="2577" y="7533"/>
                  </a:cubicBezTo>
                  <a:cubicBezTo>
                    <a:pt x="4664" y="4961"/>
                    <a:pt x="8345" y="1361"/>
                    <a:pt x="11782" y="333"/>
                  </a:cubicBezTo>
                  <a:cubicBezTo>
                    <a:pt x="15218" y="-696"/>
                    <a:pt x="18409" y="847"/>
                    <a:pt x="21600" y="23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6662483" y="6987046"/>
              <a:ext cx="766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6616482" y="6872043"/>
              <a:ext cx="61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6792819" y="6910377"/>
              <a:ext cx="5366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6731485" y="7025381"/>
              <a:ext cx="12267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6984491" y="6925711"/>
              <a:ext cx="23001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6858589" y="6151361"/>
              <a:ext cx="141236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487" y="0"/>
                  </a:moveTo>
                  <a:cubicBezTo>
                    <a:pt x="102" y="5600"/>
                    <a:pt x="-284" y="11200"/>
                    <a:pt x="295" y="11867"/>
                  </a:cubicBezTo>
                  <a:cubicBezTo>
                    <a:pt x="873" y="12533"/>
                    <a:pt x="2416" y="8267"/>
                    <a:pt x="3959" y="5733"/>
                  </a:cubicBezTo>
                  <a:cubicBezTo>
                    <a:pt x="5502" y="3200"/>
                    <a:pt x="7045" y="2400"/>
                    <a:pt x="8780" y="2133"/>
                  </a:cubicBezTo>
                  <a:cubicBezTo>
                    <a:pt x="10516" y="1867"/>
                    <a:pt x="12445" y="2133"/>
                    <a:pt x="14566" y="5467"/>
                  </a:cubicBezTo>
                  <a:cubicBezTo>
                    <a:pt x="16687" y="8800"/>
                    <a:pt x="19002" y="15200"/>
                    <a:pt x="2131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7711364" y="6235695"/>
              <a:ext cx="16811" cy="253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018"/>
                    <a:pt x="-1303" y="10036"/>
                    <a:pt x="240" y="13636"/>
                  </a:cubicBezTo>
                  <a:cubicBezTo>
                    <a:pt x="1783" y="17236"/>
                    <a:pt x="11040" y="19418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7482835" y="6565370"/>
              <a:ext cx="513679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9257"/>
                  </a:moveTo>
                  <a:cubicBezTo>
                    <a:pt x="2794" y="15429"/>
                    <a:pt x="5588" y="21600"/>
                    <a:pt x="8919" y="20057"/>
                  </a:cubicBezTo>
                  <a:cubicBezTo>
                    <a:pt x="12251" y="18514"/>
                    <a:pt x="16119" y="9257"/>
                    <a:pt x="18322" y="4629"/>
                  </a:cubicBezTo>
                  <a:cubicBezTo>
                    <a:pt x="20525" y="0"/>
                    <a:pt x="2106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7397828" y="6833709"/>
              <a:ext cx="330347" cy="16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49" fill="norm" stroke="1" extrusionOk="0">
                  <a:moveTo>
                    <a:pt x="5527" y="5062"/>
                  </a:moveTo>
                  <a:cubicBezTo>
                    <a:pt x="5693" y="8437"/>
                    <a:pt x="5860" y="11812"/>
                    <a:pt x="5693" y="14344"/>
                  </a:cubicBezTo>
                  <a:cubicBezTo>
                    <a:pt x="5527" y="16875"/>
                    <a:pt x="5029" y="18562"/>
                    <a:pt x="4364" y="19744"/>
                  </a:cubicBezTo>
                  <a:cubicBezTo>
                    <a:pt x="3700" y="20925"/>
                    <a:pt x="2869" y="21600"/>
                    <a:pt x="2204" y="21263"/>
                  </a:cubicBezTo>
                  <a:cubicBezTo>
                    <a:pt x="1540" y="20925"/>
                    <a:pt x="1041" y="19575"/>
                    <a:pt x="626" y="18056"/>
                  </a:cubicBezTo>
                  <a:cubicBezTo>
                    <a:pt x="210" y="16538"/>
                    <a:pt x="-122" y="14850"/>
                    <a:pt x="44" y="12656"/>
                  </a:cubicBezTo>
                  <a:cubicBezTo>
                    <a:pt x="210" y="10463"/>
                    <a:pt x="875" y="7763"/>
                    <a:pt x="2536" y="6075"/>
                  </a:cubicBezTo>
                  <a:cubicBezTo>
                    <a:pt x="4198" y="4387"/>
                    <a:pt x="6856" y="3712"/>
                    <a:pt x="10180" y="2869"/>
                  </a:cubicBezTo>
                  <a:cubicBezTo>
                    <a:pt x="13503" y="2025"/>
                    <a:pt x="17490" y="1012"/>
                    <a:pt x="2147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7739893" y="6671229"/>
              <a:ext cx="356290" cy="39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66" fill="norm" stroke="1" extrusionOk="0">
                  <a:moveTo>
                    <a:pt x="219" y="16589"/>
                  </a:moveTo>
                  <a:cubicBezTo>
                    <a:pt x="64" y="17277"/>
                    <a:pt x="-90" y="17965"/>
                    <a:pt x="64" y="18928"/>
                  </a:cubicBezTo>
                  <a:cubicBezTo>
                    <a:pt x="219" y="19891"/>
                    <a:pt x="681" y="21129"/>
                    <a:pt x="1067" y="21336"/>
                  </a:cubicBezTo>
                  <a:cubicBezTo>
                    <a:pt x="1453" y="21542"/>
                    <a:pt x="1761" y="20717"/>
                    <a:pt x="2070" y="18653"/>
                  </a:cubicBezTo>
                  <a:cubicBezTo>
                    <a:pt x="2379" y="16589"/>
                    <a:pt x="2687" y="13287"/>
                    <a:pt x="2841" y="10742"/>
                  </a:cubicBezTo>
                  <a:cubicBezTo>
                    <a:pt x="2996" y="8197"/>
                    <a:pt x="2996" y="6408"/>
                    <a:pt x="2996" y="5101"/>
                  </a:cubicBezTo>
                  <a:cubicBezTo>
                    <a:pt x="2996" y="3794"/>
                    <a:pt x="2996" y="2969"/>
                    <a:pt x="3381" y="2350"/>
                  </a:cubicBezTo>
                  <a:cubicBezTo>
                    <a:pt x="3767" y="1731"/>
                    <a:pt x="4539" y="1318"/>
                    <a:pt x="6853" y="905"/>
                  </a:cubicBezTo>
                  <a:cubicBezTo>
                    <a:pt x="9167" y="492"/>
                    <a:pt x="13024" y="80"/>
                    <a:pt x="15724" y="11"/>
                  </a:cubicBezTo>
                  <a:cubicBezTo>
                    <a:pt x="18424" y="-58"/>
                    <a:pt x="19967" y="217"/>
                    <a:pt x="21510" y="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7921260" y="6833709"/>
              <a:ext cx="98254" cy="144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470" fill="norm" stroke="1" extrusionOk="0">
                  <a:moveTo>
                    <a:pt x="6181" y="0"/>
                  </a:moveTo>
                  <a:cubicBezTo>
                    <a:pt x="6721" y="0"/>
                    <a:pt x="7261" y="0"/>
                    <a:pt x="8881" y="568"/>
                  </a:cubicBezTo>
                  <a:cubicBezTo>
                    <a:pt x="10501" y="1137"/>
                    <a:pt x="13201" y="2274"/>
                    <a:pt x="14821" y="3789"/>
                  </a:cubicBezTo>
                  <a:cubicBezTo>
                    <a:pt x="16441" y="5305"/>
                    <a:pt x="16981" y="7200"/>
                    <a:pt x="15091" y="9474"/>
                  </a:cubicBezTo>
                  <a:cubicBezTo>
                    <a:pt x="13201" y="11747"/>
                    <a:pt x="8881" y="14400"/>
                    <a:pt x="5371" y="16484"/>
                  </a:cubicBezTo>
                  <a:cubicBezTo>
                    <a:pt x="1861" y="18568"/>
                    <a:pt x="-839" y="20084"/>
                    <a:pt x="241" y="20842"/>
                  </a:cubicBezTo>
                  <a:cubicBezTo>
                    <a:pt x="1321" y="21600"/>
                    <a:pt x="6181" y="21600"/>
                    <a:pt x="10231" y="21221"/>
                  </a:cubicBezTo>
                  <a:cubicBezTo>
                    <a:pt x="14281" y="20842"/>
                    <a:pt x="17521" y="20084"/>
                    <a:pt x="20761" y="19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8073181" y="6895044"/>
              <a:ext cx="30669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8134516" y="6918044"/>
              <a:ext cx="7668" cy="9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8021016" y="6856709"/>
              <a:ext cx="197837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600" fill="norm" stroke="1" extrusionOk="0">
                  <a:moveTo>
                    <a:pt x="660" y="21600"/>
                  </a:moveTo>
                  <a:cubicBezTo>
                    <a:pt x="113" y="17100"/>
                    <a:pt x="-434" y="12600"/>
                    <a:pt x="523" y="9450"/>
                  </a:cubicBezTo>
                  <a:cubicBezTo>
                    <a:pt x="1480" y="6300"/>
                    <a:pt x="3941" y="4500"/>
                    <a:pt x="7632" y="3150"/>
                  </a:cubicBezTo>
                  <a:cubicBezTo>
                    <a:pt x="11323" y="1800"/>
                    <a:pt x="16244" y="900"/>
                    <a:pt x="2116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8424617" y="6255255"/>
              <a:ext cx="530252" cy="42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27" fill="norm" stroke="1" extrusionOk="0">
                  <a:moveTo>
                    <a:pt x="4700" y="5606"/>
                  </a:moveTo>
                  <a:cubicBezTo>
                    <a:pt x="4907" y="6253"/>
                    <a:pt x="5114" y="6900"/>
                    <a:pt x="5837" y="7352"/>
                  </a:cubicBezTo>
                  <a:cubicBezTo>
                    <a:pt x="6561" y="7805"/>
                    <a:pt x="7801" y="8064"/>
                    <a:pt x="9144" y="7546"/>
                  </a:cubicBezTo>
                  <a:cubicBezTo>
                    <a:pt x="10488" y="7029"/>
                    <a:pt x="11935" y="5736"/>
                    <a:pt x="12813" y="4766"/>
                  </a:cubicBezTo>
                  <a:cubicBezTo>
                    <a:pt x="13692" y="3796"/>
                    <a:pt x="14002" y="3149"/>
                    <a:pt x="13950" y="2308"/>
                  </a:cubicBezTo>
                  <a:cubicBezTo>
                    <a:pt x="13899" y="1467"/>
                    <a:pt x="13485" y="433"/>
                    <a:pt x="12710" y="109"/>
                  </a:cubicBezTo>
                  <a:cubicBezTo>
                    <a:pt x="11935" y="-214"/>
                    <a:pt x="10798" y="174"/>
                    <a:pt x="8938" y="1338"/>
                  </a:cubicBezTo>
                  <a:cubicBezTo>
                    <a:pt x="7077" y="2502"/>
                    <a:pt x="4494" y="4442"/>
                    <a:pt x="2788" y="7029"/>
                  </a:cubicBezTo>
                  <a:cubicBezTo>
                    <a:pt x="1083" y="9616"/>
                    <a:pt x="256" y="12849"/>
                    <a:pt x="50" y="15113"/>
                  </a:cubicBezTo>
                  <a:cubicBezTo>
                    <a:pt x="-157" y="17376"/>
                    <a:pt x="256" y="18670"/>
                    <a:pt x="1652" y="19640"/>
                  </a:cubicBezTo>
                  <a:cubicBezTo>
                    <a:pt x="3047" y="20610"/>
                    <a:pt x="5424" y="21257"/>
                    <a:pt x="8214" y="21321"/>
                  </a:cubicBezTo>
                  <a:cubicBezTo>
                    <a:pt x="11005" y="21386"/>
                    <a:pt x="14209" y="20869"/>
                    <a:pt x="16482" y="20610"/>
                  </a:cubicBezTo>
                  <a:cubicBezTo>
                    <a:pt x="18756" y="20351"/>
                    <a:pt x="20099" y="20351"/>
                    <a:pt x="21443" y="203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8878200" y="5706684"/>
              <a:ext cx="168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9800"/>
                    <a:pt x="6545" y="18000"/>
                    <a:pt x="10145" y="14400"/>
                  </a:cubicBezTo>
                  <a:cubicBezTo>
                    <a:pt x="13745" y="10800"/>
                    <a:pt x="17673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9276550" y="5415344"/>
              <a:ext cx="222665" cy="61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2550" y="0"/>
                  </a:moveTo>
                  <a:cubicBezTo>
                    <a:pt x="11322" y="0"/>
                    <a:pt x="10095" y="0"/>
                    <a:pt x="8377" y="630"/>
                  </a:cubicBezTo>
                  <a:cubicBezTo>
                    <a:pt x="6659" y="1260"/>
                    <a:pt x="4450" y="2520"/>
                    <a:pt x="2731" y="4365"/>
                  </a:cubicBezTo>
                  <a:cubicBezTo>
                    <a:pt x="1013" y="6210"/>
                    <a:pt x="-214" y="8640"/>
                    <a:pt x="31" y="10935"/>
                  </a:cubicBezTo>
                  <a:cubicBezTo>
                    <a:pt x="277" y="13230"/>
                    <a:pt x="1995" y="15390"/>
                    <a:pt x="3959" y="17100"/>
                  </a:cubicBezTo>
                  <a:cubicBezTo>
                    <a:pt x="5922" y="18810"/>
                    <a:pt x="8131" y="20070"/>
                    <a:pt x="11077" y="20745"/>
                  </a:cubicBezTo>
                  <a:cubicBezTo>
                    <a:pt x="14022" y="21420"/>
                    <a:pt x="17704" y="21510"/>
                    <a:pt x="213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9560549" y="5446011"/>
              <a:ext cx="176338" cy="53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50" fill="norm" stroke="1" extrusionOk="0">
                  <a:moveTo>
                    <a:pt x="0" y="5891"/>
                  </a:moveTo>
                  <a:cubicBezTo>
                    <a:pt x="1252" y="2945"/>
                    <a:pt x="2504" y="0"/>
                    <a:pt x="3913" y="0"/>
                  </a:cubicBezTo>
                  <a:cubicBezTo>
                    <a:pt x="5322" y="0"/>
                    <a:pt x="6887" y="2945"/>
                    <a:pt x="9078" y="7364"/>
                  </a:cubicBezTo>
                  <a:cubicBezTo>
                    <a:pt x="11270" y="11782"/>
                    <a:pt x="14087" y="17673"/>
                    <a:pt x="16278" y="19636"/>
                  </a:cubicBezTo>
                  <a:cubicBezTo>
                    <a:pt x="18470" y="21600"/>
                    <a:pt x="20035" y="19636"/>
                    <a:pt x="21600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9721472" y="5407677"/>
              <a:ext cx="69082" cy="22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336" fill="norm" stroke="1" extrusionOk="0">
                  <a:moveTo>
                    <a:pt x="20853" y="0"/>
                  </a:moveTo>
                  <a:cubicBezTo>
                    <a:pt x="15453" y="4800"/>
                    <a:pt x="10053" y="9600"/>
                    <a:pt x="6967" y="12600"/>
                  </a:cubicBezTo>
                  <a:cubicBezTo>
                    <a:pt x="3882" y="15600"/>
                    <a:pt x="3110" y="16800"/>
                    <a:pt x="1953" y="18120"/>
                  </a:cubicBezTo>
                  <a:cubicBezTo>
                    <a:pt x="796" y="19440"/>
                    <a:pt x="-747" y="20880"/>
                    <a:pt x="410" y="21240"/>
                  </a:cubicBezTo>
                  <a:cubicBezTo>
                    <a:pt x="1567" y="21600"/>
                    <a:pt x="5424" y="20880"/>
                    <a:pt x="9282" y="20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9844221" y="5607015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9851888" y="5515013"/>
              <a:ext cx="15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10110005" y="5538013"/>
              <a:ext cx="171227" cy="1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3224" y="0"/>
                  </a:moveTo>
                  <a:cubicBezTo>
                    <a:pt x="1612" y="7200"/>
                    <a:pt x="0" y="14400"/>
                    <a:pt x="0" y="18000"/>
                  </a:cubicBezTo>
                  <a:cubicBezTo>
                    <a:pt x="0" y="21600"/>
                    <a:pt x="1612" y="21600"/>
                    <a:pt x="5481" y="18000"/>
                  </a:cubicBezTo>
                  <a:cubicBezTo>
                    <a:pt x="9349" y="14400"/>
                    <a:pt x="15475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10453628" y="5407677"/>
              <a:ext cx="111278" cy="24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58" fill="norm" stroke="1" extrusionOk="0">
                  <a:moveTo>
                    <a:pt x="14011" y="0"/>
                  </a:moveTo>
                  <a:cubicBezTo>
                    <a:pt x="10575" y="1745"/>
                    <a:pt x="7139" y="3491"/>
                    <a:pt x="4439" y="6327"/>
                  </a:cubicBezTo>
                  <a:cubicBezTo>
                    <a:pt x="1739" y="9164"/>
                    <a:pt x="-225" y="13091"/>
                    <a:pt x="20" y="15927"/>
                  </a:cubicBezTo>
                  <a:cubicBezTo>
                    <a:pt x="266" y="18764"/>
                    <a:pt x="2720" y="20509"/>
                    <a:pt x="6648" y="21055"/>
                  </a:cubicBezTo>
                  <a:cubicBezTo>
                    <a:pt x="10575" y="21600"/>
                    <a:pt x="15975" y="20945"/>
                    <a:pt x="21375" y="20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10636461" y="5394514"/>
              <a:ext cx="131317" cy="422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89" fill="norm" stroke="1" extrusionOk="0">
                  <a:moveTo>
                    <a:pt x="4569" y="8477"/>
                  </a:moveTo>
                  <a:cubicBezTo>
                    <a:pt x="3739" y="11600"/>
                    <a:pt x="2908" y="14723"/>
                    <a:pt x="2285" y="16675"/>
                  </a:cubicBezTo>
                  <a:cubicBezTo>
                    <a:pt x="1662" y="18626"/>
                    <a:pt x="1246" y="19407"/>
                    <a:pt x="1038" y="20123"/>
                  </a:cubicBezTo>
                  <a:cubicBezTo>
                    <a:pt x="831" y="20838"/>
                    <a:pt x="831" y="21489"/>
                    <a:pt x="623" y="21489"/>
                  </a:cubicBezTo>
                  <a:cubicBezTo>
                    <a:pt x="415" y="21489"/>
                    <a:pt x="0" y="20838"/>
                    <a:pt x="0" y="18366"/>
                  </a:cubicBezTo>
                  <a:cubicBezTo>
                    <a:pt x="0" y="15894"/>
                    <a:pt x="415" y="11600"/>
                    <a:pt x="1454" y="8477"/>
                  </a:cubicBezTo>
                  <a:cubicBezTo>
                    <a:pt x="2492" y="5354"/>
                    <a:pt x="4154" y="3402"/>
                    <a:pt x="5815" y="2166"/>
                  </a:cubicBezTo>
                  <a:cubicBezTo>
                    <a:pt x="7477" y="930"/>
                    <a:pt x="9138" y="409"/>
                    <a:pt x="11008" y="149"/>
                  </a:cubicBezTo>
                  <a:cubicBezTo>
                    <a:pt x="12877" y="-111"/>
                    <a:pt x="14954" y="-111"/>
                    <a:pt x="16615" y="800"/>
                  </a:cubicBezTo>
                  <a:cubicBezTo>
                    <a:pt x="18277" y="1711"/>
                    <a:pt x="19523" y="3532"/>
                    <a:pt x="19523" y="4703"/>
                  </a:cubicBezTo>
                  <a:cubicBezTo>
                    <a:pt x="19523" y="5875"/>
                    <a:pt x="18277" y="6395"/>
                    <a:pt x="16823" y="6850"/>
                  </a:cubicBezTo>
                  <a:cubicBezTo>
                    <a:pt x="15369" y="7306"/>
                    <a:pt x="13708" y="7696"/>
                    <a:pt x="13915" y="7891"/>
                  </a:cubicBezTo>
                  <a:cubicBezTo>
                    <a:pt x="14123" y="8087"/>
                    <a:pt x="16200" y="8087"/>
                    <a:pt x="17862" y="8347"/>
                  </a:cubicBezTo>
                  <a:cubicBezTo>
                    <a:pt x="19523" y="8607"/>
                    <a:pt x="20769" y="9128"/>
                    <a:pt x="21185" y="9778"/>
                  </a:cubicBezTo>
                  <a:cubicBezTo>
                    <a:pt x="21600" y="10429"/>
                    <a:pt x="21185" y="11209"/>
                    <a:pt x="20146" y="11405"/>
                  </a:cubicBezTo>
                  <a:cubicBezTo>
                    <a:pt x="19108" y="11600"/>
                    <a:pt x="17446" y="11209"/>
                    <a:pt x="15785" y="108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10823234" y="5576348"/>
              <a:ext cx="40678" cy="5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20771" fill="norm" stroke="1" extrusionOk="0">
                  <a:moveTo>
                    <a:pt x="20224" y="6171"/>
                  </a:moveTo>
                  <a:cubicBezTo>
                    <a:pt x="13871" y="7200"/>
                    <a:pt x="7518" y="8229"/>
                    <a:pt x="3706" y="11314"/>
                  </a:cubicBezTo>
                  <a:cubicBezTo>
                    <a:pt x="-105" y="14400"/>
                    <a:pt x="-1376" y="19543"/>
                    <a:pt x="1800" y="20571"/>
                  </a:cubicBezTo>
                  <a:cubicBezTo>
                    <a:pt x="4977" y="21600"/>
                    <a:pt x="12600" y="18514"/>
                    <a:pt x="15142" y="14400"/>
                  </a:cubicBezTo>
                  <a:cubicBezTo>
                    <a:pt x="17683" y="10286"/>
                    <a:pt x="15142" y="5143"/>
                    <a:pt x="12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10994247" y="5538013"/>
              <a:ext cx="138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11101583" y="5461345"/>
              <a:ext cx="15335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11139917" y="5373931"/>
              <a:ext cx="122697" cy="432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99" fill="norm" stroke="1" extrusionOk="0">
                  <a:moveTo>
                    <a:pt x="0" y="21499"/>
                  </a:moveTo>
                  <a:cubicBezTo>
                    <a:pt x="882" y="17433"/>
                    <a:pt x="1763" y="13367"/>
                    <a:pt x="2865" y="10064"/>
                  </a:cubicBezTo>
                  <a:cubicBezTo>
                    <a:pt x="3967" y="6760"/>
                    <a:pt x="5290" y="4219"/>
                    <a:pt x="6612" y="2694"/>
                  </a:cubicBezTo>
                  <a:cubicBezTo>
                    <a:pt x="7935" y="1170"/>
                    <a:pt x="9257" y="661"/>
                    <a:pt x="11020" y="344"/>
                  </a:cubicBezTo>
                  <a:cubicBezTo>
                    <a:pt x="12784" y="26"/>
                    <a:pt x="14988" y="-101"/>
                    <a:pt x="16751" y="90"/>
                  </a:cubicBezTo>
                  <a:cubicBezTo>
                    <a:pt x="18514" y="280"/>
                    <a:pt x="19837" y="788"/>
                    <a:pt x="20057" y="1741"/>
                  </a:cubicBezTo>
                  <a:cubicBezTo>
                    <a:pt x="20278" y="2694"/>
                    <a:pt x="19396" y="4092"/>
                    <a:pt x="18294" y="5108"/>
                  </a:cubicBezTo>
                  <a:cubicBezTo>
                    <a:pt x="17192" y="6125"/>
                    <a:pt x="15869" y="6760"/>
                    <a:pt x="16090" y="7268"/>
                  </a:cubicBezTo>
                  <a:cubicBezTo>
                    <a:pt x="16310" y="7777"/>
                    <a:pt x="18073" y="8158"/>
                    <a:pt x="19396" y="8793"/>
                  </a:cubicBezTo>
                  <a:cubicBezTo>
                    <a:pt x="20718" y="9428"/>
                    <a:pt x="21600" y="10318"/>
                    <a:pt x="20939" y="10953"/>
                  </a:cubicBezTo>
                  <a:cubicBezTo>
                    <a:pt x="20278" y="11588"/>
                    <a:pt x="18073" y="11970"/>
                    <a:pt x="15869" y="12160"/>
                  </a:cubicBezTo>
                  <a:cubicBezTo>
                    <a:pt x="13665" y="12351"/>
                    <a:pt x="11461" y="12351"/>
                    <a:pt x="10139" y="12033"/>
                  </a:cubicBezTo>
                  <a:cubicBezTo>
                    <a:pt x="8816" y="11715"/>
                    <a:pt x="8376" y="11080"/>
                    <a:pt x="7935" y="10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11354589" y="5522680"/>
              <a:ext cx="5112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800"/>
                    <a:pt x="21600" y="9600"/>
                    <a:pt x="21600" y="13200"/>
                  </a:cubicBezTo>
                  <a:cubicBezTo>
                    <a:pt x="21600" y="16800"/>
                    <a:pt x="10800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11377590" y="5400010"/>
              <a:ext cx="161004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29" y="4267"/>
                    <a:pt x="11657" y="8533"/>
                    <a:pt x="15257" y="12133"/>
                  </a:cubicBezTo>
                  <a:cubicBezTo>
                    <a:pt x="18857" y="15733"/>
                    <a:pt x="20229" y="186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11431257" y="5377010"/>
              <a:ext cx="99670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62" y="5760"/>
                    <a:pt x="10523" y="11520"/>
                    <a:pt x="6923" y="15120"/>
                  </a:cubicBezTo>
                  <a:cubicBezTo>
                    <a:pt x="3323" y="18720"/>
                    <a:pt x="1662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11630595" y="5561014"/>
              <a:ext cx="30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11638262" y="5499679"/>
              <a:ext cx="1533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11722597" y="5369343"/>
              <a:ext cx="62680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4984" y="0"/>
                  </a:moveTo>
                  <a:cubicBezTo>
                    <a:pt x="11631" y="4856"/>
                    <a:pt x="18277" y="9712"/>
                    <a:pt x="19938" y="13060"/>
                  </a:cubicBezTo>
                  <a:cubicBezTo>
                    <a:pt x="21600" y="16409"/>
                    <a:pt x="18277" y="18251"/>
                    <a:pt x="14123" y="19423"/>
                  </a:cubicBezTo>
                  <a:cubicBezTo>
                    <a:pt x="9969" y="20595"/>
                    <a:pt x="4985" y="2109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9420205" y="5380735"/>
              <a:ext cx="102010" cy="31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1" h="21519" fill="norm" stroke="1" extrusionOk="0">
                  <a:moveTo>
                    <a:pt x="14023" y="1335"/>
                  </a:moveTo>
                  <a:cubicBezTo>
                    <a:pt x="12516" y="627"/>
                    <a:pt x="11009" y="-81"/>
                    <a:pt x="9251" y="8"/>
                  </a:cubicBezTo>
                  <a:cubicBezTo>
                    <a:pt x="7493" y="96"/>
                    <a:pt x="5484" y="981"/>
                    <a:pt x="3223" y="3549"/>
                  </a:cubicBezTo>
                  <a:cubicBezTo>
                    <a:pt x="963" y="6116"/>
                    <a:pt x="-1549" y="10365"/>
                    <a:pt x="1214" y="13640"/>
                  </a:cubicBezTo>
                  <a:cubicBezTo>
                    <a:pt x="3977" y="16916"/>
                    <a:pt x="12014" y="19217"/>
                    <a:pt x="20051" y="21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11822266" y="5331009"/>
              <a:ext cx="64950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2492" y="0"/>
                  </a:moveTo>
                  <a:cubicBezTo>
                    <a:pt x="7477" y="0"/>
                    <a:pt x="12462" y="0"/>
                    <a:pt x="15369" y="474"/>
                  </a:cubicBezTo>
                  <a:cubicBezTo>
                    <a:pt x="18277" y="947"/>
                    <a:pt x="19108" y="1895"/>
                    <a:pt x="19938" y="4832"/>
                  </a:cubicBezTo>
                  <a:cubicBezTo>
                    <a:pt x="20769" y="7768"/>
                    <a:pt x="21600" y="12695"/>
                    <a:pt x="20769" y="15821"/>
                  </a:cubicBezTo>
                  <a:cubicBezTo>
                    <a:pt x="19938" y="18947"/>
                    <a:pt x="17446" y="20274"/>
                    <a:pt x="13708" y="20937"/>
                  </a:cubicBezTo>
                  <a:cubicBezTo>
                    <a:pt x="9969" y="21600"/>
                    <a:pt x="4985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11860601" y="5130197"/>
              <a:ext cx="176338" cy="17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5021"/>
                  </a:moveTo>
                  <a:cubicBezTo>
                    <a:pt x="939" y="3732"/>
                    <a:pt x="1878" y="2442"/>
                    <a:pt x="3130" y="1475"/>
                  </a:cubicBezTo>
                  <a:cubicBezTo>
                    <a:pt x="4383" y="508"/>
                    <a:pt x="5948" y="-137"/>
                    <a:pt x="7356" y="24"/>
                  </a:cubicBezTo>
                  <a:cubicBezTo>
                    <a:pt x="8765" y="185"/>
                    <a:pt x="10017" y="1153"/>
                    <a:pt x="10643" y="2926"/>
                  </a:cubicBezTo>
                  <a:cubicBezTo>
                    <a:pt x="11270" y="4699"/>
                    <a:pt x="11270" y="7278"/>
                    <a:pt x="10330" y="9212"/>
                  </a:cubicBezTo>
                  <a:cubicBezTo>
                    <a:pt x="9391" y="11147"/>
                    <a:pt x="7513" y="12436"/>
                    <a:pt x="7200" y="13565"/>
                  </a:cubicBezTo>
                  <a:cubicBezTo>
                    <a:pt x="6887" y="14693"/>
                    <a:pt x="8139" y="15660"/>
                    <a:pt x="10800" y="16950"/>
                  </a:cubicBezTo>
                  <a:cubicBezTo>
                    <a:pt x="13461" y="18239"/>
                    <a:pt x="17530" y="19851"/>
                    <a:pt x="21600" y="21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9798220" y="5768532"/>
              <a:ext cx="1564037" cy="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1518" y="21118"/>
                    <a:pt x="3035" y="21118"/>
                    <a:pt x="4412" y="18718"/>
                  </a:cubicBezTo>
                  <a:cubicBezTo>
                    <a:pt x="5788" y="16318"/>
                    <a:pt x="7024" y="11518"/>
                    <a:pt x="8365" y="7918"/>
                  </a:cubicBezTo>
                  <a:cubicBezTo>
                    <a:pt x="9706" y="4318"/>
                    <a:pt x="11153" y="1918"/>
                    <a:pt x="12635" y="718"/>
                  </a:cubicBezTo>
                  <a:cubicBezTo>
                    <a:pt x="14118" y="-482"/>
                    <a:pt x="15635" y="-482"/>
                    <a:pt x="17135" y="3118"/>
                  </a:cubicBezTo>
                  <a:cubicBezTo>
                    <a:pt x="18635" y="6718"/>
                    <a:pt x="20118" y="13918"/>
                    <a:pt x="21600" y="211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10296565" y="5930446"/>
              <a:ext cx="214672" cy="14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4336"/>
                  </a:moveTo>
                  <a:cubicBezTo>
                    <a:pt x="771" y="2821"/>
                    <a:pt x="1543" y="1305"/>
                    <a:pt x="3600" y="547"/>
                  </a:cubicBezTo>
                  <a:cubicBezTo>
                    <a:pt x="5657" y="-211"/>
                    <a:pt x="9000" y="-211"/>
                    <a:pt x="11057" y="736"/>
                  </a:cubicBezTo>
                  <a:cubicBezTo>
                    <a:pt x="13114" y="1684"/>
                    <a:pt x="13886" y="3578"/>
                    <a:pt x="13114" y="6421"/>
                  </a:cubicBezTo>
                  <a:cubicBezTo>
                    <a:pt x="12343" y="9263"/>
                    <a:pt x="10029" y="13052"/>
                    <a:pt x="8357" y="15515"/>
                  </a:cubicBezTo>
                  <a:cubicBezTo>
                    <a:pt x="6686" y="17978"/>
                    <a:pt x="5657" y="19115"/>
                    <a:pt x="4371" y="19873"/>
                  </a:cubicBezTo>
                  <a:cubicBezTo>
                    <a:pt x="3086" y="20631"/>
                    <a:pt x="1543" y="21010"/>
                    <a:pt x="1414" y="21200"/>
                  </a:cubicBezTo>
                  <a:cubicBezTo>
                    <a:pt x="1286" y="21389"/>
                    <a:pt x="2571" y="21389"/>
                    <a:pt x="6171" y="21389"/>
                  </a:cubicBezTo>
                  <a:cubicBezTo>
                    <a:pt x="9771" y="21389"/>
                    <a:pt x="15686" y="21389"/>
                    <a:pt x="21600" y="21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10603153" y="6028691"/>
              <a:ext cx="306760" cy="116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026" fill="norm" stroke="1" extrusionOk="0">
                  <a:moveTo>
                    <a:pt x="7973" y="0"/>
                  </a:moveTo>
                  <a:cubicBezTo>
                    <a:pt x="7442" y="5515"/>
                    <a:pt x="6911" y="11030"/>
                    <a:pt x="6291" y="14477"/>
                  </a:cubicBezTo>
                  <a:cubicBezTo>
                    <a:pt x="5672" y="17923"/>
                    <a:pt x="4963" y="19302"/>
                    <a:pt x="4078" y="20221"/>
                  </a:cubicBezTo>
                  <a:cubicBezTo>
                    <a:pt x="3193" y="21140"/>
                    <a:pt x="2131" y="21600"/>
                    <a:pt x="1245" y="19762"/>
                  </a:cubicBezTo>
                  <a:cubicBezTo>
                    <a:pt x="360" y="17923"/>
                    <a:pt x="-348" y="13787"/>
                    <a:pt x="183" y="10340"/>
                  </a:cubicBezTo>
                  <a:cubicBezTo>
                    <a:pt x="714" y="6894"/>
                    <a:pt x="2485" y="4136"/>
                    <a:pt x="5583" y="2757"/>
                  </a:cubicBezTo>
                  <a:cubicBezTo>
                    <a:pt x="8682" y="1379"/>
                    <a:pt x="13108" y="1379"/>
                    <a:pt x="15941" y="1609"/>
                  </a:cubicBezTo>
                  <a:cubicBezTo>
                    <a:pt x="18773" y="1838"/>
                    <a:pt x="20013" y="2298"/>
                    <a:pt x="21252" y="2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10948246" y="5937790"/>
              <a:ext cx="222340" cy="9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5142"/>
                  </a:moveTo>
                  <a:cubicBezTo>
                    <a:pt x="993" y="3342"/>
                    <a:pt x="1986" y="1542"/>
                    <a:pt x="3103" y="642"/>
                  </a:cubicBezTo>
                  <a:cubicBezTo>
                    <a:pt x="4221" y="-258"/>
                    <a:pt x="5462" y="-258"/>
                    <a:pt x="6579" y="942"/>
                  </a:cubicBezTo>
                  <a:cubicBezTo>
                    <a:pt x="7697" y="2142"/>
                    <a:pt x="8690" y="4542"/>
                    <a:pt x="8690" y="7542"/>
                  </a:cubicBezTo>
                  <a:cubicBezTo>
                    <a:pt x="8690" y="10542"/>
                    <a:pt x="7697" y="14142"/>
                    <a:pt x="6455" y="16542"/>
                  </a:cubicBezTo>
                  <a:cubicBezTo>
                    <a:pt x="5214" y="18942"/>
                    <a:pt x="3724" y="20142"/>
                    <a:pt x="3600" y="20742"/>
                  </a:cubicBezTo>
                  <a:cubicBezTo>
                    <a:pt x="3476" y="21342"/>
                    <a:pt x="4717" y="21342"/>
                    <a:pt x="7945" y="21342"/>
                  </a:cubicBezTo>
                  <a:cubicBezTo>
                    <a:pt x="11172" y="21342"/>
                    <a:pt x="16386" y="21342"/>
                    <a:pt x="21600" y="21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11898935" y="5446011"/>
              <a:ext cx="176994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865" y="0"/>
                  </a:moveTo>
                  <a:cubicBezTo>
                    <a:pt x="14299" y="584"/>
                    <a:pt x="16732" y="1168"/>
                    <a:pt x="18558" y="2627"/>
                  </a:cubicBezTo>
                  <a:cubicBezTo>
                    <a:pt x="20383" y="4086"/>
                    <a:pt x="21600" y="6422"/>
                    <a:pt x="20839" y="9146"/>
                  </a:cubicBezTo>
                  <a:cubicBezTo>
                    <a:pt x="20079" y="11870"/>
                    <a:pt x="17341" y="14984"/>
                    <a:pt x="13538" y="17124"/>
                  </a:cubicBezTo>
                  <a:cubicBezTo>
                    <a:pt x="9735" y="19265"/>
                    <a:pt x="4868" y="2043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567346" y="7877378"/>
              <a:ext cx="283674" cy="53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21458"/>
                  </a:moveTo>
                  <a:cubicBezTo>
                    <a:pt x="3308" y="19718"/>
                    <a:pt x="6616" y="17977"/>
                    <a:pt x="9730" y="15725"/>
                  </a:cubicBezTo>
                  <a:cubicBezTo>
                    <a:pt x="12843" y="13473"/>
                    <a:pt x="15762" y="10709"/>
                    <a:pt x="17611" y="8304"/>
                  </a:cubicBezTo>
                  <a:cubicBezTo>
                    <a:pt x="19459" y="5898"/>
                    <a:pt x="20238" y="3850"/>
                    <a:pt x="20627" y="2571"/>
                  </a:cubicBezTo>
                  <a:cubicBezTo>
                    <a:pt x="21016" y="1291"/>
                    <a:pt x="21016" y="779"/>
                    <a:pt x="20530" y="421"/>
                  </a:cubicBezTo>
                  <a:cubicBezTo>
                    <a:pt x="20043" y="63"/>
                    <a:pt x="19070" y="-142"/>
                    <a:pt x="17611" y="114"/>
                  </a:cubicBezTo>
                  <a:cubicBezTo>
                    <a:pt x="16151" y="370"/>
                    <a:pt x="14205" y="1086"/>
                    <a:pt x="12454" y="2878"/>
                  </a:cubicBezTo>
                  <a:cubicBezTo>
                    <a:pt x="10703" y="4669"/>
                    <a:pt x="9146" y="7536"/>
                    <a:pt x="8757" y="9993"/>
                  </a:cubicBezTo>
                  <a:cubicBezTo>
                    <a:pt x="8368" y="12449"/>
                    <a:pt x="9146" y="14497"/>
                    <a:pt x="11481" y="16032"/>
                  </a:cubicBezTo>
                  <a:cubicBezTo>
                    <a:pt x="13816" y="17568"/>
                    <a:pt x="17708" y="18592"/>
                    <a:pt x="21600" y="196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996689" y="8002794"/>
              <a:ext cx="138004" cy="366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19200" y="3358"/>
                  </a:moveTo>
                  <a:cubicBezTo>
                    <a:pt x="18800" y="2613"/>
                    <a:pt x="18400" y="1869"/>
                    <a:pt x="17200" y="1198"/>
                  </a:cubicBezTo>
                  <a:cubicBezTo>
                    <a:pt x="16000" y="528"/>
                    <a:pt x="14000" y="-68"/>
                    <a:pt x="11400" y="6"/>
                  </a:cubicBezTo>
                  <a:cubicBezTo>
                    <a:pt x="8800" y="81"/>
                    <a:pt x="5600" y="826"/>
                    <a:pt x="3400" y="3284"/>
                  </a:cubicBezTo>
                  <a:cubicBezTo>
                    <a:pt x="1200" y="5742"/>
                    <a:pt x="0" y="9913"/>
                    <a:pt x="0" y="12743"/>
                  </a:cubicBezTo>
                  <a:cubicBezTo>
                    <a:pt x="0" y="15573"/>
                    <a:pt x="1200" y="17063"/>
                    <a:pt x="3400" y="18329"/>
                  </a:cubicBezTo>
                  <a:cubicBezTo>
                    <a:pt x="5600" y="19595"/>
                    <a:pt x="8800" y="20638"/>
                    <a:pt x="12000" y="21085"/>
                  </a:cubicBezTo>
                  <a:cubicBezTo>
                    <a:pt x="15200" y="21532"/>
                    <a:pt x="18400" y="21383"/>
                    <a:pt x="21600" y="21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1245529" y="8075737"/>
              <a:ext cx="27167" cy="308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517" fill="norm" stroke="1" extrusionOk="0">
                  <a:moveTo>
                    <a:pt x="9092" y="0"/>
                  </a:moveTo>
                  <a:cubicBezTo>
                    <a:pt x="5165" y="5177"/>
                    <a:pt x="1238" y="10354"/>
                    <a:pt x="256" y="13656"/>
                  </a:cubicBezTo>
                  <a:cubicBezTo>
                    <a:pt x="-726" y="16959"/>
                    <a:pt x="1238" y="18387"/>
                    <a:pt x="4183" y="19547"/>
                  </a:cubicBezTo>
                  <a:cubicBezTo>
                    <a:pt x="7129" y="20707"/>
                    <a:pt x="11056" y="21600"/>
                    <a:pt x="14001" y="21511"/>
                  </a:cubicBezTo>
                  <a:cubicBezTo>
                    <a:pt x="16947" y="21422"/>
                    <a:pt x="18910" y="20350"/>
                    <a:pt x="20874" y="19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1223743" y="8021436"/>
              <a:ext cx="228030" cy="38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449" fill="norm" stroke="1" extrusionOk="0">
                  <a:moveTo>
                    <a:pt x="269" y="4326"/>
                  </a:moveTo>
                  <a:cubicBezTo>
                    <a:pt x="36" y="3039"/>
                    <a:pt x="-196" y="1752"/>
                    <a:pt x="269" y="965"/>
                  </a:cubicBezTo>
                  <a:cubicBezTo>
                    <a:pt x="733" y="178"/>
                    <a:pt x="1894" y="-108"/>
                    <a:pt x="3636" y="35"/>
                  </a:cubicBezTo>
                  <a:cubicBezTo>
                    <a:pt x="5378" y="178"/>
                    <a:pt x="7701" y="750"/>
                    <a:pt x="10836" y="2324"/>
                  </a:cubicBezTo>
                  <a:cubicBezTo>
                    <a:pt x="13972" y="3897"/>
                    <a:pt x="17920" y="6472"/>
                    <a:pt x="19662" y="8975"/>
                  </a:cubicBezTo>
                  <a:cubicBezTo>
                    <a:pt x="21404" y="11479"/>
                    <a:pt x="20939" y="13911"/>
                    <a:pt x="18733" y="15985"/>
                  </a:cubicBezTo>
                  <a:cubicBezTo>
                    <a:pt x="16527" y="18059"/>
                    <a:pt x="12578" y="19775"/>
                    <a:pt x="9675" y="20634"/>
                  </a:cubicBezTo>
                  <a:cubicBezTo>
                    <a:pt x="6772" y="21492"/>
                    <a:pt x="4914" y="21492"/>
                    <a:pt x="3404" y="21420"/>
                  </a:cubicBezTo>
                  <a:cubicBezTo>
                    <a:pt x="1894" y="21349"/>
                    <a:pt x="733" y="21206"/>
                    <a:pt x="385" y="20705"/>
                  </a:cubicBezTo>
                  <a:cubicBezTo>
                    <a:pt x="36" y="20205"/>
                    <a:pt x="501" y="19346"/>
                    <a:pt x="965" y="184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1502700" y="7976068"/>
              <a:ext cx="148403" cy="5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0" y="0"/>
                  </a:moveTo>
                  <a:cubicBezTo>
                    <a:pt x="4759" y="1091"/>
                    <a:pt x="9519" y="2182"/>
                    <a:pt x="13729" y="4418"/>
                  </a:cubicBezTo>
                  <a:cubicBezTo>
                    <a:pt x="17939" y="6655"/>
                    <a:pt x="21600" y="10036"/>
                    <a:pt x="21234" y="12982"/>
                  </a:cubicBezTo>
                  <a:cubicBezTo>
                    <a:pt x="20868" y="15927"/>
                    <a:pt x="16475" y="18436"/>
                    <a:pt x="12447" y="19800"/>
                  </a:cubicBezTo>
                  <a:cubicBezTo>
                    <a:pt x="8420" y="21164"/>
                    <a:pt x="4759" y="21382"/>
                    <a:pt x="109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1901376" y="8228394"/>
              <a:ext cx="207005" cy="2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533" y="11375"/>
                    <a:pt x="9067" y="2735"/>
                    <a:pt x="12667" y="575"/>
                  </a:cubicBezTo>
                  <a:cubicBezTo>
                    <a:pt x="16267" y="-1585"/>
                    <a:pt x="18933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1870708" y="8359410"/>
              <a:ext cx="191672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2647143" y="8024625"/>
              <a:ext cx="376148" cy="40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20022" y="273"/>
                  </a:moveTo>
                  <a:cubicBezTo>
                    <a:pt x="20751" y="137"/>
                    <a:pt x="21481" y="0"/>
                    <a:pt x="21481" y="0"/>
                  </a:cubicBezTo>
                  <a:cubicBezTo>
                    <a:pt x="21481" y="0"/>
                    <a:pt x="20751" y="137"/>
                    <a:pt x="18635" y="957"/>
                  </a:cubicBezTo>
                  <a:cubicBezTo>
                    <a:pt x="16519" y="1777"/>
                    <a:pt x="13016" y="3281"/>
                    <a:pt x="10681" y="4443"/>
                  </a:cubicBezTo>
                  <a:cubicBezTo>
                    <a:pt x="8346" y="5605"/>
                    <a:pt x="7178" y="6425"/>
                    <a:pt x="6230" y="7177"/>
                  </a:cubicBezTo>
                  <a:cubicBezTo>
                    <a:pt x="5281" y="7929"/>
                    <a:pt x="4551" y="8613"/>
                    <a:pt x="4551" y="9023"/>
                  </a:cubicBezTo>
                  <a:cubicBezTo>
                    <a:pt x="4551" y="9433"/>
                    <a:pt x="5281" y="9570"/>
                    <a:pt x="6376" y="9638"/>
                  </a:cubicBezTo>
                  <a:cubicBezTo>
                    <a:pt x="7470" y="9706"/>
                    <a:pt x="8930" y="9706"/>
                    <a:pt x="10024" y="9775"/>
                  </a:cubicBezTo>
                  <a:cubicBezTo>
                    <a:pt x="11119" y="9843"/>
                    <a:pt x="11849" y="9980"/>
                    <a:pt x="12432" y="10322"/>
                  </a:cubicBezTo>
                  <a:cubicBezTo>
                    <a:pt x="13016" y="10663"/>
                    <a:pt x="13454" y="11210"/>
                    <a:pt x="13235" y="11825"/>
                  </a:cubicBezTo>
                  <a:cubicBezTo>
                    <a:pt x="13016" y="12440"/>
                    <a:pt x="12140" y="13124"/>
                    <a:pt x="10097" y="14286"/>
                  </a:cubicBezTo>
                  <a:cubicBezTo>
                    <a:pt x="8054" y="15448"/>
                    <a:pt x="4843" y="17089"/>
                    <a:pt x="2873" y="18114"/>
                  </a:cubicBezTo>
                  <a:cubicBezTo>
                    <a:pt x="903" y="19139"/>
                    <a:pt x="173" y="19549"/>
                    <a:pt x="27" y="20028"/>
                  </a:cubicBezTo>
                  <a:cubicBezTo>
                    <a:pt x="-119" y="20506"/>
                    <a:pt x="319" y="21053"/>
                    <a:pt x="1559" y="21258"/>
                  </a:cubicBezTo>
                  <a:cubicBezTo>
                    <a:pt x="2800" y="21463"/>
                    <a:pt x="4843" y="21327"/>
                    <a:pt x="7178" y="21190"/>
                  </a:cubicBezTo>
                  <a:cubicBezTo>
                    <a:pt x="9513" y="21053"/>
                    <a:pt x="12140" y="20916"/>
                    <a:pt x="13819" y="20916"/>
                  </a:cubicBezTo>
                  <a:cubicBezTo>
                    <a:pt x="15497" y="20916"/>
                    <a:pt x="16227" y="21053"/>
                    <a:pt x="16665" y="21190"/>
                  </a:cubicBezTo>
                  <a:cubicBezTo>
                    <a:pt x="17103" y="21327"/>
                    <a:pt x="17249" y="21463"/>
                    <a:pt x="1739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3166404" y="7943106"/>
              <a:ext cx="438483" cy="50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79" fill="norm" stroke="1" extrusionOk="0">
                  <a:moveTo>
                    <a:pt x="0" y="21479"/>
                  </a:moveTo>
                  <a:cubicBezTo>
                    <a:pt x="1507" y="21040"/>
                    <a:pt x="3014" y="20602"/>
                    <a:pt x="4709" y="19560"/>
                  </a:cubicBezTo>
                  <a:cubicBezTo>
                    <a:pt x="6405" y="18519"/>
                    <a:pt x="8288" y="16874"/>
                    <a:pt x="9921" y="14845"/>
                  </a:cubicBezTo>
                  <a:cubicBezTo>
                    <a:pt x="11553" y="12817"/>
                    <a:pt x="12935" y="10405"/>
                    <a:pt x="13814" y="8102"/>
                  </a:cubicBezTo>
                  <a:cubicBezTo>
                    <a:pt x="14693" y="5800"/>
                    <a:pt x="15070" y="3607"/>
                    <a:pt x="15258" y="2236"/>
                  </a:cubicBezTo>
                  <a:cubicBezTo>
                    <a:pt x="15447" y="866"/>
                    <a:pt x="15447" y="318"/>
                    <a:pt x="15133" y="98"/>
                  </a:cubicBezTo>
                  <a:cubicBezTo>
                    <a:pt x="14819" y="-121"/>
                    <a:pt x="14191" y="-11"/>
                    <a:pt x="13500" y="811"/>
                  </a:cubicBezTo>
                  <a:cubicBezTo>
                    <a:pt x="12809" y="1633"/>
                    <a:pt x="12056" y="3168"/>
                    <a:pt x="11365" y="5526"/>
                  </a:cubicBezTo>
                  <a:cubicBezTo>
                    <a:pt x="10674" y="7883"/>
                    <a:pt x="10047" y="11063"/>
                    <a:pt x="9795" y="12927"/>
                  </a:cubicBezTo>
                  <a:cubicBezTo>
                    <a:pt x="9544" y="14791"/>
                    <a:pt x="9670" y="15339"/>
                    <a:pt x="10047" y="15723"/>
                  </a:cubicBezTo>
                  <a:cubicBezTo>
                    <a:pt x="10423" y="16106"/>
                    <a:pt x="11051" y="16326"/>
                    <a:pt x="11553" y="16216"/>
                  </a:cubicBezTo>
                  <a:cubicBezTo>
                    <a:pt x="12056" y="16106"/>
                    <a:pt x="12433" y="15668"/>
                    <a:pt x="12872" y="15120"/>
                  </a:cubicBezTo>
                  <a:cubicBezTo>
                    <a:pt x="13312" y="14571"/>
                    <a:pt x="13814" y="13914"/>
                    <a:pt x="14065" y="13968"/>
                  </a:cubicBezTo>
                  <a:cubicBezTo>
                    <a:pt x="14316" y="14023"/>
                    <a:pt x="14316" y="14791"/>
                    <a:pt x="14253" y="15449"/>
                  </a:cubicBezTo>
                  <a:cubicBezTo>
                    <a:pt x="14191" y="16106"/>
                    <a:pt x="14065" y="16655"/>
                    <a:pt x="14002" y="17203"/>
                  </a:cubicBezTo>
                  <a:cubicBezTo>
                    <a:pt x="13940" y="17751"/>
                    <a:pt x="13940" y="18299"/>
                    <a:pt x="14002" y="18299"/>
                  </a:cubicBezTo>
                  <a:cubicBezTo>
                    <a:pt x="14065" y="18299"/>
                    <a:pt x="14191" y="17751"/>
                    <a:pt x="14567" y="16600"/>
                  </a:cubicBezTo>
                  <a:cubicBezTo>
                    <a:pt x="14944" y="15449"/>
                    <a:pt x="15572" y="13694"/>
                    <a:pt x="16074" y="12598"/>
                  </a:cubicBezTo>
                  <a:cubicBezTo>
                    <a:pt x="16577" y="11501"/>
                    <a:pt x="16953" y="11063"/>
                    <a:pt x="17456" y="10789"/>
                  </a:cubicBezTo>
                  <a:cubicBezTo>
                    <a:pt x="17958" y="10515"/>
                    <a:pt x="18586" y="10405"/>
                    <a:pt x="19214" y="10460"/>
                  </a:cubicBezTo>
                  <a:cubicBezTo>
                    <a:pt x="19842" y="10515"/>
                    <a:pt x="20470" y="10734"/>
                    <a:pt x="20909" y="11172"/>
                  </a:cubicBezTo>
                  <a:cubicBezTo>
                    <a:pt x="21349" y="11611"/>
                    <a:pt x="21600" y="12269"/>
                    <a:pt x="21537" y="13365"/>
                  </a:cubicBezTo>
                  <a:cubicBezTo>
                    <a:pt x="21474" y="14462"/>
                    <a:pt x="21098" y="15997"/>
                    <a:pt x="20721" y="17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3894151" y="7824725"/>
              <a:ext cx="222942" cy="66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535" fill="norm" stroke="1" extrusionOk="0">
                  <a:moveTo>
                    <a:pt x="21172" y="1176"/>
                  </a:moveTo>
                  <a:cubicBezTo>
                    <a:pt x="20929" y="763"/>
                    <a:pt x="20687" y="349"/>
                    <a:pt x="19959" y="142"/>
                  </a:cubicBezTo>
                  <a:cubicBezTo>
                    <a:pt x="19230" y="-65"/>
                    <a:pt x="18017" y="-65"/>
                    <a:pt x="16439" y="266"/>
                  </a:cubicBezTo>
                  <a:cubicBezTo>
                    <a:pt x="14862" y="597"/>
                    <a:pt x="12920" y="1259"/>
                    <a:pt x="10372" y="2914"/>
                  </a:cubicBezTo>
                  <a:cubicBezTo>
                    <a:pt x="7824" y="4569"/>
                    <a:pt x="4669" y="7218"/>
                    <a:pt x="2606" y="9866"/>
                  </a:cubicBezTo>
                  <a:cubicBezTo>
                    <a:pt x="543" y="12514"/>
                    <a:pt x="-428" y="15163"/>
                    <a:pt x="179" y="17107"/>
                  </a:cubicBezTo>
                  <a:cubicBezTo>
                    <a:pt x="785" y="19052"/>
                    <a:pt x="2970" y="20294"/>
                    <a:pt x="5639" y="20914"/>
                  </a:cubicBezTo>
                  <a:cubicBezTo>
                    <a:pt x="8309" y="21535"/>
                    <a:pt x="11464" y="21535"/>
                    <a:pt x="14619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4439100" y="7799731"/>
              <a:ext cx="7667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4278096" y="8060403"/>
              <a:ext cx="45234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63" y="3600"/>
                    <a:pt x="5125" y="7200"/>
                    <a:pt x="8481" y="8100"/>
                  </a:cubicBezTo>
                  <a:cubicBezTo>
                    <a:pt x="11837" y="9000"/>
                    <a:pt x="15986" y="7200"/>
                    <a:pt x="18305" y="9000"/>
                  </a:cubicBezTo>
                  <a:cubicBezTo>
                    <a:pt x="20624" y="10800"/>
                    <a:pt x="21112" y="16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4170657" y="8258271"/>
              <a:ext cx="306778" cy="163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0950" fill="norm" stroke="1" extrusionOk="0">
                  <a:moveTo>
                    <a:pt x="5850" y="4116"/>
                  </a:moveTo>
                  <a:cubicBezTo>
                    <a:pt x="6027" y="7388"/>
                    <a:pt x="6204" y="10661"/>
                    <a:pt x="5850" y="13606"/>
                  </a:cubicBezTo>
                  <a:cubicBezTo>
                    <a:pt x="5496" y="16552"/>
                    <a:pt x="4610" y="19170"/>
                    <a:pt x="3725" y="20316"/>
                  </a:cubicBezTo>
                  <a:cubicBezTo>
                    <a:pt x="2840" y="21461"/>
                    <a:pt x="1955" y="21134"/>
                    <a:pt x="1158" y="18679"/>
                  </a:cubicBezTo>
                  <a:cubicBezTo>
                    <a:pt x="361" y="16225"/>
                    <a:pt x="-347" y="11643"/>
                    <a:pt x="184" y="8370"/>
                  </a:cubicBezTo>
                  <a:cubicBezTo>
                    <a:pt x="715" y="5097"/>
                    <a:pt x="2486" y="3134"/>
                    <a:pt x="5407" y="1825"/>
                  </a:cubicBezTo>
                  <a:cubicBezTo>
                    <a:pt x="8328" y="516"/>
                    <a:pt x="12401" y="-139"/>
                    <a:pt x="15233" y="25"/>
                  </a:cubicBezTo>
                  <a:cubicBezTo>
                    <a:pt x="18066" y="188"/>
                    <a:pt x="19660" y="1170"/>
                    <a:pt x="21253" y="21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4446766" y="8150929"/>
              <a:ext cx="337342" cy="336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0" y="15084"/>
                  </a:moveTo>
                  <a:cubicBezTo>
                    <a:pt x="0" y="15890"/>
                    <a:pt x="0" y="16696"/>
                    <a:pt x="327" y="17905"/>
                  </a:cubicBezTo>
                  <a:cubicBezTo>
                    <a:pt x="655" y="19114"/>
                    <a:pt x="1309" y="20726"/>
                    <a:pt x="1718" y="21129"/>
                  </a:cubicBezTo>
                  <a:cubicBezTo>
                    <a:pt x="2127" y="21532"/>
                    <a:pt x="2291" y="20726"/>
                    <a:pt x="2373" y="18147"/>
                  </a:cubicBezTo>
                  <a:cubicBezTo>
                    <a:pt x="2455" y="15568"/>
                    <a:pt x="2455" y="11216"/>
                    <a:pt x="2536" y="8636"/>
                  </a:cubicBezTo>
                  <a:cubicBezTo>
                    <a:pt x="2618" y="6057"/>
                    <a:pt x="2782" y="5251"/>
                    <a:pt x="2864" y="4365"/>
                  </a:cubicBezTo>
                  <a:cubicBezTo>
                    <a:pt x="2945" y="3478"/>
                    <a:pt x="2945" y="2511"/>
                    <a:pt x="3355" y="1866"/>
                  </a:cubicBezTo>
                  <a:cubicBezTo>
                    <a:pt x="3764" y="1222"/>
                    <a:pt x="4582" y="899"/>
                    <a:pt x="7118" y="577"/>
                  </a:cubicBezTo>
                  <a:cubicBezTo>
                    <a:pt x="9655" y="254"/>
                    <a:pt x="13909" y="-68"/>
                    <a:pt x="16609" y="13"/>
                  </a:cubicBezTo>
                  <a:cubicBezTo>
                    <a:pt x="19309" y="93"/>
                    <a:pt x="20455" y="577"/>
                    <a:pt x="21600" y="1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4537403" y="8288932"/>
              <a:ext cx="116369" cy="12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193" fill="norm" stroke="1" extrusionOk="0">
                  <a:moveTo>
                    <a:pt x="1659" y="1577"/>
                  </a:moveTo>
                  <a:cubicBezTo>
                    <a:pt x="4007" y="696"/>
                    <a:pt x="6355" y="-186"/>
                    <a:pt x="8468" y="34"/>
                  </a:cubicBezTo>
                  <a:cubicBezTo>
                    <a:pt x="10581" y="255"/>
                    <a:pt x="12459" y="1577"/>
                    <a:pt x="13398" y="3341"/>
                  </a:cubicBezTo>
                  <a:cubicBezTo>
                    <a:pt x="14338" y="5104"/>
                    <a:pt x="14338" y="7308"/>
                    <a:pt x="12929" y="9512"/>
                  </a:cubicBezTo>
                  <a:cubicBezTo>
                    <a:pt x="11520" y="11716"/>
                    <a:pt x="8703" y="13920"/>
                    <a:pt x="5885" y="15904"/>
                  </a:cubicBezTo>
                  <a:cubicBezTo>
                    <a:pt x="3068" y="17887"/>
                    <a:pt x="251" y="19651"/>
                    <a:pt x="16" y="20532"/>
                  </a:cubicBezTo>
                  <a:cubicBezTo>
                    <a:pt x="-219" y="21414"/>
                    <a:pt x="2129" y="21414"/>
                    <a:pt x="6120" y="20532"/>
                  </a:cubicBezTo>
                  <a:cubicBezTo>
                    <a:pt x="10111" y="19651"/>
                    <a:pt x="15746" y="17887"/>
                    <a:pt x="21381" y="16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4692105" y="8313409"/>
              <a:ext cx="76670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4761107" y="8313409"/>
              <a:ext cx="15334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4600103" y="8244408"/>
              <a:ext cx="26067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4400"/>
                    <a:pt x="8471" y="7200"/>
                    <a:pt x="12071" y="3600"/>
                  </a:cubicBezTo>
                  <a:cubicBezTo>
                    <a:pt x="15671" y="0"/>
                    <a:pt x="1863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5089418" y="7901150"/>
              <a:ext cx="285037" cy="271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898" fill="norm" stroke="1" extrusionOk="0">
                  <a:moveTo>
                    <a:pt x="3574" y="4578"/>
                  </a:moveTo>
                  <a:cubicBezTo>
                    <a:pt x="3960" y="5560"/>
                    <a:pt x="4346" y="6542"/>
                    <a:pt x="5599" y="7131"/>
                  </a:cubicBezTo>
                  <a:cubicBezTo>
                    <a:pt x="6853" y="7720"/>
                    <a:pt x="8974" y="7917"/>
                    <a:pt x="11192" y="7328"/>
                  </a:cubicBezTo>
                  <a:cubicBezTo>
                    <a:pt x="13410" y="6738"/>
                    <a:pt x="15724" y="5364"/>
                    <a:pt x="16978" y="4186"/>
                  </a:cubicBezTo>
                  <a:cubicBezTo>
                    <a:pt x="18231" y="3008"/>
                    <a:pt x="18424" y="2026"/>
                    <a:pt x="18231" y="1142"/>
                  </a:cubicBezTo>
                  <a:cubicBezTo>
                    <a:pt x="18039" y="258"/>
                    <a:pt x="17460" y="-527"/>
                    <a:pt x="14760" y="455"/>
                  </a:cubicBezTo>
                  <a:cubicBezTo>
                    <a:pt x="12060" y="1437"/>
                    <a:pt x="7239" y="4186"/>
                    <a:pt x="4249" y="7328"/>
                  </a:cubicBezTo>
                  <a:cubicBezTo>
                    <a:pt x="1260" y="10469"/>
                    <a:pt x="103" y="14004"/>
                    <a:pt x="6" y="16557"/>
                  </a:cubicBezTo>
                  <a:cubicBezTo>
                    <a:pt x="-90" y="19109"/>
                    <a:pt x="874" y="20680"/>
                    <a:pt x="4635" y="20877"/>
                  </a:cubicBezTo>
                  <a:cubicBezTo>
                    <a:pt x="8396" y="21073"/>
                    <a:pt x="14953" y="19895"/>
                    <a:pt x="21510" y="187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5359120" y="7631061"/>
              <a:ext cx="1686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5655377" y="7503701"/>
              <a:ext cx="240423" cy="332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0964" fill="norm" stroke="1" extrusionOk="0">
                  <a:moveTo>
                    <a:pt x="12933" y="296"/>
                  </a:moveTo>
                  <a:cubicBezTo>
                    <a:pt x="11151" y="-27"/>
                    <a:pt x="9370" y="-349"/>
                    <a:pt x="7254" y="860"/>
                  </a:cubicBezTo>
                  <a:cubicBezTo>
                    <a:pt x="5139" y="2069"/>
                    <a:pt x="2689" y="4809"/>
                    <a:pt x="1242" y="7630"/>
                  </a:cubicBezTo>
                  <a:cubicBezTo>
                    <a:pt x="-206" y="10451"/>
                    <a:pt x="-651" y="13352"/>
                    <a:pt x="1353" y="15690"/>
                  </a:cubicBezTo>
                  <a:cubicBezTo>
                    <a:pt x="3357" y="18027"/>
                    <a:pt x="7811" y="19800"/>
                    <a:pt x="11485" y="20526"/>
                  </a:cubicBezTo>
                  <a:cubicBezTo>
                    <a:pt x="15159" y="21251"/>
                    <a:pt x="18054" y="20929"/>
                    <a:pt x="20949" y="206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6110471" y="7546725"/>
              <a:ext cx="145112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600" fill="norm" stroke="1" extrusionOk="0">
                  <a:moveTo>
                    <a:pt x="0" y="0"/>
                  </a:moveTo>
                  <a:cubicBezTo>
                    <a:pt x="3661" y="480"/>
                    <a:pt x="7322" y="960"/>
                    <a:pt x="11166" y="2480"/>
                  </a:cubicBezTo>
                  <a:cubicBezTo>
                    <a:pt x="15010" y="4000"/>
                    <a:pt x="19037" y="6560"/>
                    <a:pt x="20319" y="9280"/>
                  </a:cubicBezTo>
                  <a:cubicBezTo>
                    <a:pt x="21600" y="12000"/>
                    <a:pt x="20136" y="14880"/>
                    <a:pt x="17390" y="16960"/>
                  </a:cubicBezTo>
                  <a:cubicBezTo>
                    <a:pt x="14644" y="19040"/>
                    <a:pt x="10617" y="20320"/>
                    <a:pt x="659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6432478" y="7681802"/>
              <a:ext cx="236232" cy="700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533" fill="norm" stroke="1" extrusionOk="0">
                  <a:moveTo>
                    <a:pt x="6204" y="1033"/>
                  </a:moveTo>
                  <a:cubicBezTo>
                    <a:pt x="6204" y="561"/>
                    <a:pt x="6204" y="90"/>
                    <a:pt x="6779" y="12"/>
                  </a:cubicBezTo>
                  <a:cubicBezTo>
                    <a:pt x="7353" y="-67"/>
                    <a:pt x="8502" y="247"/>
                    <a:pt x="10685" y="1386"/>
                  </a:cubicBezTo>
                  <a:cubicBezTo>
                    <a:pt x="12868" y="2525"/>
                    <a:pt x="16085" y="4489"/>
                    <a:pt x="18268" y="6727"/>
                  </a:cubicBezTo>
                  <a:cubicBezTo>
                    <a:pt x="20451" y="8966"/>
                    <a:pt x="21600" y="11479"/>
                    <a:pt x="21140" y="13482"/>
                  </a:cubicBezTo>
                  <a:cubicBezTo>
                    <a:pt x="20681" y="15485"/>
                    <a:pt x="18613" y="16977"/>
                    <a:pt x="14821" y="18234"/>
                  </a:cubicBezTo>
                  <a:cubicBezTo>
                    <a:pt x="11030" y="19491"/>
                    <a:pt x="5515" y="20512"/>
                    <a:pt x="0" y="21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6992157" y="8144739"/>
              <a:ext cx="26834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7045825" y="8313409"/>
              <a:ext cx="184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4071091" y="8582387"/>
              <a:ext cx="584044" cy="10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295" fill="norm" stroke="1" extrusionOk="0">
                  <a:moveTo>
                    <a:pt x="0" y="9128"/>
                  </a:moveTo>
                  <a:cubicBezTo>
                    <a:pt x="3490" y="7071"/>
                    <a:pt x="6980" y="5014"/>
                    <a:pt x="10376" y="3471"/>
                  </a:cubicBezTo>
                  <a:cubicBezTo>
                    <a:pt x="13771" y="1928"/>
                    <a:pt x="17072" y="900"/>
                    <a:pt x="19006" y="385"/>
                  </a:cubicBezTo>
                  <a:cubicBezTo>
                    <a:pt x="20940" y="-129"/>
                    <a:pt x="21506" y="-129"/>
                    <a:pt x="21553" y="385"/>
                  </a:cubicBezTo>
                  <a:cubicBezTo>
                    <a:pt x="21600" y="900"/>
                    <a:pt x="21128" y="1928"/>
                    <a:pt x="19478" y="4242"/>
                  </a:cubicBezTo>
                  <a:cubicBezTo>
                    <a:pt x="17827" y="6557"/>
                    <a:pt x="14997" y="10157"/>
                    <a:pt x="12828" y="12728"/>
                  </a:cubicBezTo>
                  <a:cubicBezTo>
                    <a:pt x="10659" y="15300"/>
                    <a:pt x="9149" y="16842"/>
                    <a:pt x="8159" y="18128"/>
                  </a:cubicBezTo>
                  <a:cubicBezTo>
                    <a:pt x="7169" y="19414"/>
                    <a:pt x="6697" y="20442"/>
                    <a:pt x="6697" y="20957"/>
                  </a:cubicBezTo>
                  <a:cubicBezTo>
                    <a:pt x="6697" y="21471"/>
                    <a:pt x="7169" y="21471"/>
                    <a:pt x="8772" y="20442"/>
                  </a:cubicBezTo>
                  <a:cubicBezTo>
                    <a:pt x="10376" y="19414"/>
                    <a:pt x="13111" y="17357"/>
                    <a:pt x="14903" y="16842"/>
                  </a:cubicBezTo>
                  <a:cubicBezTo>
                    <a:pt x="16695" y="16328"/>
                    <a:pt x="17544" y="17357"/>
                    <a:pt x="18393" y="18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5228784" y="8507636"/>
              <a:ext cx="414010" cy="2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0800"/>
                    <a:pt x="8800" y="0"/>
                    <a:pt x="12400" y="0"/>
                  </a:cubicBezTo>
                  <a:cubicBezTo>
                    <a:pt x="16000" y="0"/>
                    <a:pt x="188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5175116" y="8558748"/>
              <a:ext cx="521346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82" y="17100"/>
                    <a:pt x="6565" y="12600"/>
                    <a:pt x="10165" y="9000"/>
                  </a:cubicBezTo>
                  <a:cubicBezTo>
                    <a:pt x="13765" y="5400"/>
                    <a:pt x="17682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3909451" y="7595704"/>
              <a:ext cx="816437" cy="1227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40" fill="norm" stroke="1" extrusionOk="0">
                  <a:moveTo>
                    <a:pt x="18875" y="1019"/>
                  </a:moveTo>
                  <a:cubicBezTo>
                    <a:pt x="18273" y="662"/>
                    <a:pt x="17671" y="305"/>
                    <a:pt x="17036" y="127"/>
                  </a:cubicBezTo>
                  <a:cubicBezTo>
                    <a:pt x="16401" y="-52"/>
                    <a:pt x="15732" y="-52"/>
                    <a:pt x="14595" y="193"/>
                  </a:cubicBezTo>
                  <a:cubicBezTo>
                    <a:pt x="13458" y="439"/>
                    <a:pt x="11853" y="930"/>
                    <a:pt x="10148" y="1688"/>
                  </a:cubicBezTo>
                  <a:cubicBezTo>
                    <a:pt x="8443" y="2447"/>
                    <a:pt x="6637" y="3474"/>
                    <a:pt x="5166" y="4478"/>
                  </a:cubicBezTo>
                  <a:cubicBezTo>
                    <a:pt x="3695" y="5482"/>
                    <a:pt x="2558" y="6464"/>
                    <a:pt x="1722" y="7579"/>
                  </a:cubicBezTo>
                  <a:cubicBezTo>
                    <a:pt x="886" y="8695"/>
                    <a:pt x="351" y="9945"/>
                    <a:pt x="117" y="11172"/>
                  </a:cubicBezTo>
                  <a:cubicBezTo>
                    <a:pt x="-117" y="12399"/>
                    <a:pt x="-50" y="13604"/>
                    <a:pt x="786" y="14787"/>
                  </a:cubicBezTo>
                  <a:cubicBezTo>
                    <a:pt x="1622" y="15969"/>
                    <a:pt x="3227" y="17130"/>
                    <a:pt x="4898" y="18179"/>
                  </a:cubicBezTo>
                  <a:cubicBezTo>
                    <a:pt x="6570" y="19227"/>
                    <a:pt x="8309" y="20165"/>
                    <a:pt x="9847" y="20745"/>
                  </a:cubicBezTo>
                  <a:cubicBezTo>
                    <a:pt x="11385" y="21325"/>
                    <a:pt x="12723" y="21548"/>
                    <a:pt x="13926" y="21392"/>
                  </a:cubicBezTo>
                  <a:cubicBezTo>
                    <a:pt x="15130" y="21236"/>
                    <a:pt x="16200" y="20700"/>
                    <a:pt x="17170" y="19674"/>
                  </a:cubicBezTo>
                  <a:cubicBezTo>
                    <a:pt x="18139" y="18647"/>
                    <a:pt x="19009" y="17130"/>
                    <a:pt x="19744" y="15724"/>
                  </a:cubicBezTo>
                  <a:cubicBezTo>
                    <a:pt x="20480" y="14318"/>
                    <a:pt x="21082" y="13024"/>
                    <a:pt x="21282" y="11641"/>
                  </a:cubicBezTo>
                  <a:cubicBezTo>
                    <a:pt x="21483" y="10257"/>
                    <a:pt x="21282" y="8784"/>
                    <a:pt x="21015" y="7401"/>
                  </a:cubicBezTo>
                  <a:cubicBezTo>
                    <a:pt x="20747" y="6017"/>
                    <a:pt x="20413" y="4723"/>
                    <a:pt x="19978" y="3563"/>
                  </a:cubicBezTo>
                  <a:cubicBezTo>
                    <a:pt x="19544" y="2403"/>
                    <a:pt x="19009" y="1376"/>
                    <a:pt x="18373" y="796"/>
                  </a:cubicBezTo>
                  <a:cubicBezTo>
                    <a:pt x="17738" y="216"/>
                    <a:pt x="17003" y="82"/>
                    <a:pt x="16501" y="82"/>
                  </a:cubicBezTo>
                  <a:cubicBezTo>
                    <a:pt x="15999" y="82"/>
                    <a:pt x="15732" y="216"/>
                    <a:pt x="15464" y="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5320786" y="8604749"/>
              <a:ext cx="20700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7372576" y="8038545"/>
              <a:ext cx="359541" cy="34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32" fill="norm" stroke="1" extrusionOk="0">
                  <a:moveTo>
                    <a:pt x="20253" y="1349"/>
                  </a:moveTo>
                  <a:cubicBezTo>
                    <a:pt x="20862" y="718"/>
                    <a:pt x="21470" y="88"/>
                    <a:pt x="21394" y="9"/>
                  </a:cubicBezTo>
                  <a:cubicBezTo>
                    <a:pt x="21318" y="-70"/>
                    <a:pt x="20557" y="403"/>
                    <a:pt x="18428" y="1585"/>
                  </a:cubicBezTo>
                  <a:cubicBezTo>
                    <a:pt x="16298" y="2768"/>
                    <a:pt x="12800" y="4660"/>
                    <a:pt x="10746" y="5842"/>
                  </a:cubicBezTo>
                  <a:cubicBezTo>
                    <a:pt x="8693" y="7025"/>
                    <a:pt x="8084" y="7498"/>
                    <a:pt x="8084" y="7971"/>
                  </a:cubicBezTo>
                  <a:cubicBezTo>
                    <a:pt x="8084" y="8444"/>
                    <a:pt x="8693" y="8917"/>
                    <a:pt x="9757" y="9153"/>
                  </a:cubicBezTo>
                  <a:cubicBezTo>
                    <a:pt x="10822" y="9390"/>
                    <a:pt x="12343" y="9390"/>
                    <a:pt x="13560" y="9548"/>
                  </a:cubicBezTo>
                  <a:cubicBezTo>
                    <a:pt x="14777" y="9705"/>
                    <a:pt x="15690" y="10021"/>
                    <a:pt x="15690" y="10651"/>
                  </a:cubicBezTo>
                  <a:cubicBezTo>
                    <a:pt x="15690" y="11282"/>
                    <a:pt x="14777" y="12228"/>
                    <a:pt x="12191" y="13726"/>
                  </a:cubicBezTo>
                  <a:cubicBezTo>
                    <a:pt x="9605" y="15223"/>
                    <a:pt x="5346" y="17273"/>
                    <a:pt x="2912" y="18613"/>
                  </a:cubicBezTo>
                  <a:cubicBezTo>
                    <a:pt x="478" y="19953"/>
                    <a:pt x="-130" y="20584"/>
                    <a:pt x="22" y="20978"/>
                  </a:cubicBezTo>
                  <a:cubicBezTo>
                    <a:pt x="174" y="21372"/>
                    <a:pt x="1087" y="21530"/>
                    <a:pt x="3825" y="21372"/>
                  </a:cubicBezTo>
                  <a:cubicBezTo>
                    <a:pt x="6563" y="21215"/>
                    <a:pt x="11126" y="20742"/>
                    <a:pt x="13788" y="20426"/>
                  </a:cubicBezTo>
                  <a:cubicBezTo>
                    <a:pt x="16450" y="20111"/>
                    <a:pt x="17211" y="19953"/>
                    <a:pt x="17971" y="197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7868985" y="8001065"/>
              <a:ext cx="173530" cy="41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364" fill="norm" stroke="1" extrusionOk="0">
                  <a:moveTo>
                    <a:pt x="20952" y="294"/>
                  </a:moveTo>
                  <a:cubicBezTo>
                    <a:pt x="19409" y="29"/>
                    <a:pt x="17866" y="-236"/>
                    <a:pt x="15706" y="360"/>
                  </a:cubicBezTo>
                  <a:cubicBezTo>
                    <a:pt x="13546" y="957"/>
                    <a:pt x="10769" y="2414"/>
                    <a:pt x="7683" y="4866"/>
                  </a:cubicBezTo>
                  <a:cubicBezTo>
                    <a:pt x="4598" y="7317"/>
                    <a:pt x="1203" y="10763"/>
                    <a:pt x="278" y="13612"/>
                  </a:cubicBezTo>
                  <a:cubicBezTo>
                    <a:pt x="-648" y="16461"/>
                    <a:pt x="895" y="18714"/>
                    <a:pt x="2592" y="19906"/>
                  </a:cubicBezTo>
                  <a:cubicBezTo>
                    <a:pt x="4289" y="21099"/>
                    <a:pt x="6141" y="21231"/>
                    <a:pt x="7992" y="21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7981179" y="8036160"/>
              <a:ext cx="291342" cy="33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21356"/>
                  </a:moveTo>
                  <a:cubicBezTo>
                    <a:pt x="1516" y="20389"/>
                    <a:pt x="3032" y="19422"/>
                    <a:pt x="5021" y="16923"/>
                  </a:cubicBezTo>
                  <a:cubicBezTo>
                    <a:pt x="7011" y="14425"/>
                    <a:pt x="9474" y="10395"/>
                    <a:pt x="10800" y="7896"/>
                  </a:cubicBezTo>
                  <a:cubicBezTo>
                    <a:pt x="12126" y="5398"/>
                    <a:pt x="12316" y="4431"/>
                    <a:pt x="12505" y="3302"/>
                  </a:cubicBezTo>
                  <a:cubicBezTo>
                    <a:pt x="12695" y="2174"/>
                    <a:pt x="12884" y="884"/>
                    <a:pt x="12505" y="320"/>
                  </a:cubicBezTo>
                  <a:cubicBezTo>
                    <a:pt x="12126" y="-244"/>
                    <a:pt x="11179" y="-83"/>
                    <a:pt x="10232" y="965"/>
                  </a:cubicBezTo>
                  <a:cubicBezTo>
                    <a:pt x="9284" y="2013"/>
                    <a:pt x="8337" y="3947"/>
                    <a:pt x="7579" y="6687"/>
                  </a:cubicBezTo>
                  <a:cubicBezTo>
                    <a:pt x="6821" y="9428"/>
                    <a:pt x="6253" y="12974"/>
                    <a:pt x="6347" y="15472"/>
                  </a:cubicBezTo>
                  <a:cubicBezTo>
                    <a:pt x="6442" y="17971"/>
                    <a:pt x="7200" y="19422"/>
                    <a:pt x="8053" y="20147"/>
                  </a:cubicBezTo>
                  <a:cubicBezTo>
                    <a:pt x="8905" y="20872"/>
                    <a:pt x="9853" y="20872"/>
                    <a:pt x="10611" y="20469"/>
                  </a:cubicBezTo>
                  <a:cubicBezTo>
                    <a:pt x="11368" y="20066"/>
                    <a:pt x="11937" y="19260"/>
                    <a:pt x="12316" y="18213"/>
                  </a:cubicBezTo>
                  <a:cubicBezTo>
                    <a:pt x="12695" y="17165"/>
                    <a:pt x="12884" y="15875"/>
                    <a:pt x="12979" y="15634"/>
                  </a:cubicBezTo>
                  <a:cubicBezTo>
                    <a:pt x="13074" y="15392"/>
                    <a:pt x="13074" y="16198"/>
                    <a:pt x="12979" y="17004"/>
                  </a:cubicBezTo>
                  <a:cubicBezTo>
                    <a:pt x="12884" y="17810"/>
                    <a:pt x="12695" y="18616"/>
                    <a:pt x="12884" y="18616"/>
                  </a:cubicBezTo>
                  <a:cubicBezTo>
                    <a:pt x="13074" y="18616"/>
                    <a:pt x="13642" y="17810"/>
                    <a:pt x="14211" y="17004"/>
                  </a:cubicBezTo>
                  <a:cubicBezTo>
                    <a:pt x="14779" y="16198"/>
                    <a:pt x="15347" y="15392"/>
                    <a:pt x="16011" y="14747"/>
                  </a:cubicBezTo>
                  <a:cubicBezTo>
                    <a:pt x="16674" y="14102"/>
                    <a:pt x="17432" y="13619"/>
                    <a:pt x="18379" y="13941"/>
                  </a:cubicBezTo>
                  <a:cubicBezTo>
                    <a:pt x="19326" y="14263"/>
                    <a:pt x="20463" y="15392"/>
                    <a:pt x="21032" y="16440"/>
                  </a:cubicBezTo>
                  <a:cubicBezTo>
                    <a:pt x="21600" y="17487"/>
                    <a:pt x="21600" y="18455"/>
                    <a:pt x="21600" y="19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8375730" y="8127702"/>
              <a:ext cx="142129" cy="246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053" fill="norm" stroke="1" extrusionOk="0">
                  <a:moveTo>
                    <a:pt x="16528" y="145"/>
                  </a:moveTo>
                  <a:cubicBezTo>
                    <a:pt x="14254" y="-73"/>
                    <a:pt x="11980" y="-291"/>
                    <a:pt x="9138" y="1454"/>
                  </a:cubicBezTo>
                  <a:cubicBezTo>
                    <a:pt x="6296" y="3200"/>
                    <a:pt x="2886" y="6909"/>
                    <a:pt x="1180" y="9964"/>
                  </a:cubicBezTo>
                  <a:cubicBezTo>
                    <a:pt x="-525" y="13018"/>
                    <a:pt x="-525" y="15418"/>
                    <a:pt x="2128" y="17273"/>
                  </a:cubicBezTo>
                  <a:cubicBezTo>
                    <a:pt x="4780" y="19127"/>
                    <a:pt x="10086" y="20436"/>
                    <a:pt x="13686" y="20873"/>
                  </a:cubicBezTo>
                  <a:cubicBezTo>
                    <a:pt x="17286" y="21309"/>
                    <a:pt x="19180" y="20873"/>
                    <a:pt x="21075" y="204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8740197" y="8127864"/>
              <a:ext cx="113242" cy="254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301" fill="norm" stroke="1" extrusionOk="0">
                  <a:moveTo>
                    <a:pt x="0" y="129"/>
                  </a:moveTo>
                  <a:cubicBezTo>
                    <a:pt x="2817" y="-85"/>
                    <a:pt x="5635" y="-299"/>
                    <a:pt x="9861" y="1840"/>
                  </a:cubicBezTo>
                  <a:cubicBezTo>
                    <a:pt x="14087" y="3978"/>
                    <a:pt x="19722" y="8469"/>
                    <a:pt x="20661" y="12105"/>
                  </a:cubicBezTo>
                  <a:cubicBezTo>
                    <a:pt x="21600" y="15741"/>
                    <a:pt x="17843" y="18521"/>
                    <a:pt x="14087" y="21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8384790" y="8506218"/>
              <a:ext cx="87068" cy="10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036" fill="norm" stroke="1" extrusionOk="0">
                  <a:moveTo>
                    <a:pt x="19174" y="2927"/>
                  </a:moveTo>
                  <a:cubicBezTo>
                    <a:pt x="16705" y="1347"/>
                    <a:pt x="14236" y="-234"/>
                    <a:pt x="11459" y="29"/>
                  </a:cubicBezTo>
                  <a:cubicBezTo>
                    <a:pt x="8682" y="293"/>
                    <a:pt x="5596" y="2400"/>
                    <a:pt x="3745" y="4771"/>
                  </a:cubicBezTo>
                  <a:cubicBezTo>
                    <a:pt x="1894" y="7142"/>
                    <a:pt x="1276" y="9776"/>
                    <a:pt x="659" y="12410"/>
                  </a:cubicBezTo>
                  <a:cubicBezTo>
                    <a:pt x="42" y="15044"/>
                    <a:pt x="-575" y="17678"/>
                    <a:pt x="968" y="19259"/>
                  </a:cubicBezTo>
                  <a:cubicBezTo>
                    <a:pt x="2511" y="20839"/>
                    <a:pt x="6214" y="21366"/>
                    <a:pt x="9916" y="20839"/>
                  </a:cubicBezTo>
                  <a:cubicBezTo>
                    <a:pt x="13619" y="20312"/>
                    <a:pt x="17322" y="18732"/>
                    <a:pt x="21025" y="171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8496921" y="8537802"/>
              <a:ext cx="53949" cy="4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0101" fill="norm" stroke="1" extrusionOk="0">
                  <a:moveTo>
                    <a:pt x="10512" y="2635"/>
                  </a:moveTo>
                  <a:cubicBezTo>
                    <a:pt x="5816" y="5035"/>
                    <a:pt x="1120" y="7435"/>
                    <a:pt x="181" y="11035"/>
                  </a:cubicBezTo>
                  <a:cubicBezTo>
                    <a:pt x="-758" y="14635"/>
                    <a:pt x="2059" y="19435"/>
                    <a:pt x="6285" y="20035"/>
                  </a:cubicBezTo>
                  <a:cubicBezTo>
                    <a:pt x="10512" y="20635"/>
                    <a:pt x="16146" y="17035"/>
                    <a:pt x="18494" y="12235"/>
                  </a:cubicBezTo>
                  <a:cubicBezTo>
                    <a:pt x="20842" y="7435"/>
                    <a:pt x="19903" y="1435"/>
                    <a:pt x="17085" y="235"/>
                  </a:cubicBezTo>
                  <a:cubicBezTo>
                    <a:pt x="14268" y="-965"/>
                    <a:pt x="9572" y="2635"/>
                    <a:pt x="4877" y="6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8540859" y="8512075"/>
              <a:ext cx="153337" cy="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6" fill="norm" stroke="1" extrusionOk="0">
                  <a:moveTo>
                    <a:pt x="0" y="8278"/>
                  </a:moveTo>
                  <a:cubicBezTo>
                    <a:pt x="1440" y="6253"/>
                    <a:pt x="2880" y="4228"/>
                    <a:pt x="4500" y="2541"/>
                  </a:cubicBezTo>
                  <a:cubicBezTo>
                    <a:pt x="6120" y="853"/>
                    <a:pt x="7920" y="-497"/>
                    <a:pt x="9360" y="178"/>
                  </a:cubicBezTo>
                  <a:cubicBezTo>
                    <a:pt x="10800" y="853"/>
                    <a:pt x="11880" y="3553"/>
                    <a:pt x="12420" y="6928"/>
                  </a:cubicBezTo>
                  <a:cubicBezTo>
                    <a:pt x="12960" y="10303"/>
                    <a:pt x="12960" y="14353"/>
                    <a:pt x="12060" y="17053"/>
                  </a:cubicBezTo>
                  <a:cubicBezTo>
                    <a:pt x="11160" y="19753"/>
                    <a:pt x="9360" y="21103"/>
                    <a:pt x="8460" y="20091"/>
                  </a:cubicBezTo>
                  <a:cubicBezTo>
                    <a:pt x="7560" y="19078"/>
                    <a:pt x="7560" y="15703"/>
                    <a:pt x="8100" y="12666"/>
                  </a:cubicBezTo>
                  <a:cubicBezTo>
                    <a:pt x="8640" y="9628"/>
                    <a:pt x="9720" y="6928"/>
                    <a:pt x="11160" y="5578"/>
                  </a:cubicBezTo>
                  <a:cubicBezTo>
                    <a:pt x="12600" y="4228"/>
                    <a:pt x="14400" y="4228"/>
                    <a:pt x="16200" y="5916"/>
                  </a:cubicBezTo>
                  <a:cubicBezTo>
                    <a:pt x="18000" y="7603"/>
                    <a:pt x="19800" y="10978"/>
                    <a:pt x="21600" y="14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8709529" y="8505080"/>
              <a:ext cx="84337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700"/>
                  </a:moveTo>
                  <a:cubicBezTo>
                    <a:pt x="18982" y="1350"/>
                    <a:pt x="16364" y="0"/>
                    <a:pt x="13745" y="0"/>
                  </a:cubicBezTo>
                  <a:cubicBezTo>
                    <a:pt x="11127" y="0"/>
                    <a:pt x="8509" y="1350"/>
                    <a:pt x="6873" y="3150"/>
                  </a:cubicBezTo>
                  <a:cubicBezTo>
                    <a:pt x="5236" y="4950"/>
                    <a:pt x="4582" y="7200"/>
                    <a:pt x="5564" y="9000"/>
                  </a:cubicBezTo>
                  <a:cubicBezTo>
                    <a:pt x="6545" y="10800"/>
                    <a:pt x="9164" y="12150"/>
                    <a:pt x="11455" y="13725"/>
                  </a:cubicBezTo>
                  <a:cubicBezTo>
                    <a:pt x="13745" y="15300"/>
                    <a:pt x="15709" y="17100"/>
                    <a:pt x="15382" y="18675"/>
                  </a:cubicBezTo>
                  <a:cubicBezTo>
                    <a:pt x="15054" y="20250"/>
                    <a:pt x="12436" y="21600"/>
                    <a:pt x="9491" y="21600"/>
                  </a:cubicBezTo>
                  <a:cubicBezTo>
                    <a:pt x="6545" y="21600"/>
                    <a:pt x="3273" y="20250"/>
                    <a:pt x="0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8851052" y="8367077"/>
              <a:ext cx="42483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9686" y="0"/>
                  </a:moveTo>
                  <a:cubicBezTo>
                    <a:pt x="14768" y="600"/>
                    <a:pt x="19850" y="1200"/>
                    <a:pt x="19215" y="2900"/>
                  </a:cubicBezTo>
                  <a:cubicBezTo>
                    <a:pt x="18580" y="4600"/>
                    <a:pt x="12227" y="7400"/>
                    <a:pt x="7780" y="10100"/>
                  </a:cubicBezTo>
                  <a:cubicBezTo>
                    <a:pt x="3333" y="12800"/>
                    <a:pt x="791" y="15400"/>
                    <a:pt x="156" y="17200"/>
                  </a:cubicBezTo>
                  <a:cubicBezTo>
                    <a:pt x="-479" y="19000"/>
                    <a:pt x="792" y="20000"/>
                    <a:pt x="4603" y="20600"/>
                  </a:cubicBezTo>
                  <a:cubicBezTo>
                    <a:pt x="8415" y="21200"/>
                    <a:pt x="14768" y="21400"/>
                    <a:pt x="211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8832199" y="8543414"/>
              <a:ext cx="99670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9345877" y="8252075"/>
              <a:ext cx="26834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2400"/>
                    <a:pt x="11520" y="4800"/>
                    <a:pt x="15017" y="4800"/>
                  </a:cubicBezTo>
                  <a:cubicBezTo>
                    <a:pt x="18514" y="4800"/>
                    <a:pt x="19749" y="2400"/>
                    <a:pt x="20469" y="4800"/>
                  </a:cubicBezTo>
                  <a:cubicBezTo>
                    <a:pt x="21189" y="7200"/>
                    <a:pt x="21394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5136782" y="8489089"/>
              <a:ext cx="862527" cy="18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380" fill="norm" stroke="1" extrusionOk="0">
                  <a:moveTo>
                    <a:pt x="0" y="21380"/>
                  </a:moveTo>
                  <a:cubicBezTo>
                    <a:pt x="821" y="19605"/>
                    <a:pt x="1642" y="17829"/>
                    <a:pt x="3158" y="16350"/>
                  </a:cubicBezTo>
                  <a:cubicBezTo>
                    <a:pt x="4674" y="14870"/>
                    <a:pt x="6884" y="13687"/>
                    <a:pt x="9032" y="12651"/>
                  </a:cubicBezTo>
                  <a:cubicBezTo>
                    <a:pt x="11179" y="11616"/>
                    <a:pt x="13263" y="10728"/>
                    <a:pt x="14779" y="10136"/>
                  </a:cubicBezTo>
                  <a:cubicBezTo>
                    <a:pt x="16295" y="9544"/>
                    <a:pt x="17242" y="9249"/>
                    <a:pt x="18063" y="9101"/>
                  </a:cubicBezTo>
                  <a:cubicBezTo>
                    <a:pt x="18884" y="8953"/>
                    <a:pt x="19579" y="8953"/>
                    <a:pt x="19705" y="8953"/>
                  </a:cubicBezTo>
                  <a:cubicBezTo>
                    <a:pt x="19832" y="8953"/>
                    <a:pt x="19389" y="8953"/>
                    <a:pt x="17905" y="8953"/>
                  </a:cubicBezTo>
                  <a:cubicBezTo>
                    <a:pt x="16421" y="8953"/>
                    <a:pt x="13895" y="8953"/>
                    <a:pt x="11337" y="8953"/>
                  </a:cubicBezTo>
                  <a:cubicBezTo>
                    <a:pt x="8779" y="8953"/>
                    <a:pt x="6189" y="8953"/>
                    <a:pt x="4484" y="9101"/>
                  </a:cubicBezTo>
                  <a:cubicBezTo>
                    <a:pt x="2779" y="9249"/>
                    <a:pt x="1958" y="9544"/>
                    <a:pt x="1389" y="9840"/>
                  </a:cubicBezTo>
                  <a:cubicBezTo>
                    <a:pt x="821" y="10136"/>
                    <a:pt x="505" y="10432"/>
                    <a:pt x="505" y="10580"/>
                  </a:cubicBezTo>
                  <a:cubicBezTo>
                    <a:pt x="505" y="10728"/>
                    <a:pt x="821" y="10728"/>
                    <a:pt x="2147" y="10136"/>
                  </a:cubicBezTo>
                  <a:cubicBezTo>
                    <a:pt x="3474" y="9544"/>
                    <a:pt x="5811" y="8361"/>
                    <a:pt x="8116" y="7029"/>
                  </a:cubicBezTo>
                  <a:cubicBezTo>
                    <a:pt x="10421" y="5698"/>
                    <a:pt x="12695" y="4218"/>
                    <a:pt x="14937" y="2887"/>
                  </a:cubicBezTo>
                  <a:cubicBezTo>
                    <a:pt x="17179" y="1555"/>
                    <a:pt x="19389" y="372"/>
                    <a:pt x="20495" y="76"/>
                  </a:cubicBezTo>
                  <a:cubicBezTo>
                    <a:pt x="21600" y="-220"/>
                    <a:pt x="21600" y="372"/>
                    <a:pt x="20432" y="1407"/>
                  </a:cubicBezTo>
                  <a:cubicBezTo>
                    <a:pt x="19263" y="2443"/>
                    <a:pt x="16926" y="3922"/>
                    <a:pt x="14653" y="5550"/>
                  </a:cubicBezTo>
                  <a:cubicBezTo>
                    <a:pt x="12379" y="7177"/>
                    <a:pt x="10168" y="8953"/>
                    <a:pt x="8621" y="10136"/>
                  </a:cubicBezTo>
                  <a:cubicBezTo>
                    <a:pt x="7074" y="11320"/>
                    <a:pt x="6189" y="11912"/>
                    <a:pt x="5558" y="12355"/>
                  </a:cubicBezTo>
                  <a:cubicBezTo>
                    <a:pt x="4926" y="12799"/>
                    <a:pt x="4547" y="13095"/>
                    <a:pt x="4579" y="13095"/>
                  </a:cubicBezTo>
                  <a:cubicBezTo>
                    <a:pt x="4611" y="13095"/>
                    <a:pt x="5053" y="12799"/>
                    <a:pt x="6474" y="11468"/>
                  </a:cubicBezTo>
                  <a:cubicBezTo>
                    <a:pt x="7895" y="10136"/>
                    <a:pt x="10295" y="7769"/>
                    <a:pt x="11968" y="6290"/>
                  </a:cubicBezTo>
                  <a:cubicBezTo>
                    <a:pt x="13642" y="4810"/>
                    <a:pt x="14589" y="4218"/>
                    <a:pt x="15284" y="3775"/>
                  </a:cubicBezTo>
                  <a:cubicBezTo>
                    <a:pt x="15979" y="3331"/>
                    <a:pt x="16421" y="3035"/>
                    <a:pt x="16832" y="3035"/>
                  </a:cubicBezTo>
                  <a:cubicBezTo>
                    <a:pt x="17242" y="3035"/>
                    <a:pt x="17621" y="3331"/>
                    <a:pt x="17526" y="3922"/>
                  </a:cubicBezTo>
                  <a:cubicBezTo>
                    <a:pt x="17432" y="4514"/>
                    <a:pt x="16863" y="5402"/>
                    <a:pt x="16389" y="6142"/>
                  </a:cubicBezTo>
                  <a:cubicBezTo>
                    <a:pt x="15916" y="6881"/>
                    <a:pt x="15537" y="7473"/>
                    <a:pt x="15568" y="7769"/>
                  </a:cubicBezTo>
                  <a:cubicBezTo>
                    <a:pt x="15600" y="8065"/>
                    <a:pt x="16042" y="8065"/>
                    <a:pt x="16768" y="8065"/>
                  </a:cubicBezTo>
                  <a:cubicBezTo>
                    <a:pt x="17495" y="8065"/>
                    <a:pt x="18505" y="8065"/>
                    <a:pt x="19516" y="80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9877166" y="7891733"/>
              <a:ext cx="112727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15412" y="0"/>
                  </a:moveTo>
                  <a:cubicBezTo>
                    <a:pt x="13012" y="195"/>
                    <a:pt x="10612" y="389"/>
                    <a:pt x="7492" y="2627"/>
                  </a:cubicBezTo>
                  <a:cubicBezTo>
                    <a:pt x="4372" y="4865"/>
                    <a:pt x="532" y="9146"/>
                    <a:pt x="52" y="12357"/>
                  </a:cubicBezTo>
                  <a:cubicBezTo>
                    <a:pt x="-428" y="15568"/>
                    <a:pt x="2452" y="17708"/>
                    <a:pt x="6532" y="19070"/>
                  </a:cubicBezTo>
                  <a:cubicBezTo>
                    <a:pt x="10612" y="20432"/>
                    <a:pt x="15892" y="21016"/>
                    <a:pt x="2117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9997559" y="7907067"/>
              <a:ext cx="145670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26" y="4114"/>
                    <a:pt x="9853" y="8229"/>
                    <a:pt x="13453" y="11829"/>
                  </a:cubicBezTo>
                  <a:cubicBezTo>
                    <a:pt x="17053" y="15429"/>
                    <a:pt x="19326" y="185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10154389" y="7907067"/>
              <a:ext cx="50175" cy="258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30" fill="norm" stroke="1" extrusionOk="0">
                  <a:moveTo>
                    <a:pt x="21204" y="0"/>
                  </a:moveTo>
                  <a:cubicBezTo>
                    <a:pt x="15804" y="5294"/>
                    <a:pt x="10404" y="10588"/>
                    <a:pt x="7164" y="13765"/>
                  </a:cubicBezTo>
                  <a:cubicBezTo>
                    <a:pt x="3924" y="16941"/>
                    <a:pt x="2844" y="18000"/>
                    <a:pt x="1764" y="19059"/>
                  </a:cubicBezTo>
                  <a:cubicBezTo>
                    <a:pt x="684" y="20118"/>
                    <a:pt x="-396" y="21176"/>
                    <a:pt x="144" y="21388"/>
                  </a:cubicBezTo>
                  <a:cubicBezTo>
                    <a:pt x="684" y="21600"/>
                    <a:pt x="2844" y="20965"/>
                    <a:pt x="5004" y="20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10258231" y="8137072"/>
              <a:ext cx="7668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10281231" y="8037403"/>
              <a:ext cx="30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10442235" y="8060403"/>
              <a:ext cx="191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6800"/>
                    <a:pt x="8640" y="12000"/>
                    <a:pt x="12240" y="8400"/>
                  </a:cubicBezTo>
                  <a:cubicBezTo>
                    <a:pt x="15840" y="4800"/>
                    <a:pt x="1872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10697589" y="7935376"/>
              <a:ext cx="120322" cy="247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363" fill="norm" stroke="1" extrusionOk="0">
                  <a:moveTo>
                    <a:pt x="20754" y="2849"/>
                  </a:moveTo>
                  <a:cubicBezTo>
                    <a:pt x="20754" y="1747"/>
                    <a:pt x="20754" y="645"/>
                    <a:pt x="19652" y="204"/>
                  </a:cubicBezTo>
                  <a:cubicBezTo>
                    <a:pt x="18550" y="-237"/>
                    <a:pt x="16346" y="-17"/>
                    <a:pt x="13040" y="1416"/>
                  </a:cubicBezTo>
                  <a:cubicBezTo>
                    <a:pt x="9734" y="2849"/>
                    <a:pt x="5325" y="5494"/>
                    <a:pt x="2681" y="8139"/>
                  </a:cubicBezTo>
                  <a:cubicBezTo>
                    <a:pt x="36" y="10783"/>
                    <a:pt x="-846" y="13428"/>
                    <a:pt x="917" y="15632"/>
                  </a:cubicBezTo>
                  <a:cubicBezTo>
                    <a:pt x="2681" y="17836"/>
                    <a:pt x="7089" y="19600"/>
                    <a:pt x="11497" y="21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10802577" y="7946539"/>
              <a:ext cx="129838" cy="35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530" fill="norm" stroke="1" extrusionOk="0">
                  <a:moveTo>
                    <a:pt x="0" y="21530"/>
                  </a:moveTo>
                  <a:cubicBezTo>
                    <a:pt x="1662" y="18556"/>
                    <a:pt x="3323" y="15582"/>
                    <a:pt x="4569" y="12608"/>
                  </a:cubicBezTo>
                  <a:cubicBezTo>
                    <a:pt x="5815" y="9634"/>
                    <a:pt x="6646" y="6660"/>
                    <a:pt x="7269" y="4782"/>
                  </a:cubicBezTo>
                  <a:cubicBezTo>
                    <a:pt x="7892" y="2904"/>
                    <a:pt x="8308" y="2121"/>
                    <a:pt x="9138" y="1417"/>
                  </a:cubicBezTo>
                  <a:cubicBezTo>
                    <a:pt x="9969" y="713"/>
                    <a:pt x="11215" y="87"/>
                    <a:pt x="12877" y="8"/>
                  </a:cubicBezTo>
                  <a:cubicBezTo>
                    <a:pt x="14538" y="-70"/>
                    <a:pt x="16615" y="400"/>
                    <a:pt x="17862" y="1026"/>
                  </a:cubicBezTo>
                  <a:cubicBezTo>
                    <a:pt x="19108" y="1652"/>
                    <a:pt x="19523" y="2434"/>
                    <a:pt x="19731" y="3217"/>
                  </a:cubicBezTo>
                  <a:cubicBezTo>
                    <a:pt x="19939" y="4000"/>
                    <a:pt x="19939" y="4782"/>
                    <a:pt x="19108" y="5408"/>
                  </a:cubicBezTo>
                  <a:cubicBezTo>
                    <a:pt x="18277" y="6034"/>
                    <a:pt x="16615" y="6504"/>
                    <a:pt x="16615" y="6973"/>
                  </a:cubicBezTo>
                  <a:cubicBezTo>
                    <a:pt x="16615" y="7443"/>
                    <a:pt x="18277" y="7913"/>
                    <a:pt x="19523" y="8539"/>
                  </a:cubicBezTo>
                  <a:cubicBezTo>
                    <a:pt x="20769" y="9165"/>
                    <a:pt x="21600" y="9947"/>
                    <a:pt x="20769" y="10417"/>
                  </a:cubicBezTo>
                  <a:cubicBezTo>
                    <a:pt x="19938" y="10887"/>
                    <a:pt x="17446" y="11043"/>
                    <a:pt x="14954" y="11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10983862" y="8075737"/>
              <a:ext cx="36901" cy="74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3" h="21108" fill="norm" stroke="1" extrusionOk="0">
                  <a:moveTo>
                    <a:pt x="17636" y="4320"/>
                  </a:moveTo>
                  <a:cubicBezTo>
                    <a:pt x="12236" y="6480"/>
                    <a:pt x="6836" y="8640"/>
                    <a:pt x="3461" y="11520"/>
                  </a:cubicBezTo>
                  <a:cubicBezTo>
                    <a:pt x="86" y="14400"/>
                    <a:pt x="-1264" y="18000"/>
                    <a:pt x="1436" y="19800"/>
                  </a:cubicBezTo>
                  <a:cubicBezTo>
                    <a:pt x="4136" y="21600"/>
                    <a:pt x="10886" y="21600"/>
                    <a:pt x="14936" y="19440"/>
                  </a:cubicBezTo>
                  <a:cubicBezTo>
                    <a:pt x="18986" y="17280"/>
                    <a:pt x="20336" y="12960"/>
                    <a:pt x="18986" y="9360"/>
                  </a:cubicBezTo>
                  <a:cubicBezTo>
                    <a:pt x="17636" y="5760"/>
                    <a:pt x="13586" y="2880"/>
                    <a:pt x="95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11078582" y="8068070"/>
              <a:ext cx="10733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11132251" y="8022069"/>
              <a:ext cx="7667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11162918" y="7901955"/>
              <a:ext cx="140663" cy="419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0" y="21600"/>
                  </a:moveTo>
                  <a:cubicBezTo>
                    <a:pt x="1543" y="17649"/>
                    <a:pt x="3086" y="13698"/>
                    <a:pt x="4629" y="10602"/>
                  </a:cubicBezTo>
                  <a:cubicBezTo>
                    <a:pt x="6171" y="7507"/>
                    <a:pt x="7714" y="5268"/>
                    <a:pt x="8679" y="3820"/>
                  </a:cubicBezTo>
                  <a:cubicBezTo>
                    <a:pt x="9643" y="2371"/>
                    <a:pt x="10029" y="1712"/>
                    <a:pt x="10800" y="1120"/>
                  </a:cubicBezTo>
                  <a:cubicBezTo>
                    <a:pt x="11571" y="527"/>
                    <a:pt x="12729" y="0"/>
                    <a:pt x="13886" y="0"/>
                  </a:cubicBezTo>
                  <a:cubicBezTo>
                    <a:pt x="15043" y="0"/>
                    <a:pt x="16200" y="527"/>
                    <a:pt x="16971" y="1120"/>
                  </a:cubicBezTo>
                  <a:cubicBezTo>
                    <a:pt x="17743" y="1712"/>
                    <a:pt x="18129" y="2371"/>
                    <a:pt x="18514" y="3029"/>
                  </a:cubicBezTo>
                  <a:cubicBezTo>
                    <a:pt x="18900" y="3688"/>
                    <a:pt x="19286" y="4346"/>
                    <a:pt x="18707" y="4939"/>
                  </a:cubicBezTo>
                  <a:cubicBezTo>
                    <a:pt x="18129" y="5532"/>
                    <a:pt x="16586" y="6059"/>
                    <a:pt x="16779" y="6388"/>
                  </a:cubicBezTo>
                  <a:cubicBezTo>
                    <a:pt x="16971" y="6717"/>
                    <a:pt x="18900" y="6849"/>
                    <a:pt x="20057" y="7244"/>
                  </a:cubicBezTo>
                  <a:cubicBezTo>
                    <a:pt x="21214" y="7639"/>
                    <a:pt x="21600" y="8298"/>
                    <a:pt x="20829" y="8759"/>
                  </a:cubicBezTo>
                  <a:cubicBezTo>
                    <a:pt x="20057" y="9220"/>
                    <a:pt x="18129" y="9483"/>
                    <a:pt x="16007" y="9615"/>
                  </a:cubicBezTo>
                  <a:cubicBezTo>
                    <a:pt x="13886" y="9746"/>
                    <a:pt x="11571" y="9746"/>
                    <a:pt x="9257" y="97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11377590" y="8037403"/>
              <a:ext cx="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11415924" y="7945401"/>
              <a:ext cx="153337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0"/>
                    <a:pt x="3600" y="0"/>
                    <a:pt x="6660" y="2455"/>
                  </a:cubicBezTo>
                  <a:cubicBezTo>
                    <a:pt x="9720" y="4909"/>
                    <a:pt x="14040" y="9818"/>
                    <a:pt x="16740" y="13418"/>
                  </a:cubicBezTo>
                  <a:cubicBezTo>
                    <a:pt x="19440" y="17018"/>
                    <a:pt x="20520" y="193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11438924" y="7914733"/>
              <a:ext cx="122670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5673"/>
                    <a:pt x="9000" y="11345"/>
                    <a:pt x="5400" y="14945"/>
                  </a:cubicBezTo>
                  <a:cubicBezTo>
                    <a:pt x="1800" y="18545"/>
                    <a:pt x="900" y="200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11615261" y="8075737"/>
              <a:ext cx="1533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11653595" y="7999069"/>
              <a:ext cx="7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11730264" y="7899400"/>
              <a:ext cx="95856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0" y="0"/>
                  </a:moveTo>
                  <a:cubicBezTo>
                    <a:pt x="7200" y="3703"/>
                    <a:pt x="14400" y="7406"/>
                    <a:pt x="18000" y="10286"/>
                  </a:cubicBezTo>
                  <a:cubicBezTo>
                    <a:pt x="21600" y="13166"/>
                    <a:pt x="21600" y="15223"/>
                    <a:pt x="18554" y="16971"/>
                  </a:cubicBezTo>
                  <a:cubicBezTo>
                    <a:pt x="15508" y="18720"/>
                    <a:pt x="9415" y="20160"/>
                    <a:pt x="332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11883601" y="7899400"/>
              <a:ext cx="48273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3240" y="0"/>
                  </a:moveTo>
                  <a:cubicBezTo>
                    <a:pt x="9720" y="1946"/>
                    <a:pt x="16200" y="3892"/>
                    <a:pt x="18900" y="6616"/>
                  </a:cubicBezTo>
                  <a:cubicBezTo>
                    <a:pt x="21600" y="9341"/>
                    <a:pt x="20520" y="12843"/>
                    <a:pt x="16740" y="15470"/>
                  </a:cubicBezTo>
                  <a:cubicBezTo>
                    <a:pt x="12960" y="18097"/>
                    <a:pt x="6480" y="198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11921935" y="7684729"/>
              <a:ext cx="145671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89" y="1565"/>
                    <a:pt x="7579" y="3130"/>
                    <a:pt x="9663" y="4696"/>
                  </a:cubicBezTo>
                  <a:cubicBezTo>
                    <a:pt x="11747" y="6261"/>
                    <a:pt x="12126" y="7826"/>
                    <a:pt x="11558" y="9548"/>
                  </a:cubicBezTo>
                  <a:cubicBezTo>
                    <a:pt x="10989" y="11270"/>
                    <a:pt x="9474" y="13148"/>
                    <a:pt x="8147" y="14870"/>
                  </a:cubicBezTo>
                  <a:cubicBezTo>
                    <a:pt x="6821" y="16591"/>
                    <a:pt x="5684" y="18156"/>
                    <a:pt x="6253" y="18939"/>
                  </a:cubicBezTo>
                  <a:cubicBezTo>
                    <a:pt x="6821" y="19722"/>
                    <a:pt x="9095" y="19722"/>
                    <a:pt x="11937" y="20035"/>
                  </a:cubicBezTo>
                  <a:cubicBezTo>
                    <a:pt x="14779" y="20348"/>
                    <a:pt x="18189" y="2097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10166229" y="8267976"/>
              <a:ext cx="1219028" cy="6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18700"/>
                  </a:moveTo>
                  <a:cubicBezTo>
                    <a:pt x="1449" y="16000"/>
                    <a:pt x="2898" y="13300"/>
                    <a:pt x="4483" y="10150"/>
                  </a:cubicBezTo>
                  <a:cubicBezTo>
                    <a:pt x="6068" y="7000"/>
                    <a:pt x="7789" y="3400"/>
                    <a:pt x="9532" y="1600"/>
                  </a:cubicBezTo>
                  <a:cubicBezTo>
                    <a:pt x="11275" y="-200"/>
                    <a:pt x="13042" y="-200"/>
                    <a:pt x="14581" y="250"/>
                  </a:cubicBezTo>
                  <a:cubicBezTo>
                    <a:pt x="16121" y="700"/>
                    <a:pt x="17434" y="1600"/>
                    <a:pt x="18566" y="5200"/>
                  </a:cubicBezTo>
                  <a:cubicBezTo>
                    <a:pt x="19698" y="8800"/>
                    <a:pt x="20649" y="15100"/>
                    <a:pt x="21600" y="21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10641573" y="8407967"/>
              <a:ext cx="222339" cy="136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6800"/>
                  </a:moveTo>
                  <a:cubicBezTo>
                    <a:pt x="497" y="4800"/>
                    <a:pt x="993" y="2800"/>
                    <a:pt x="1986" y="1600"/>
                  </a:cubicBezTo>
                  <a:cubicBezTo>
                    <a:pt x="2979" y="400"/>
                    <a:pt x="4469" y="0"/>
                    <a:pt x="6207" y="0"/>
                  </a:cubicBezTo>
                  <a:cubicBezTo>
                    <a:pt x="7945" y="0"/>
                    <a:pt x="9931" y="400"/>
                    <a:pt x="11048" y="2000"/>
                  </a:cubicBezTo>
                  <a:cubicBezTo>
                    <a:pt x="12166" y="3600"/>
                    <a:pt x="12414" y="6400"/>
                    <a:pt x="12041" y="8600"/>
                  </a:cubicBezTo>
                  <a:cubicBezTo>
                    <a:pt x="11669" y="10800"/>
                    <a:pt x="10676" y="12400"/>
                    <a:pt x="9559" y="13800"/>
                  </a:cubicBezTo>
                  <a:cubicBezTo>
                    <a:pt x="8441" y="15200"/>
                    <a:pt x="7200" y="16400"/>
                    <a:pt x="7076" y="17800"/>
                  </a:cubicBezTo>
                  <a:cubicBezTo>
                    <a:pt x="6952" y="19200"/>
                    <a:pt x="7945" y="20800"/>
                    <a:pt x="10552" y="21200"/>
                  </a:cubicBezTo>
                  <a:cubicBezTo>
                    <a:pt x="13159" y="21600"/>
                    <a:pt x="17379" y="20800"/>
                    <a:pt x="21600" y="20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10884725" y="8489746"/>
              <a:ext cx="324195" cy="123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273" fill="norm" stroke="1" extrusionOk="0">
                  <a:moveTo>
                    <a:pt x="6726" y="5290"/>
                  </a:moveTo>
                  <a:cubicBezTo>
                    <a:pt x="5713" y="9257"/>
                    <a:pt x="4701" y="13224"/>
                    <a:pt x="3941" y="16090"/>
                  </a:cubicBezTo>
                  <a:cubicBezTo>
                    <a:pt x="3182" y="18955"/>
                    <a:pt x="2676" y="20718"/>
                    <a:pt x="2001" y="21159"/>
                  </a:cubicBezTo>
                  <a:cubicBezTo>
                    <a:pt x="1326" y="21600"/>
                    <a:pt x="482" y="20718"/>
                    <a:pt x="144" y="19176"/>
                  </a:cubicBezTo>
                  <a:cubicBezTo>
                    <a:pt x="-193" y="17633"/>
                    <a:pt x="-24" y="15429"/>
                    <a:pt x="1579" y="13004"/>
                  </a:cubicBezTo>
                  <a:cubicBezTo>
                    <a:pt x="3182" y="10580"/>
                    <a:pt x="6220" y="7935"/>
                    <a:pt x="9763" y="5731"/>
                  </a:cubicBezTo>
                  <a:cubicBezTo>
                    <a:pt x="13307" y="3527"/>
                    <a:pt x="17357" y="1763"/>
                    <a:pt x="2140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11178252" y="8385904"/>
              <a:ext cx="191672" cy="11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802"/>
                  </a:moveTo>
                  <a:cubicBezTo>
                    <a:pt x="1728" y="311"/>
                    <a:pt x="3456" y="-180"/>
                    <a:pt x="5040" y="65"/>
                  </a:cubicBezTo>
                  <a:cubicBezTo>
                    <a:pt x="6624" y="311"/>
                    <a:pt x="8064" y="1293"/>
                    <a:pt x="8784" y="3011"/>
                  </a:cubicBezTo>
                  <a:cubicBezTo>
                    <a:pt x="9504" y="4729"/>
                    <a:pt x="9504" y="7184"/>
                    <a:pt x="8640" y="9884"/>
                  </a:cubicBezTo>
                  <a:cubicBezTo>
                    <a:pt x="7776" y="12584"/>
                    <a:pt x="6048" y="15529"/>
                    <a:pt x="5904" y="17002"/>
                  </a:cubicBezTo>
                  <a:cubicBezTo>
                    <a:pt x="5760" y="18475"/>
                    <a:pt x="7200" y="18475"/>
                    <a:pt x="10080" y="18966"/>
                  </a:cubicBezTo>
                  <a:cubicBezTo>
                    <a:pt x="12960" y="19456"/>
                    <a:pt x="17280" y="20438"/>
                    <a:pt x="21600" y="21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11845267" y="7960734"/>
              <a:ext cx="299049" cy="58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15120" y="0"/>
                  </a:moveTo>
                  <a:cubicBezTo>
                    <a:pt x="16920" y="947"/>
                    <a:pt x="18720" y="1895"/>
                    <a:pt x="19890" y="3837"/>
                  </a:cubicBezTo>
                  <a:cubicBezTo>
                    <a:pt x="21060" y="5779"/>
                    <a:pt x="21600" y="8716"/>
                    <a:pt x="20340" y="11179"/>
                  </a:cubicBezTo>
                  <a:cubicBezTo>
                    <a:pt x="19080" y="13642"/>
                    <a:pt x="16020" y="15632"/>
                    <a:pt x="12330" y="17289"/>
                  </a:cubicBezTo>
                  <a:cubicBezTo>
                    <a:pt x="8640" y="18947"/>
                    <a:pt x="4320" y="202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2012764" y="85728"/>
              <a:ext cx="182382" cy="913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388" fill="norm" stroke="1" extrusionOk="0">
                  <a:moveTo>
                    <a:pt x="419" y="386"/>
                  </a:moveTo>
                  <a:cubicBezTo>
                    <a:pt x="123" y="87"/>
                    <a:pt x="-173" y="-212"/>
                    <a:pt x="123" y="207"/>
                  </a:cubicBezTo>
                  <a:cubicBezTo>
                    <a:pt x="419" y="626"/>
                    <a:pt x="1306" y="1763"/>
                    <a:pt x="2046" y="3139"/>
                  </a:cubicBezTo>
                  <a:cubicBezTo>
                    <a:pt x="2786" y="4515"/>
                    <a:pt x="3378" y="6130"/>
                    <a:pt x="5893" y="7716"/>
                  </a:cubicBezTo>
                  <a:cubicBezTo>
                    <a:pt x="8408" y="9302"/>
                    <a:pt x="12846" y="10857"/>
                    <a:pt x="15805" y="12174"/>
                  </a:cubicBezTo>
                  <a:cubicBezTo>
                    <a:pt x="18764" y="13490"/>
                    <a:pt x="20243" y="14567"/>
                    <a:pt x="20835" y="15823"/>
                  </a:cubicBezTo>
                  <a:cubicBezTo>
                    <a:pt x="21427" y="17080"/>
                    <a:pt x="21131" y="18516"/>
                    <a:pt x="19504" y="19473"/>
                  </a:cubicBezTo>
                  <a:cubicBezTo>
                    <a:pt x="17876" y="20431"/>
                    <a:pt x="14917" y="20909"/>
                    <a:pt x="11959" y="21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1842597" y="0"/>
              <a:ext cx="2601736" cy="101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42" y="3809"/>
                  </a:moveTo>
                  <a:cubicBezTo>
                    <a:pt x="21" y="3482"/>
                    <a:pt x="0" y="3156"/>
                    <a:pt x="0" y="2856"/>
                  </a:cubicBezTo>
                  <a:cubicBezTo>
                    <a:pt x="0" y="2557"/>
                    <a:pt x="21" y="2285"/>
                    <a:pt x="138" y="2040"/>
                  </a:cubicBezTo>
                  <a:cubicBezTo>
                    <a:pt x="254" y="1795"/>
                    <a:pt x="466" y="1578"/>
                    <a:pt x="901" y="1415"/>
                  </a:cubicBezTo>
                  <a:cubicBezTo>
                    <a:pt x="1335" y="1251"/>
                    <a:pt x="1993" y="1143"/>
                    <a:pt x="2713" y="1061"/>
                  </a:cubicBezTo>
                  <a:cubicBezTo>
                    <a:pt x="3434" y="979"/>
                    <a:pt x="4218" y="925"/>
                    <a:pt x="5045" y="871"/>
                  </a:cubicBezTo>
                  <a:cubicBezTo>
                    <a:pt x="5872" y="816"/>
                    <a:pt x="6741" y="762"/>
                    <a:pt x="7578" y="735"/>
                  </a:cubicBezTo>
                  <a:cubicBezTo>
                    <a:pt x="8415" y="707"/>
                    <a:pt x="9221" y="707"/>
                    <a:pt x="10037" y="707"/>
                  </a:cubicBezTo>
                  <a:cubicBezTo>
                    <a:pt x="10853" y="707"/>
                    <a:pt x="11680" y="707"/>
                    <a:pt x="12485" y="680"/>
                  </a:cubicBezTo>
                  <a:cubicBezTo>
                    <a:pt x="13291" y="653"/>
                    <a:pt x="14075" y="598"/>
                    <a:pt x="14870" y="517"/>
                  </a:cubicBezTo>
                  <a:cubicBezTo>
                    <a:pt x="15665" y="435"/>
                    <a:pt x="16470" y="326"/>
                    <a:pt x="17297" y="218"/>
                  </a:cubicBezTo>
                  <a:cubicBezTo>
                    <a:pt x="18124" y="109"/>
                    <a:pt x="18972" y="0"/>
                    <a:pt x="19639" y="0"/>
                  </a:cubicBezTo>
                  <a:cubicBezTo>
                    <a:pt x="20307" y="0"/>
                    <a:pt x="20795" y="109"/>
                    <a:pt x="21091" y="190"/>
                  </a:cubicBezTo>
                  <a:cubicBezTo>
                    <a:pt x="21388" y="272"/>
                    <a:pt x="21494" y="326"/>
                    <a:pt x="21547" y="490"/>
                  </a:cubicBezTo>
                  <a:cubicBezTo>
                    <a:pt x="21600" y="653"/>
                    <a:pt x="21600" y="925"/>
                    <a:pt x="21462" y="1551"/>
                  </a:cubicBezTo>
                  <a:cubicBezTo>
                    <a:pt x="21324" y="2176"/>
                    <a:pt x="21049" y="3156"/>
                    <a:pt x="20837" y="4325"/>
                  </a:cubicBezTo>
                  <a:cubicBezTo>
                    <a:pt x="20625" y="5495"/>
                    <a:pt x="20477" y="6855"/>
                    <a:pt x="20339" y="8243"/>
                  </a:cubicBezTo>
                  <a:cubicBezTo>
                    <a:pt x="20201" y="9630"/>
                    <a:pt x="20074" y="11045"/>
                    <a:pt x="20031" y="12351"/>
                  </a:cubicBezTo>
                  <a:cubicBezTo>
                    <a:pt x="19989" y="13656"/>
                    <a:pt x="20031" y="14853"/>
                    <a:pt x="20053" y="15751"/>
                  </a:cubicBezTo>
                  <a:cubicBezTo>
                    <a:pt x="20074" y="16649"/>
                    <a:pt x="20074" y="17247"/>
                    <a:pt x="19915" y="17683"/>
                  </a:cubicBezTo>
                  <a:cubicBezTo>
                    <a:pt x="19756" y="18118"/>
                    <a:pt x="19438" y="18390"/>
                    <a:pt x="18993" y="18580"/>
                  </a:cubicBezTo>
                  <a:cubicBezTo>
                    <a:pt x="18548" y="18771"/>
                    <a:pt x="17975" y="18880"/>
                    <a:pt x="17286" y="19097"/>
                  </a:cubicBezTo>
                  <a:cubicBezTo>
                    <a:pt x="16597" y="19315"/>
                    <a:pt x="15792" y="19641"/>
                    <a:pt x="15050" y="20077"/>
                  </a:cubicBezTo>
                  <a:cubicBezTo>
                    <a:pt x="14308" y="20512"/>
                    <a:pt x="13630" y="21056"/>
                    <a:pt x="1295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6250758" y="999564"/>
              <a:ext cx="2564586" cy="16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36" fill="norm" stroke="1" extrusionOk="0">
                  <a:moveTo>
                    <a:pt x="496" y="14912"/>
                  </a:moveTo>
                  <a:cubicBezTo>
                    <a:pt x="1183" y="13915"/>
                    <a:pt x="1870" y="12918"/>
                    <a:pt x="2611" y="11921"/>
                  </a:cubicBezTo>
                  <a:cubicBezTo>
                    <a:pt x="3352" y="10924"/>
                    <a:pt x="4146" y="9927"/>
                    <a:pt x="4898" y="9096"/>
                  </a:cubicBezTo>
                  <a:cubicBezTo>
                    <a:pt x="5649" y="8266"/>
                    <a:pt x="6358" y="7601"/>
                    <a:pt x="7088" y="7269"/>
                  </a:cubicBezTo>
                  <a:cubicBezTo>
                    <a:pt x="7818" y="6936"/>
                    <a:pt x="8569" y="6936"/>
                    <a:pt x="9418" y="6936"/>
                  </a:cubicBezTo>
                  <a:cubicBezTo>
                    <a:pt x="10266" y="6936"/>
                    <a:pt x="11210" y="6936"/>
                    <a:pt x="12112" y="6770"/>
                  </a:cubicBezTo>
                  <a:cubicBezTo>
                    <a:pt x="13014" y="6604"/>
                    <a:pt x="13873" y="6272"/>
                    <a:pt x="14699" y="5773"/>
                  </a:cubicBezTo>
                  <a:cubicBezTo>
                    <a:pt x="15526" y="5275"/>
                    <a:pt x="16321" y="4610"/>
                    <a:pt x="17115" y="3780"/>
                  </a:cubicBezTo>
                  <a:cubicBezTo>
                    <a:pt x="17909" y="2949"/>
                    <a:pt x="18704" y="1952"/>
                    <a:pt x="19369" y="1287"/>
                  </a:cubicBezTo>
                  <a:cubicBezTo>
                    <a:pt x="20035" y="623"/>
                    <a:pt x="20572" y="290"/>
                    <a:pt x="20937" y="124"/>
                  </a:cubicBezTo>
                  <a:cubicBezTo>
                    <a:pt x="21302" y="-42"/>
                    <a:pt x="21495" y="-42"/>
                    <a:pt x="21538" y="124"/>
                  </a:cubicBezTo>
                  <a:cubicBezTo>
                    <a:pt x="21581" y="290"/>
                    <a:pt x="21474" y="623"/>
                    <a:pt x="21012" y="1121"/>
                  </a:cubicBezTo>
                  <a:cubicBezTo>
                    <a:pt x="20550" y="1620"/>
                    <a:pt x="19734" y="2284"/>
                    <a:pt x="18951" y="2949"/>
                  </a:cubicBezTo>
                  <a:cubicBezTo>
                    <a:pt x="18167" y="3613"/>
                    <a:pt x="17416" y="4278"/>
                    <a:pt x="16600" y="4943"/>
                  </a:cubicBezTo>
                  <a:cubicBezTo>
                    <a:pt x="15784" y="5607"/>
                    <a:pt x="14903" y="6272"/>
                    <a:pt x="14045" y="6936"/>
                  </a:cubicBezTo>
                  <a:cubicBezTo>
                    <a:pt x="13186" y="7601"/>
                    <a:pt x="12348" y="8266"/>
                    <a:pt x="11479" y="9096"/>
                  </a:cubicBezTo>
                  <a:cubicBezTo>
                    <a:pt x="10609" y="9927"/>
                    <a:pt x="9707" y="10924"/>
                    <a:pt x="8827" y="11755"/>
                  </a:cubicBezTo>
                  <a:cubicBezTo>
                    <a:pt x="7947" y="12586"/>
                    <a:pt x="7088" y="13250"/>
                    <a:pt x="6283" y="13915"/>
                  </a:cubicBezTo>
                  <a:cubicBezTo>
                    <a:pt x="5478" y="14580"/>
                    <a:pt x="4726" y="15244"/>
                    <a:pt x="3996" y="16075"/>
                  </a:cubicBezTo>
                  <a:cubicBezTo>
                    <a:pt x="3266" y="16906"/>
                    <a:pt x="2558" y="17903"/>
                    <a:pt x="1935" y="18733"/>
                  </a:cubicBezTo>
                  <a:cubicBezTo>
                    <a:pt x="1312" y="19564"/>
                    <a:pt x="775" y="20229"/>
                    <a:pt x="443" y="20727"/>
                  </a:cubicBezTo>
                  <a:cubicBezTo>
                    <a:pt x="110" y="21226"/>
                    <a:pt x="-19" y="21558"/>
                    <a:pt x="2" y="21392"/>
                  </a:cubicBezTo>
                  <a:cubicBezTo>
                    <a:pt x="24" y="21226"/>
                    <a:pt x="196" y="20561"/>
                    <a:pt x="700" y="19398"/>
                  </a:cubicBezTo>
                  <a:cubicBezTo>
                    <a:pt x="1205" y="18235"/>
                    <a:pt x="2042" y="16573"/>
                    <a:pt x="2858" y="15244"/>
                  </a:cubicBezTo>
                  <a:cubicBezTo>
                    <a:pt x="3674" y="13915"/>
                    <a:pt x="4468" y="12918"/>
                    <a:pt x="5349" y="11921"/>
                  </a:cubicBezTo>
                  <a:cubicBezTo>
                    <a:pt x="6229" y="10924"/>
                    <a:pt x="7195" y="9927"/>
                    <a:pt x="8162" y="9096"/>
                  </a:cubicBezTo>
                  <a:cubicBezTo>
                    <a:pt x="9128" y="8266"/>
                    <a:pt x="10094" y="7601"/>
                    <a:pt x="11103" y="7269"/>
                  </a:cubicBezTo>
                  <a:cubicBezTo>
                    <a:pt x="12112" y="6936"/>
                    <a:pt x="13164" y="6936"/>
                    <a:pt x="13808" y="7103"/>
                  </a:cubicBezTo>
                  <a:cubicBezTo>
                    <a:pt x="14453" y="7269"/>
                    <a:pt x="14689" y="7601"/>
                    <a:pt x="14925" y="79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0" name="Drawing"/>
          <p:cNvGrpSpPr/>
          <p:nvPr/>
        </p:nvGrpSpPr>
        <p:grpSpPr>
          <a:xfrm>
            <a:off x="812684" y="161003"/>
            <a:ext cx="10178510" cy="6528066"/>
            <a:chOff x="0" y="0"/>
            <a:chExt cx="10178508" cy="6528064"/>
          </a:xfrm>
        </p:grpSpPr>
        <p:sp>
          <p:nvSpPr>
            <p:cNvPr id="1550" name="Line"/>
            <p:cNvSpPr/>
            <p:nvPr/>
          </p:nvSpPr>
          <p:spPr>
            <a:xfrm>
              <a:off x="306673" y="270206"/>
              <a:ext cx="345009" cy="64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21537"/>
                  </a:moveTo>
                  <a:cubicBezTo>
                    <a:pt x="2880" y="20251"/>
                    <a:pt x="5760" y="18966"/>
                    <a:pt x="8480" y="17080"/>
                  </a:cubicBezTo>
                  <a:cubicBezTo>
                    <a:pt x="11200" y="15194"/>
                    <a:pt x="13760" y="12708"/>
                    <a:pt x="15440" y="10094"/>
                  </a:cubicBezTo>
                  <a:cubicBezTo>
                    <a:pt x="17120" y="7480"/>
                    <a:pt x="17920" y="4737"/>
                    <a:pt x="18240" y="3151"/>
                  </a:cubicBezTo>
                  <a:cubicBezTo>
                    <a:pt x="18560" y="1566"/>
                    <a:pt x="18400" y="1137"/>
                    <a:pt x="17920" y="794"/>
                  </a:cubicBezTo>
                  <a:cubicBezTo>
                    <a:pt x="17440" y="451"/>
                    <a:pt x="16640" y="194"/>
                    <a:pt x="15760" y="66"/>
                  </a:cubicBezTo>
                  <a:cubicBezTo>
                    <a:pt x="14880" y="-63"/>
                    <a:pt x="13920" y="-63"/>
                    <a:pt x="12640" y="623"/>
                  </a:cubicBezTo>
                  <a:cubicBezTo>
                    <a:pt x="11360" y="1308"/>
                    <a:pt x="9760" y="2680"/>
                    <a:pt x="8880" y="4608"/>
                  </a:cubicBezTo>
                  <a:cubicBezTo>
                    <a:pt x="8000" y="6537"/>
                    <a:pt x="7840" y="9023"/>
                    <a:pt x="8400" y="11423"/>
                  </a:cubicBezTo>
                  <a:cubicBezTo>
                    <a:pt x="8960" y="13823"/>
                    <a:pt x="10240" y="16137"/>
                    <a:pt x="12080" y="17723"/>
                  </a:cubicBezTo>
                  <a:cubicBezTo>
                    <a:pt x="13920" y="19308"/>
                    <a:pt x="16320" y="20166"/>
                    <a:pt x="18000" y="20551"/>
                  </a:cubicBezTo>
                  <a:cubicBezTo>
                    <a:pt x="19680" y="20937"/>
                    <a:pt x="20640" y="20851"/>
                    <a:pt x="21600" y="207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812355" y="402400"/>
              <a:ext cx="153667" cy="43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487" fill="norm" stroke="1" extrusionOk="0">
                  <a:moveTo>
                    <a:pt x="13856" y="942"/>
                  </a:moveTo>
                  <a:cubicBezTo>
                    <a:pt x="11731" y="442"/>
                    <a:pt x="9607" y="-57"/>
                    <a:pt x="7836" y="5"/>
                  </a:cubicBezTo>
                  <a:cubicBezTo>
                    <a:pt x="6066" y="68"/>
                    <a:pt x="4649" y="692"/>
                    <a:pt x="3056" y="2877"/>
                  </a:cubicBezTo>
                  <a:cubicBezTo>
                    <a:pt x="1462" y="5062"/>
                    <a:pt x="-308" y="8808"/>
                    <a:pt x="46" y="11992"/>
                  </a:cubicBezTo>
                  <a:cubicBezTo>
                    <a:pt x="400" y="15175"/>
                    <a:pt x="2879" y="17797"/>
                    <a:pt x="6066" y="19358"/>
                  </a:cubicBezTo>
                  <a:cubicBezTo>
                    <a:pt x="9253" y="20919"/>
                    <a:pt x="13148" y="21418"/>
                    <a:pt x="15803" y="21481"/>
                  </a:cubicBezTo>
                  <a:cubicBezTo>
                    <a:pt x="18459" y="21543"/>
                    <a:pt x="19876" y="21168"/>
                    <a:pt x="21292" y="207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1074860" y="413109"/>
              <a:ext cx="186602" cy="40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0629" fill="norm" stroke="1" extrusionOk="0">
                  <a:moveTo>
                    <a:pt x="3244" y="3150"/>
                  </a:moveTo>
                  <a:cubicBezTo>
                    <a:pt x="2107" y="7418"/>
                    <a:pt x="970" y="11686"/>
                    <a:pt x="544" y="14467"/>
                  </a:cubicBezTo>
                  <a:cubicBezTo>
                    <a:pt x="117" y="17248"/>
                    <a:pt x="402" y="18541"/>
                    <a:pt x="544" y="19576"/>
                  </a:cubicBezTo>
                  <a:cubicBezTo>
                    <a:pt x="686" y="20611"/>
                    <a:pt x="686" y="21387"/>
                    <a:pt x="828" y="19382"/>
                  </a:cubicBezTo>
                  <a:cubicBezTo>
                    <a:pt x="970" y="17377"/>
                    <a:pt x="1254" y="12592"/>
                    <a:pt x="1538" y="9358"/>
                  </a:cubicBezTo>
                  <a:cubicBezTo>
                    <a:pt x="1823" y="6125"/>
                    <a:pt x="2107" y="4443"/>
                    <a:pt x="2675" y="3085"/>
                  </a:cubicBezTo>
                  <a:cubicBezTo>
                    <a:pt x="3244" y="1727"/>
                    <a:pt x="4096" y="692"/>
                    <a:pt x="5233" y="240"/>
                  </a:cubicBezTo>
                  <a:cubicBezTo>
                    <a:pt x="6370" y="-213"/>
                    <a:pt x="7791" y="-84"/>
                    <a:pt x="10207" y="1145"/>
                  </a:cubicBezTo>
                  <a:cubicBezTo>
                    <a:pt x="12623" y="2374"/>
                    <a:pt x="16033" y="4702"/>
                    <a:pt x="18165" y="6901"/>
                  </a:cubicBezTo>
                  <a:cubicBezTo>
                    <a:pt x="20296" y="9100"/>
                    <a:pt x="21149" y="11169"/>
                    <a:pt x="20581" y="13174"/>
                  </a:cubicBezTo>
                  <a:cubicBezTo>
                    <a:pt x="20012" y="15179"/>
                    <a:pt x="18023" y="17119"/>
                    <a:pt x="15465" y="18283"/>
                  </a:cubicBezTo>
                  <a:cubicBezTo>
                    <a:pt x="12907" y="19447"/>
                    <a:pt x="9781" y="19835"/>
                    <a:pt x="6938" y="19770"/>
                  </a:cubicBezTo>
                  <a:cubicBezTo>
                    <a:pt x="4096" y="19706"/>
                    <a:pt x="1538" y="19188"/>
                    <a:pt x="544" y="17959"/>
                  </a:cubicBezTo>
                  <a:cubicBezTo>
                    <a:pt x="-451" y="16731"/>
                    <a:pt x="117" y="14791"/>
                    <a:pt x="686" y="128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1334030" y="392511"/>
              <a:ext cx="125703" cy="51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433" fill="norm" stroke="1" extrusionOk="0">
                  <a:moveTo>
                    <a:pt x="0" y="254"/>
                  </a:moveTo>
                  <a:cubicBezTo>
                    <a:pt x="2965" y="44"/>
                    <a:pt x="5929" y="-167"/>
                    <a:pt x="9106" y="202"/>
                  </a:cubicBezTo>
                  <a:cubicBezTo>
                    <a:pt x="12282" y="571"/>
                    <a:pt x="15671" y="1519"/>
                    <a:pt x="18000" y="3942"/>
                  </a:cubicBezTo>
                  <a:cubicBezTo>
                    <a:pt x="20329" y="6366"/>
                    <a:pt x="21600" y="10264"/>
                    <a:pt x="20329" y="13214"/>
                  </a:cubicBezTo>
                  <a:cubicBezTo>
                    <a:pt x="19059" y="16165"/>
                    <a:pt x="15247" y="18167"/>
                    <a:pt x="11435" y="19378"/>
                  </a:cubicBezTo>
                  <a:cubicBezTo>
                    <a:pt x="7624" y="20590"/>
                    <a:pt x="3812" y="21012"/>
                    <a:pt x="0" y="21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2054713" y="551332"/>
              <a:ext cx="222339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959" y="11375"/>
                    <a:pt x="11917" y="2735"/>
                    <a:pt x="15517" y="575"/>
                  </a:cubicBezTo>
                  <a:cubicBezTo>
                    <a:pt x="19117" y="-1585"/>
                    <a:pt x="20359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2098612" y="697682"/>
              <a:ext cx="186107" cy="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0825" fill="norm" stroke="1" extrusionOk="0">
                  <a:moveTo>
                    <a:pt x="1991" y="5400"/>
                  </a:moveTo>
                  <a:cubicBezTo>
                    <a:pt x="824" y="10800"/>
                    <a:pt x="-344" y="16200"/>
                    <a:pt x="94" y="18900"/>
                  </a:cubicBezTo>
                  <a:cubicBezTo>
                    <a:pt x="532" y="21600"/>
                    <a:pt x="2575" y="21600"/>
                    <a:pt x="6370" y="18000"/>
                  </a:cubicBezTo>
                  <a:cubicBezTo>
                    <a:pt x="10164" y="14400"/>
                    <a:pt x="15710" y="7200"/>
                    <a:pt x="2125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2912036" y="349898"/>
              <a:ext cx="469041" cy="483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14" fill="norm" stroke="1" extrusionOk="0">
                  <a:moveTo>
                    <a:pt x="17319" y="1141"/>
                  </a:moveTo>
                  <a:cubicBezTo>
                    <a:pt x="17788" y="689"/>
                    <a:pt x="18258" y="236"/>
                    <a:pt x="18199" y="67"/>
                  </a:cubicBezTo>
                  <a:cubicBezTo>
                    <a:pt x="18141" y="-103"/>
                    <a:pt x="17554" y="10"/>
                    <a:pt x="15323" y="915"/>
                  </a:cubicBezTo>
                  <a:cubicBezTo>
                    <a:pt x="13093" y="1820"/>
                    <a:pt x="9219" y="3516"/>
                    <a:pt x="6519" y="4760"/>
                  </a:cubicBezTo>
                  <a:cubicBezTo>
                    <a:pt x="3819" y="6004"/>
                    <a:pt x="2293" y="6795"/>
                    <a:pt x="1412" y="7474"/>
                  </a:cubicBezTo>
                  <a:cubicBezTo>
                    <a:pt x="532" y="8152"/>
                    <a:pt x="297" y="8718"/>
                    <a:pt x="532" y="9114"/>
                  </a:cubicBezTo>
                  <a:cubicBezTo>
                    <a:pt x="767" y="9510"/>
                    <a:pt x="1471" y="9736"/>
                    <a:pt x="3467" y="9962"/>
                  </a:cubicBezTo>
                  <a:cubicBezTo>
                    <a:pt x="5462" y="10188"/>
                    <a:pt x="8749" y="10414"/>
                    <a:pt x="10686" y="10584"/>
                  </a:cubicBezTo>
                  <a:cubicBezTo>
                    <a:pt x="12623" y="10754"/>
                    <a:pt x="13210" y="10867"/>
                    <a:pt x="13562" y="11206"/>
                  </a:cubicBezTo>
                  <a:cubicBezTo>
                    <a:pt x="13915" y="11545"/>
                    <a:pt x="14032" y="12111"/>
                    <a:pt x="13269" y="12959"/>
                  </a:cubicBezTo>
                  <a:cubicBezTo>
                    <a:pt x="12506" y="13807"/>
                    <a:pt x="10862" y="14938"/>
                    <a:pt x="8749" y="16125"/>
                  </a:cubicBezTo>
                  <a:cubicBezTo>
                    <a:pt x="6636" y="17313"/>
                    <a:pt x="4054" y="18557"/>
                    <a:pt x="2410" y="19461"/>
                  </a:cubicBezTo>
                  <a:cubicBezTo>
                    <a:pt x="767" y="20366"/>
                    <a:pt x="62" y="20932"/>
                    <a:pt x="4" y="21214"/>
                  </a:cubicBezTo>
                  <a:cubicBezTo>
                    <a:pt x="-55" y="21497"/>
                    <a:pt x="532" y="21497"/>
                    <a:pt x="2880" y="21101"/>
                  </a:cubicBezTo>
                  <a:cubicBezTo>
                    <a:pt x="5228" y="20705"/>
                    <a:pt x="9336" y="19914"/>
                    <a:pt x="12741" y="19405"/>
                  </a:cubicBezTo>
                  <a:cubicBezTo>
                    <a:pt x="16145" y="18896"/>
                    <a:pt x="18845" y="18670"/>
                    <a:pt x="21545" y="18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3013067" y="981355"/>
              <a:ext cx="3066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3028401" y="870077"/>
              <a:ext cx="46002" cy="2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2400" y="10884"/>
                    <a:pt x="4800" y="1066"/>
                    <a:pt x="8400" y="84"/>
                  </a:cubicBezTo>
                  <a:cubicBezTo>
                    <a:pt x="12000" y="-898"/>
                    <a:pt x="16800" y="6957"/>
                    <a:pt x="21600" y="14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3151071" y="920020"/>
              <a:ext cx="7668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3105070" y="973688"/>
              <a:ext cx="17633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5429"/>
                    <a:pt x="11270" y="9257"/>
                    <a:pt x="14870" y="5657"/>
                  </a:cubicBezTo>
                  <a:cubicBezTo>
                    <a:pt x="18470" y="2057"/>
                    <a:pt x="20035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3135737" y="904687"/>
              <a:ext cx="13800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3358075" y="889353"/>
              <a:ext cx="1533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3002669" y="197125"/>
              <a:ext cx="133069" cy="191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0768" fill="norm" stroke="1" extrusionOk="0">
                  <a:moveTo>
                    <a:pt x="1659" y="13532"/>
                  </a:moveTo>
                  <a:cubicBezTo>
                    <a:pt x="1251" y="12148"/>
                    <a:pt x="844" y="10763"/>
                    <a:pt x="844" y="10901"/>
                  </a:cubicBezTo>
                  <a:cubicBezTo>
                    <a:pt x="844" y="11040"/>
                    <a:pt x="1251" y="12701"/>
                    <a:pt x="1251" y="14917"/>
                  </a:cubicBezTo>
                  <a:cubicBezTo>
                    <a:pt x="1251" y="17132"/>
                    <a:pt x="844" y="19901"/>
                    <a:pt x="436" y="20594"/>
                  </a:cubicBezTo>
                  <a:cubicBezTo>
                    <a:pt x="29" y="21286"/>
                    <a:pt x="-379" y="19901"/>
                    <a:pt x="640" y="16717"/>
                  </a:cubicBezTo>
                  <a:cubicBezTo>
                    <a:pt x="1659" y="13532"/>
                    <a:pt x="4104" y="8548"/>
                    <a:pt x="6346" y="5363"/>
                  </a:cubicBezTo>
                  <a:cubicBezTo>
                    <a:pt x="8587" y="2178"/>
                    <a:pt x="10625" y="794"/>
                    <a:pt x="12662" y="240"/>
                  </a:cubicBezTo>
                  <a:cubicBezTo>
                    <a:pt x="14700" y="-314"/>
                    <a:pt x="16738" y="-37"/>
                    <a:pt x="18164" y="2455"/>
                  </a:cubicBezTo>
                  <a:cubicBezTo>
                    <a:pt x="19591" y="4948"/>
                    <a:pt x="20406" y="9655"/>
                    <a:pt x="21221" y="14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3667578" y="239272"/>
              <a:ext cx="181176" cy="646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516" fill="norm" stroke="1" extrusionOk="0">
                  <a:moveTo>
                    <a:pt x="21268" y="712"/>
                  </a:moveTo>
                  <a:cubicBezTo>
                    <a:pt x="18268" y="457"/>
                    <a:pt x="15268" y="202"/>
                    <a:pt x="12868" y="75"/>
                  </a:cubicBezTo>
                  <a:cubicBezTo>
                    <a:pt x="10468" y="-53"/>
                    <a:pt x="8668" y="-53"/>
                    <a:pt x="7468" y="372"/>
                  </a:cubicBezTo>
                  <a:cubicBezTo>
                    <a:pt x="6268" y="797"/>
                    <a:pt x="5668" y="1648"/>
                    <a:pt x="6418" y="2711"/>
                  </a:cubicBezTo>
                  <a:cubicBezTo>
                    <a:pt x="7168" y="3774"/>
                    <a:pt x="9268" y="5049"/>
                    <a:pt x="10768" y="6070"/>
                  </a:cubicBezTo>
                  <a:cubicBezTo>
                    <a:pt x="12268" y="7090"/>
                    <a:pt x="13168" y="7856"/>
                    <a:pt x="13318" y="8451"/>
                  </a:cubicBezTo>
                  <a:cubicBezTo>
                    <a:pt x="13468" y="9046"/>
                    <a:pt x="12868" y="9471"/>
                    <a:pt x="11968" y="9812"/>
                  </a:cubicBezTo>
                  <a:cubicBezTo>
                    <a:pt x="11068" y="10152"/>
                    <a:pt x="9868" y="10407"/>
                    <a:pt x="8518" y="10619"/>
                  </a:cubicBezTo>
                  <a:cubicBezTo>
                    <a:pt x="7168" y="10832"/>
                    <a:pt x="5668" y="11002"/>
                    <a:pt x="4018" y="11002"/>
                  </a:cubicBezTo>
                  <a:cubicBezTo>
                    <a:pt x="2368" y="11002"/>
                    <a:pt x="568" y="10832"/>
                    <a:pt x="118" y="10577"/>
                  </a:cubicBezTo>
                  <a:cubicBezTo>
                    <a:pt x="-332" y="10322"/>
                    <a:pt x="568" y="9982"/>
                    <a:pt x="1768" y="9812"/>
                  </a:cubicBezTo>
                  <a:cubicBezTo>
                    <a:pt x="2968" y="9641"/>
                    <a:pt x="4468" y="9641"/>
                    <a:pt x="5818" y="9812"/>
                  </a:cubicBezTo>
                  <a:cubicBezTo>
                    <a:pt x="7168" y="9982"/>
                    <a:pt x="8368" y="10322"/>
                    <a:pt x="9268" y="11002"/>
                  </a:cubicBezTo>
                  <a:cubicBezTo>
                    <a:pt x="10168" y="11682"/>
                    <a:pt x="10768" y="12703"/>
                    <a:pt x="9718" y="13978"/>
                  </a:cubicBezTo>
                  <a:cubicBezTo>
                    <a:pt x="8668" y="15254"/>
                    <a:pt x="5968" y="16785"/>
                    <a:pt x="4168" y="17720"/>
                  </a:cubicBezTo>
                  <a:cubicBezTo>
                    <a:pt x="2368" y="18656"/>
                    <a:pt x="1468" y="18996"/>
                    <a:pt x="868" y="19464"/>
                  </a:cubicBezTo>
                  <a:cubicBezTo>
                    <a:pt x="268" y="19931"/>
                    <a:pt x="-32" y="20527"/>
                    <a:pt x="568" y="20909"/>
                  </a:cubicBezTo>
                  <a:cubicBezTo>
                    <a:pt x="1168" y="21292"/>
                    <a:pt x="2668" y="21462"/>
                    <a:pt x="6268" y="21504"/>
                  </a:cubicBezTo>
                  <a:cubicBezTo>
                    <a:pt x="9868" y="21547"/>
                    <a:pt x="15568" y="21462"/>
                    <a:pt x="21268" y="21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4040424" y="316258"/>
              <a:ext cx="356828" cy="49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17" fill="norm" stroke="1" extrusionOk="0">
                  <a:moveTo>
                    <a:pt x="0" y="21517"/>
                  </a:moveTo>
                  <a:cubicBezTo>
                    <a:pt x="1389" y="21185"/>
                    <a:pt x="2777" y="20852"/>
                    <a:pt x="4551" y="19468"/>
                  </a:cubicBezTo>
                  <a:cubicBezTo>
                    <a:pt x="6326" y="18083"/>
                    <a:pt x="8486" y="15646"/>
                    <a:pt x="10106" y="12766"/>
                  </a:cubicBezTo>
                  <a:cubicBezTo>
                    <a:pt x="11726" y="9886"/>
                    <a:pt x="12806" y="6563"/>
                    <a:pt x="13346" y="4569"/>
                  </a:cubicBezTo>
                  <a:cubicBezTo>
                    <a:pt x="13886" y="2575"/>
                    <a:pt x="13886" y="1911"/>
                    <a:pt x="13654" y="1357"/>
                  </a:cubicBezTo>
                  <a:cubicBezTo>
                    <a:pt x="13423" y="803"/>
                    <a:pt x="12960" y="360"/>
                    <a:pt x="12343" y="139"/>
                  </a:cubicBezTo>
                  <a:cubicBezTo>
                    <a:pt x="11726" y="-83"/>
                    <a:pt x="10954" y="-83"/>
                    <a:pt x="9951" y="471"/>
                  </a:cubicBezTo>
                  <a:cubicBezTo>
                    <a:pt x="8949" y="1025"/>
                    <a:pt x="7714" y="2132"/>
                    <a:pt x="6943" y="4292"/>
                  </a:cubicBezTo>
                  <a:cubicBezTo>
                    <a:pt x="6171" y="6452"/>
                    <a:pt x="5863" y="9665"/>
                    <a:pt x="6094" y="11825"/>
                  </a:cubicBezTo>
                  <a:cubicBezTo>
                    <a:pt x="6326" y="13985"/>
                    <a:pt x="7097" y="15092"/>
                    <a:pt x="7869" y="15757"/>
                  </a:cubicBezTo>
                  <a:cubicBezTo>
                    <a:pt x="8640" y="16422"/>
                    <a:pt x="9411" y="16643"/>
                    <a:pt x="10183" y="16588"/>
                  </a:cubicBezTo>
                  <a:cubicBezTo>
                    <a:pt x="10954" y="16532"/>
                    <a:pt x="11726" y="16200"/>
                    <a:pt x="12343" y="15812"/>
                  </a:cubicBezTo>
                  <a:cubicBezTo>
                    <a:pt x="12960" y="15425"/>
                    <a:pt x="13423" y="14982"/>
                    <a:pt x="13654" y="15092"/>
                  </a:cubicBezTo>
                  <a:cubicBezTo>
                    <a:pt x="13886" y="15203"/>
                    <a:pt x="13886" y="15868"/>
                    <a:pt x="13809" y="16477"/>
                  </a:cubicBezTo>
                  <a:cubicBezTo>
                    <a:pt x="13731" y="17086"/>
                    <a:pt x="13577" y="17640"/>
                    <a:pt x="13423" y="18249"/>
                  </a:cubicBezTo>
                  <a:cubicBezTo>
                    <a:pt x="13269" y="18859"/>
                    <a:pt x="13114" y="19523"/>
                    <a:pt x="13037" y="19357"/>
                  </a:cubicBezTo>
                  <a:cubicBezTo>
                    <a:pt x="12960" y="19191"/>
                    <a:pt x="12960" y="18194"/>
                    <a:pt x="13346" y="16754"/>
                  </a:cubicBezTo>
                  <a:cubicBezTo>
                    <a:pt x="13731" y="15314"/>
                    <a:pt x="14503" y="13431"/>
                    <a:pt x="15197" y="12323"/>
                  </a:cubicBezTo>
                  <a:cubicBezTo>
                    <a:pt x="15891" y="11215"/>
                    <a:pt x="16509" y="10883"/>
                    <a:pt x="17203" y="10662"/>
                  </a:cubicBezTo>
                  <a:cubicBezTo>
                    <a:pt x="17897" y="10440"/>
                    <a:pt x="18669" y="10329"/>
                    <a:pt x="19363" y="10495"/>
                  </a:cubicBezTo>
                  <a:cubicBezTo>
                    <a:pt x="20057" y="10662"/>
                    <a:pt x="20674" y="11105"/>
                    <a:pt x="21060" y="12046"/>
                  </a:cubicBezTo>
                  <a:cubicBezTo>
                    <a:pt x="21446" y="12988"/>
                    <a:pt x="21600" y="14428"/>
                    <a:pt x="21523" y="15702"/>
                  </a:cubicBezTo>
                  <a:cubicBezTo>
                    <a:pt x="21446" y="16975"/>
                    <a:pt x="21137" y="18083"/>
                    <a:pt x="20829" y="191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4564646" y="400664"/>
              <a:ext cx="165794" cy="358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481" fill="norm" stroke="1" extrusionOk="0">
                  <a:moveTo>
                    <a:pt x="21232" y="1719"/>
                  </a:moveTo>
                  <a:cubicBezTo>
                    <a:pt x="20250" y="1107"/>
                    <a:pt x="19268" y="494"/>
                    <a:pt x="17959" y="187"/>
                  </a:cubicBezTo>
                  <a:cubicBezTo>
                    <a:pt x="16650" y="-119"/>
                    <a:pt x="15014" y="-119"/>
                    <a:pt x="12887" y="724"/>
                  </a:cubicBezTo>
                  <a:cubicBezTo>
                    <a:pt x="10759" y="1566"/>
                    <a:pt x="8141" y="3251"/>
                    <a:pt x="5850" y="5855"/>
                  </a:cubicBezTo>
                  <a:cubicBezTo>
                    <a:pt x="3559" y="8460"/>
                    <a:pt x="1596" y="11983"/>
                    <a:pt x="614" y="14511"/>
                  </a:cubicBezTo>
                  <a:cubicBezTo>
                    <a:pt x="-368" y="17038"/>
                    <a:pt x="-368" y="18570"/>
                    <a:pt x="2087" y="19566"/>
                  </a:cubicBezTo>
                  <a:cubicBezTo>
                    <a:pt x="4541" y="20562"/>
                    <a:pt x="9450" y="21021"/>
                    <a:pt x="14359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4700911" y="622717"/>
              <a:ext cx="190533" cy="104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027" fill="norm" stroke="1" extrusionOk="0">
                  <a:moveTo>
                    <a:pt x="10240" y="4286"/>
                  </a:moveTo>
                  <a:cubicBezTo>
                    <a:pt x="9088" y="2743"/>
                    <a:pt x="7936" y="1200"/>
                    <a:pt x="6496" y="428"/>
                  </a:cubicBezTo>
                  <a:cubicBezTo>
                    <a:pt x="5056" y="-343"/>
                    <a:pt x="3328" y="-343"/>
                    <a:pt x="2032" y="2743"/>
                  </a:cubicBezTo>
                  <a:cubicBezTo>
                    <a:pt x="736" y="5828"/>
                    <a:pt x="-128" y="12000"/>
                    <a:pt x="16" y="15857"/>
                  </a:cubicBezTo>
                  <a:cubicBezTo>
                    <a:pt x="160" y="19714"/>
                    <a:pt x="1312" y="21257"/>
                    <a:pt x="4624" y="21000"/>
                  </a:cubicBezTo>
                  <a:cubicBezTo>
                    <a:pt x="7936" y="20743"/>
                    <a:pt x="13408" y="18686"/>
                    <a:pt x="16576" y="16628"/>
                  </a:cubicBezTo>
                  <a:cubicBezTo>
                    <a:pt x="19744" y="14571"/>
                    <a:pt x="20608" y="12514"/>
                    <a:pt x="21472" y="10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4816768" y="641458"/>
              <a:ext cx="266347" cy="10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073" fill="norm" stroke="1" extrusionOk="0">
                  <a:moveTo>
                    <a:pt x="7863" y="527"/>
                  </a:moveTo>
                  <a:cubicBezTo>
                    <a:pt x="6834" y="0"/>
                    <a:pt x="5806" y="-527"/>
                    <a:pt x="4469" y="1053"/>
                  </a:cubicBezTo>
                  <a:cubicBezTo>
                    <a:pt x="3131" y="2634"/>
                    <a:pt x="1486" y="6322"/>
                    <a:pt x="663" y="9483"/>
                  </a:cubicBezTo>
                  <a:cubicBezTo>
                    <a:pt x="-160" y="12644"/>
                    <a:pt x="-160" y="15278"/>
                    <a:pt x="354" y="16858"/>
                  </a:cubicBezTo>
                  <a:cubicBezTo>
                    <a:pt x="869" y="18439"/>
                    <a:pt x="1897" y="18966"/>
                    <a:pt x="3234" y="17649"/>
                  </a:cubicBezTo>
                  <a:cubicBezTo>
                    <a:pt x="4571" y="16332"/>
                    <a:pt x="6217" y="13171"/>
                    <a:pt x="7143" y="10273"/>
                  </a:cubicBezTo>
                  <a:cubicBezTo>
                    <a:pt x="8069" y="7375"/>
                    <a:pt x="8274" y="4741"/>
                    <a:pt x="8891" y="4214"/>
                  </a:cubicBezTo>
                  <a:cubicBezTo>
                    <a:pt x="9509" y="3688"/>
                    <a:pt x="10537" y="5268"/>
                    <a:pt x="11257" y="7375"/>
                  </a:cubicBezTo>
                  <a:cubicBezTo>
                    <a:pt x="11977" y="9483"/>
                    <a:pt x="12389" y="12117"/>
                    <a:pt x="12800" y="11853"/>
                  </a:cubicBezTo>
                  <a:cubicBezTo>
                    <a:pt x="13211" y="11590"/>
                    <a:pt x="13623" y="8429"/>
                    <a:pt x="14240" y="6058"/>
                  </a:cubicBezTo>
                  <a:cubicBezTo>
                    <a:pt x="14857" y="3688"/>
                    <a:pt x="15680" y="2107"/>
                    <a:pt x="16297" y="2634"/>
                  </a:cubicBezTo>
                  <a:cubicBezTo>
                    <a:pt x="16914" y="3161"/>
                    <a:pt x="17326" y="5795"/>
                    <a:pt x="18149" y="9219"/>
                  </a:cubicBezTo>
                  <a:cubicBezTo>
                    <a:pt x="18971" y="12644"/>
                    <a:pt x="20206" y="16858"/>
                    <a:pt x="21440" y="21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5136782" y="610791"/>
              <a:ext cx="92003" cy="157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21600" y="1371"/>
                  </a:moveTo>
                  <a:cubicBezTo>
                    <a:pt x="18600" y="686"/>
                    <a:pt x="15600" y="0"/>
                    <a:pt x="12000" y="0"/>
                  </a:cubicBezTo>
                  <a:cubicBezTo>
                    <a:pt x="8400" y="0"/>
                    <a:pt x="4200" y="686"/>
                    <a:pt x="3000" y="2743"/>
                  </a:cubicBezTo>
                  <a:cubicBezTo>
                    <a:pt x="1800" y="4800"/>
                    <a:pt x="3600" y="8229"/>
                    <a:pt x="5700" y="10629"/>
                  </a:cubicBezTo>
                  <a:cubicBezTo>
                    <a:pt x="7800" y="13029"/>
                    <a:pt x="10200" y="14400"/>
                    <a:pt x="12000" y="15943"/>
                  </a:cubicBezTo>
                  <a:cubicBezTo>
                    <a:pt x="13800" y="17486"/>
                    <a:pt x="15000" y="19200"/>
                    <a:pt x="13800" y="20229"/>
                  </a:cubicBezTo>
                  <a:cubicBezTo>
                    <a:pt x="12600" y="21257"/>
                    <a:pt x="9000" y="21600"/>
                    <a:pt x="6300" y="20571"/>
                  </a:cubicBezTo>
                  <a:cubicBezTo>
                    <a:pt x="3600" y="19543"/>
                    <a:pt x="1800" y="17143"/>
                    <a:pt x="0" y="147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5317816" y="398675"/>
              <a:ext cx="56639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3909" y="0"/>
                  </a:moveTo>
                  <a:cubicBezTo>
                    <a:pt x="8604" y="147"/>
                    <a:pt x="13300" y="294"/>
                    <a:pt x="16117" y="808"/>
                  </a:cubicBezTo>
                  <a:cubicBezTo>
                    <a:pt x="18935" y="1322"/>
                    <a:pt x="19874" y="2204"/>
                    <a:pt x="17056" y="4629"/>
                  </a:cubicBezTo>
                  <a:cubicBezTo>
                    <a:pt x="14239" y="7053"/>
                    <a:pt x="7665" y="11020"/>
                    <a:pt x="3909" y="13959"/>
                  </a:cubicBezTo>
                  <a:cubicBezTo>
                    <a:pt x="152" y="16898"/>
                    <a:pt x="-787" y="18808"/>
                    <a:pt x="622" y="19984"/>
                  </a:cubicBezTo>
                  <a:cubicBezTo>
                    <a:pt x="2030" y="21159"/>
                    <a:pt x="5787" y="21600"/>
                    <a:pt x="9543" y="21600"/>
                  </a:cubicBezTo>
                  <a:cubicBezTo>
                    <a:pt x="13300" y="21600"/>
                    <a:pt x="17056" y="21159"/>
                    <a:pt x="20813" y="20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5295684" y="559679"/>
              <a:ext cx="101771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3595" y="21600"/>
                  </a:moveTo>
                  <a:cubicBezTo>
                    <a:pt x="1487" y="18900"/>
                    <a:pt x="-620" y="16200"/>
                    <a:pt x="170" y="13950"/>
                  </a:cubicBezTo>
                  <a:cubicBezTo>
                    <a:pt x="960" y="11700"/>
                    <a:pt x="4648" y="9900"/>
                    <a:pt x="8600" y="7650"/>
                  </a:cubicBezTo>
                  <a:cubicBezTo>
                    <a:pt x="12551" y="5400"/>
                    <a:pt x="16765" y="2700"/>
                    <a:pt x="2098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5497124" y="368008"/>
              <a:ext cx="84625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6" h="21600" fill="norm" stroke="1" extrusionOk="0">
                  <a:moveTo>
                    <a:pt x="0" y="0"/>
                  </a:moveTo>
                  <a:cubicBezTo>
                    <a:pt x="6789" y="3130"/>
                    <a:pt x="13577" y="6261"/>
                    <a:pt x="17280" y="9287"/>
                  </a:cubicBezTo>
                  <a:cubicBezTo>
                    <a:pt x="20983" y="12313"/>
                    <a:pt x="21600" y="15235"/>
                    <a:pt x="18206" y="17270"/>
                  </a:cubicBezTo>
                  <a:cubicBezTo>
                    <a:pt x="14811" y="19304"/>
                    <a:pt x="7406" y="2045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5964801" y="682348"/>
              <a:ext cx="421677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8000"/>
                    <a:pt x="10473" y="14400"/>
                    <a:pt x="14073" y="10800"/>
                  </a:cubicBezTo>
                  <a:cubicBezTo>
                    <a:pt x="17673" y="7200"/>
                    <a:pt x="19636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6923156" y="191670"/>
              <a:ext cx="16867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926"/>
                    <a:pt x="7855" y="9853"/>
                    <a:pt x="10473" y="13453"/>
                  </a:cubicBezTo>
                  <a:cubicBezTo>
                    <a:pt x="13091" y="17053"/>
                    <a:pt x="14400" y="19326"/>
                    <a:pt x="16036" y="20463"/>
                  </a:cubicBezTo>
                  <a:cubicBezTo>
                    <a:pt x="17673" y="21600"/>
                    <a:pt x="19636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7043482" y="184004"/>
              <a:ext cx="102013" cy="383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460" fill="norm" stroke="1" extrusionOk="0">
                  <a:moveTo>
                    <a:pt x="21029" y="0"/>
                  </a:moveTo>
                  <a:cubicBezTo>
                    <a:pt x="16814" y="4291"/>
                    <a:pt x="12600" y="8583"/>
                    <a:pt x="9175" y="11873"/>
                  </a:cubicBezTo>
                  <a:cubicBezTo>
                    <a:pt x="5751" y="15163"/>
                    <a:pt x="3117" y="17452"/>
                    <a:pt x="1536" y="18954"/>
                  </a:cubicBezTo>
                  <a:cubicBezTo>
                    <a:pt x="-44" y="20456"/>
                    <a:pt x="-571" y="21171"/>
                    <a:pt x="746" y="21385"/>
                  </a:cubicBezTo>
                  <a:cubicBezTo>
                    <a:pt x="2063" y="21600"/>
                    <a:pt x="5224" y="21314"/>
                    <a:pt x="8385" y="210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7205352" y="475344"/>
              <a:ext cx="1681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2400"/>
                    <a:pt x="1783" y="4800"/>
                    <a:pt x="240" y="8400"/>
                  </a:cubicBezTo>
                  <a:cubicBezTo>
                    <a:pt x="-1303" y="12000"/>
                    <a:pt x="4869" y="16800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7225888" y="335863"/>
              <a:ext cx="85722" cy="62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236" fill="norm" stroke="1" extrusionOk="0">
                  <a:moveTo>
                    <a:pt x="4791" y="21236"/>
                  </a:moveTo>
                  <a:cubicBezTo>
                    <a:pt x="2250" y="18644"/>
                    <a:pt x="-291" y="16052"/>
                    <a:pt x="27" y="15188"/>
                  </a:cubicBezTo>
                  <a:cubicBezTo>
                    <a:pt x="344" y="14324"/>
                    <a:pt x="3521" y="15188"/>
                    <a:pt x="6697" y="15620"/>
                  </a:cubicBezTo>
                  <a:cubicBezTo>
                    <a:pt x="9874" y="16052"/>
                    <a:pt x="13050" y="16052"/>
                    <a:pt x="15909" y="14324"/>
                  </a:cubicBezTo>
                  <a:cubicBezTo>
                    <a:pt x="18768" y="12596"/>
                    <a:pt x="21309" y="9140"/>
                    <a:pt x="21309" y="6116"/>
                  </a:cubicBezTo>
                  <a:cubicBezTo>
                    <a:pt x="21309" y="3092"/>
                    <a:pt x="18768" y="500"/>
                    <a:pt x="15591" y="68"/>
                  </a:cubicBezTo>
                  <a:cubicBezTo>
                    <a:pt x="12415" y="-364"/>
                    <a:pt x="8603" y="1364"/>
                    <a:pt x="7015" y="2660"/>
                  </a:cubicBezTo>
                  <a:cubicBezTo>
                    <a:pt x="5427" y="3956"/>
                    <a:pt x="6062" y="4820"/>
                    <a:pt x="6697" y="56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7436834" y="414009"/>
              <a:ext cx="20700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7855954" y="234721"/>
              <a:ext cx="102226" cy="32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21600" y="195"/>
                  </a:moveTo>
                  <a:cubicBezTo>
                    <a:pt x="18900" y="26"/>
                    <a:pt x="16200" y="-143"/>
                    <a:pt x="13500" y="195"/>
                  </a:cubicBezTo>
                  <a:cubicBezTo>
                    <a:pt x="10800" y="532"/>
                    <a:pt x="8100" y="1376"/>
                    <a:pt x="5400" y="4245"/>
                  </a:cubicBezTo>
                  <a:cubicBezTo>
                    <a:pt x="2700" y="7113"/>
                    <a:pt x="0" y="12007"/>
                    <a:pt x="0" y="15213"/>
                  </a:cubicBezTo>
                  <a:cubicBezTo>
                    <a:pt x="0" y="18419"/>
                    <a:pt x="2700" y="19938"/>
                    <a:pt x="5400" y="21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8027180" y="154481"/>
              <a:ext cx="195208" cy="55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56" fill="norm" stroke="1" extrusionOk="0">
                  <a:moveTo>
                    <a:pt x="0" y="21556"/>
                  </a:moveTo>
                  <a:cubicBezTo>
                    <a:pt x="1403" y="19879"/>
                    <a:pt x="2805" y="18203"/>
                    <a:pt x="4068" y="15638"/>
                  </a:cubicBezTo>
                  <a:cubicBezTo>
                    <a:pt x="5330" y="13074"/>
                    <a:pt x="6452" y="9622"/>
                    <a:pt x="7714" y="6959"/>
                  </a:cubicBezTo>
                  <a:cubicBezTo>
                    <a:pt x="8977" y="4296"/>
                    <a:pt x="10379" y="2422"/>
                    <a:pt x="11642" y="1337"/>
                  </a:cubicBezTo>
                  <a:cubicBezTo>
                    <a:pt x="12904" y="252"/>
                    <a:pt x="14026" y="-44"/>
                    <a:pt x="15008" y="5"/>
                  </a:cubicBezTo>
                  <a:cubicBezTo>
                    <a:pt x="15990" y="55"/>
                    <a:pt x="16831" y="449"/>
                    <a:pt x="17673" y="1485"/>
                  </a:cubicBezTo>
                  <a:cubicBezTo>
                    <a:pt x="18514" y="2520"/>
                    <a:pt x="19356" y="4197"/>
                    <a:pt x="19496" y="5282"/>
                  </a:cubicBezTo>
                  <a:cubicBezTo>
                    <a:pt x="19636" y="6367"/>
                    <a:pt x="19075" y="6860"/>
                    <a:pt x="18093" y="7255"/>
                  </a:cubicBezTo>
                  <a:cubicBezTo>
                    <a:pt x="17112" y="7649"/>
                    <a:pt x="15709" y="7945"/>
                    <a:pt x="15569" y="7945"/>
                  </a:cubicBezTo>
                  <a:cubicBezTo>
                    <a:pt x="15429" y="7945"/>
                    <a:pt x="16551" y="7649"/>
                    <a:pt x="17673" y="7649"/>
                  </a:cubicBezTo>
                  <a:cubicBezTo>
                    <a:pt x="18795" y="7649"/>
                    <a:pt x="19917" y="7945"/>
                    <a:pt x="20618" y="8340"/>
                  </a:cubicBezTo>
                  <a:cubicBezTo>
                    <a:pt x="21319" y="8734"/>
                    <a:pt x="21600" y="9227"/>
                    <a:pt x="21319" y="9671"/>
                  </a:cubicBezTo>
                  <a:cubicBezTo>
                    <a:pt x="21039" y="10115"/>
                    <a:pt x="20197" y="10509"/>
                    <a:pt x="19075" y="10756"/>
                  </a:cubicBezTo>
                  <a:cubicBezTo>
                    <a:pt x="17953" y="11003"/>
                    <a:pt x="16551" y="11101"/>
                    <a:pt x="15990" y="10904"/>
                  </a:cubicBezTo>
                  <a:cubicBezTo>
                    <a:pt x="15429" y="10707"/>
                    <a:pt x="15709" y="10214"/>
                    <a:pt x="15990" y="9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8282742" y="337340"/>
              <a:ext cx="99773" cy="12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231" fill="norm" stroke="1" extrusionOk="0">
                  <a:moveTo>
                    <a:pt x="17280" y="0"/>
                  </a:moveTo>
                  <a:cubicBezTo>
                    <a:pt x="11880" y="2700"/>
                    <a:pt x="6480" y="5400"/>
                    <a:pt x="3510" y="7875"/>
                  </a:cubicBezTo>
                  <a:cubicBezTo>
                    <a:pt x="540" y="10350"/>
                    <a:pt x="0" y="12600"/>
                    <a:pt x="0" y="14850"/>
                  </a:cubicBezTo>
                  <a:cubicBezTo>
                    <a:pt x="0" y="17100"/>
                    <a:pt x="540" y="19350"/>
                    <a:pt x="2970" y="20475"/>
                  </a:cubicBezTo>
                  <a:cubicBezTo>
                    <a:pt x="5400" y="21600"/>
                    <a:pt x="9720" y="21600"/>
                    <a:pt x="13230" y="19575"/>
                  </a:cubicBezTo>
                  <a:cubicBezTo>
                    <a:pt x="16740" y="17550"/>
                    <a:pt x="19440" y="13500"/>
                    <a:pt x="20520" y="10350"/>
                  </a:cubicBezTo>
                  <a:cubicBezTo>
                    <a:pt x="21600" y="7200"/>
                    <a:pt x="21060" y="4950"/>
                    <a:pt x="19440" y="3600"/>
                  </a:cubicBezTo>
                  <a:cubicBezTo>
                    <a:pt x="17820" y="2250"/>
                    <a:pt x="15120" y="1800"/>
                    <a:pt x="12420" y="1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8448857" y="329674"/>
              <a:ext cx="13800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8525525" y="268339"/>
              <a:ext cx="30668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753"/>
                    <a:pt x="7200" y="5506"/>
                    <a:pt x="3600" y="9106"/>
                  </a:cubicBezTo>
                  <a:cubicBezTo>
                    <a:pt x="0" y="12706"/>
                    <a:pt x="0" y="1715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8625194" y="176337"/>
              <a:ext cx="186975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0" y="21600"/>
                  </a:moveTo>
                  <a:cubicBezTo>
                    <a:pt x="1751" y="16963"/>
                    <a:pt x="3503" y="12325"/>
                    <a:pt x="4962" y="9153"/>
                  </a:cubicBezTo>
                  <a:cubicBezTo>
                    <a:pt x="6422" y="5980"/>
                    <a:pt x="7589" y="4271"/>
                    <a:pt x="8611" y="3112"/>
                  </a:cubicBezTo>
                  <a:cubicBezTo>
                    <a:pt x="9632" y="1953"/>
                    <a:pt x="10508" y="1342"/>
                    <a:pt x="11822" y="854"/>
                  </a:cubicBezTo>
                  <a:cubicBezTo>
                    <a:pt x="13135" y="366"/>
                    <a:pt x="14886" y="0"/>
                    <a:pt x="16346" y="0"/>
                  </a:cubicBezTo>
                  <a:cubicBezTo>
                    <a:pt x="17805" y="0"/>
                    <a:pt x="18973" y="366"/>
                    <a:pt x="19703" y="1403"/>
                  </a:cubicBezTo>
                  <a:cubicBezTo>
                    <a:pt x="20432" y="2441"/>
                    <a:pt x="20724" y="4149"/>
                    <a:pt x="20432" y="5247"/>
                  </a:cubicBezTo>
                  <a:cubicBezTo>
                    <a:pt x="20141" y="6346"/>
                    <a:pt x="19265" y="6834"/>
                    <a:pt x="18243" y="7261"/>
                  </a:cubicBezTo>
                  <a:cubicBezTo>
                    <a:pt x="17222" y="7688"/>
                    <a:pt x="16054" y="8054"/>
                    <a:pt x="16054" y="8054"/>
                  </a:cubicBezTo>
                  <a:cubicBezTo>
                    <a:pt x="16054" y="8054"/>
                    <a:pt x="17222" y="7688"/>
                    <a:pt x="18389" y="7688"/>
                  </a:cubicBezTo>
                  <a:cubicBezTo>
                    <a:pt x="19557" y="7688"/>
                    <a:pt x="20724" y="8054"/>
                    <a:pt x="21162" y="8542"/>
                  </a:cubicBezTo>
                  <a:cubicBezTo>
                    <a:pt x="21600" y="9031"/>
                    <a:pt x="21308" y="9641"/>
                    <a:pt x="20141" y="10068"/>
                  </a:cubicBezTo>
                  <a:cubicBezTo>
                    <a:pt x="18973" y="10495"/>
                    <a:pt x="16930" y="10739"/>
                    <a:pt x="15324" y="10678"/>
                  </a:cubicBezTo>
                  <a:cubicBezTo>
                    <a:pt x="13719" y="10617"/>
                    <a:pt x="12551" y="10251"/>
                    <a:pt x="11384" y="98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8893534" y="352674"/>
              <a:ext cx="23001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8993202" y="161003"/>
              <a:ext cx="168672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3055"/>
                    <a:pt x="7855" y="6109"/>
                    <a:pt x="11455" y="9709"/>
                  </a:cubicBezTo>
                  <a:cubicBezTo>
                    <a:pt x="15055" y="13309"/>
                    <a:pt x="18327" y="174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9008536" y="153336"/>
              <a:ext cx="184005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3600"/>
                    <a:pt x="13200" y="7200"/>
                    <a:pt x="9600" y="10800"/>
                  </a:cubicBezTo>
                  <a:cubicBezTo>
                    <a:pt x="6000" y="14400"/>
                    <a:pt x="30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9246208" y="375675"/>
              <a:ext cx="1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9292209" y="237672"/>
              <a:ext cx="15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9338210" y="84335"/>
              <a:ext cx="133276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7069" y="0"/>
                  </a:moveTo>
                  <a:cubicBezTo>
                    <a:pt x="11389" y="2760"/>
                    <a:pt x="15709" y="5520"/>
                    <a:pt x="18262" y="8100"/>
                  </a:cubicBezTo>
                  <a:cubicBezTo>
                    <a:pt x="20815" y="10680"/>
                    <a:pt x="21600" y="13080"/>
                    <a:pt x="18262" y="15300"/>
                  </a:cubicBezTo>
                  <a:cubicBezTo>
                    <a:pt x="14924" y="17520"/>
                    <a:pt x="7462" y="195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6652084" y="117816"/>
              <a:ext cx="179070" cy="45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68" fill="norm" stroke="1" extrusionOk="0">
                  <a:moveTo>
                    <a:pt x="21317" y="588"/>
                  </a:moveTo>
                  <a:cubicBezTo>
                    <a:pt x="18579" y="228"/>
                    <a:pt x="15841" y="-132"/>
                    <a:pt x="13559" y="48"/>
                  </a:cubicBezTo>
                  <a:cubicBezTo>
                    <a:pt x="11278" y="228"/>
                    <a:pt x="9452" y="948"/>
                    <a:pt x="6714" y="3288"/>
                  </a:cubicBezTo>
                  <a:cubicBezTo>
                    <a:pt x="3976" y="5628"/>
                    <a:pt x="325" y="9588"/>
                    <a:pt x="21" y="12528"/>
                  </a:cubicBezTo>
                  <a:cubicBezTo>
                    <a:pt x="-283" y="15468"/>
                    <a:pt x="2759" y="17388"/>
                    <a:pt x="6562" y="18708"/>
                  </a:cubicBezTo>
                  <a:cubicBezTo>
                    <a:pt x="10365" y="20028"/>
                    <a:pt x="14928" y="20748"/>
                    <a:pt x="19492" y="21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9568215" y="93317"/>
              <a:ext cx="112950" cy="42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534" fill="norm" stroke="1" extrusionOk="0">
                  <a:moveTo>
                    <a:pt x="0" y="1091"/>
                  </a:moveTo>
                  <a:cubicBezTo>
                    <a:pt x="1920" y="705"/>
                    <a:pt x="3840" y="320"/>
                    <a:pt x="6240" y="127"/>
                  </a:cubicBezTo>
                  <a:cubicBezTo>
                    <a:pt x="8640" y="-66"/>
                    <a:pt x="11520" y="-66"/>
                    <a:pt x="13680" y="320"/>
                  </a:cubicBezTo>
                  <a:cubicBezTo>
                    <a:pt x="15840" y="705"/>
                    <a:pt x="17280" y="1477"/>
                    <a:pt x="18720" y="3791"/>
                  </a:cubicBezTo>
                  <a:cubicBezTo>
                    <a:pt x="20160" y="6105"/>
                    <a:pt x="21600" y="9963"/>
                    <a:pt x="21120" y="12920"/>
                  </a:cubicBezTo>
                  <a:cubicBezTo>
                    <a:pt x="20640" y="15877"/>
                    <a:pt x="18240" y="17934"/>
                    <a:pt x="14880" y="19220"/>
                  </a:cubicBezTo>
                  <a:cubicBezTo>
                    <a:pt x="11520" y="20505"/>
                    <a:pt x="7200" y="21020"/>
                    <a:pt x="2880" y="21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9744552" y="0"/>
              <a:ext cx="168672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45" y="1800"/>
                    <a:pt x="5891" y="3600"/>
                    <a:pt x="7527" y="5400"/>
                  </a:cubicBezTo>
                  <a:cubicBezTo>
                    <a:pt x="9164" y="7200"/>
                    <a:pt x="9491" y="9000"/>
                    <a:pt x="8673" y="10414"/>
                  </a:cubicBezTo>
                  <a:cubicBezTo>
                    <a:pt x="7855" y="11829"/>
                    <a:pt x="5891" y="12857"/>
                    <a:pt x="3927" y="13629"/>
                  </a:cubicBezTo>
                  <a:cubicBezTo>
                    <a:pt x="1964" y="14400"/>
                    <a:pt x="0" y="14914"/>
                    <a:pt x="0" y="15429"/>
                  </a:cubicBezTo>
                  <a:cubicBezTo>
                    <a:pt x="0" y="15943"/>
                    <a:pt x="1964" y="16457"/>
                    <a:pt x="5891" y="17486"/>
                  </a:cubicBezTo>
                  <a:cubicBezTo>
                    <a:pt x="9818" y="18514"/>
                    <a:pt x="15709" y="200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6953823" y="667453"/>
              <a:ext cx="1824709" cy="106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21512"/>
                  </a:moveTo>
                  <a:cubicBezTo>
                    <a:pt x="877" y="21512"/>
                    <a:pt x="1755" y="21512"/>
                    <a:pt x="2829" y="19969"/>
                  </a:cubicBezTo>
                  <a:cubicBezTo>
                    <a:pt x="3903" y="18426"/>
                    <a:pt x="5173" y="15341"/>
                    <a:pt x="6368" y="12769"/>
                  </a:cubicBezTo>
                  <a:cubicBezTo>
                    <a:pt x="7563" y="10198"/>
                    <a:pt x="8682" y="8141"/>
                    <a:pt x="9877" y="6341"/>
                  </a:cubicBezTo>
                  <a:cubicBezTo>
                    <a:pt x="11072" y="4541"/>
                    <a:pt x="12343" y="2998"/>
                    <a:pt x="13538" y="1969"/>
                  </a:cubicBezTo>
                  <a:cubicBezTo>
                    <a:pt x="14733" y="941"/>
                    <a:pt x="15852" y="426"/>
                    <a:pt x="17108" y="169"/>
                  </a:cubicBezTo>
                  <a:cubicBezTo>
                    <a:pt x="18363" y="-88"/>
                    <a:pt x="19755" y="-88"/>
                    <a:pt x="20526" y="426"/>
                  </a:cubicBezTo>
                  <a:cubicBezTo>
                    <a:pt x="21297" y="941"/>
                    <a:pt x="21449" y="1969"/>
                    <a:pt x="21600" y="2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7605504" y="881035"/>
              <a:ext cx="291341" cy="19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568" y="2563"/>
                  </a:moveTo>
                  <a:cubicBezTo>
                    <a:pt x="4358" y="1456"/>
                    <a:pt x="8147" y="348"/>
                    <a:pt x="10516" y="71"/>
                  </a:cubicBezTo>
                  <a:cubicBezTo>
                    <a:pt x="12884" y="-206"/>
                    <a:pt x="13832" y="348"/>
                    <a:pt x="14305" y="1456"/>
                  </a:cubicBezTo>
                  <a:cubicBezTo>
                    <a:pt x="14779" y="2563"/>
                    <a:pt x="14779" y="4225"/>
                    <a:pt x="12695" y="6994"/>
                  </a:cubicBezTo>
                  <a:cubicBezTo>
                    <a:pt x="10611" y="9763"/>
                    <a:pt x="6442" y="13640"/>
                    <a:pt x="3789" y="16132"/>
                  </a:cubicBezTo>
                  <a:cubicBezTo>
                    <a:pt x="1137" y="18625"/>
                    <a:pt x="0" y="19732"/>
                    <a:pt x="0" y="20425"/>
                  </a:cubicBezTo>
                  <a:cubicBezTo>
                    <a:pt x="0" y="21117"/>
                    <a:pt x="1137" y="21394"/>
                    <a:pt x="4926" y="21256"/>
                  </a:cubicBezTo>
                  <a:cubicBezTo>
                    <a:pt x="8716" y="21117"/>
                    <a:pt x="15158" y="20563"/>
                    <a:pt x="21600" y="200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7866763" y="1031409"/>
              <a:ext cx="474759" cy="12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0792" fill="norm" stroke="1" extrusionOk="0">
                  <a:moveTo>
                    <a:pt x="8290" y="1834"/>
                  </a:moveTo>
                  <a:cubicBezTo>
                    <a:pt x="7366" y="5157"/>
                    <a:pt x="6442" y="8480"/>
                    <a:pt x="5518" y="11595"/>
                  </a:cubicBezTo>
                  <a:cubicBezTo>
                    <a:pt x="4594" y="14711"/>
                    <a:pt x="3670" y="17619"/>
                    <a:pt x="2919" y="19280"/>
                  </a:cubicBezTo>
                  <a:cubicBezTo>
                    <a:pt x="2168" y="20942"/>
                    <a:pt x="1591" y="21357"/>
                    <a:pt x="1013" y="19903"/>
                  </a:cubicBezTo>
                  <a:cubicBezTo>
                    <a:pt x="436" y="18449"/>
                    <a:pt x="-142" y="15126"/>
                    <a:pt x="31" y="12011"/>
                  </a:cubicBezTo>
                  <a:cubicBezTo>
                    <a:pt x="205" y="8895"/>
                    <a:pt x="1129" y="5988"/>
                    <a:pt x="4132" y="3911"/>
                  </a:cubicBezTo>
                  <a:cubicBezTo>
                    <a:pt x="7135" y="1834"/>
                    <a:pt x="12217" y="588"/>
                    <a:pt x="15452" y="172"/>
                  </a:cubicBezTo>
                  <a:cubicBezTo>
                    <a:pt x="18686" y="-243"/>
                    <a:pt x="20072" y="172"/>
                    <a:pt x="21458" y="5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8310854" y="882824"/>
              <a:ext cx="253006" cy="10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0" y="2857"/>
                  </a:moveTo>
                  <a:cubicBezTo>
                    <a:pt x="1091" y="1314"/>
                    <a:pt x="2182" y="-229"/>
                    <a:pt x="3709" y="28"/>
                  </a:cubicBezTo>
                  <a:cubicBezTo>
                    <a:pt x="5236" y="285"/>
                    <a:pt x="7200" y="2342"/>
                    <a:pt x="8291" y="4914"/>
                  </a:cubicBezTo>
                  <a:cubicBezTo>
                    <a:pt x="9382" y="7485"/>
                    <a:pt x="9600" y="10571"/>
                    <a:pt x="9055" y="13400"/>
                  </a:cubicBezTo>
                  <a:cubicBezTo>
                    <a:pt x="8509" y="16228"/>
                    <a:pt x="7200" y="18800"/>
                    <a:pt x="7091" y="20085"/>
                  </a:cubicBezTo>
                  <a:cubicBezTo>
                    <a:pt x="6982" y="21371"/>
                    <a:pt x="8073" y="21371"/>
                    <a:pt x="10691" y="21114"/>
                  </a:cubicBezTo>
                  <a:cubicBezTo>
                    <a:pt x="13309" y="20857"/>
                    <a:pt x="17455" y="20342"/>
                    <a:pt x="21600" y="198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9936224" y="43996"/>
              <a:ext cx="242285" cy="90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482" fill="norm" stroke="1" extrusionOk="0">
                  <a:moveTo>
                    <a:pt x="7348" y="47"/>
                  </a:moveTo>
                  <a:cubicBezTo>
                    <a:pt x="9575" y="-13"/>
                    <a:pt x="11802" y="-74"/>
                    <a:pt x="14252" y="259"/>
                  </a:cubicBezTo>
                  <a:cubicBezTo>
                    <a:pt x="16701" y="592"/>
                    <a:pt x="19373" y="1318"/>
                    <a:pt x="20487" y="2165"/>
                  </a:cubicBezTo>
                  <a:cubicBezTo>
                    <a:pt x="21600" y="3012"/>
                    <a:pt x="21155" y="3980"/>
                    <a:pt x="19707" y="4857"/>
                  </a:cubicBezTo>
                  <a:cubicBezTo>
                    <a:pt x="18260" y="5734"/>
                    <a:pt x="15810" y="6521"/>
                    <a:pt x="13918" y="7338"/>
                  </a:cubicBezTo>
                  <a:cubicBezTo>
                    <a:pt x="12025" y="8155"/>
                    <a:pt x="10689" y="9002"/>
                    <a:pt x="10021" y="10514"/>
                  </a:cubicBezTo>
                  <a:cubicBezTo>
                    <a:pt x="9353" y="12027"/>
                    <a:pt x="9353" y="14205"/>
                    <a:pt x="10132" y="15960"/>
                  </a:cubicBezTo>
                  <a:cubicBezTo>
                    <a:pt x="10911" y="17714"/>
                    <a:pt x="12470" y="19045"/>
                    <a:pt x="13249" y="19862"/>
                  </a:cubicBezTo>
                  <a:cubicBezTo>
                    <a:pt x="14029" y="20679"/>
                    <a:pt x="14029" y="20981"/>
                    <a:pt x="13472" y="21193"/>
                  </a:cubicBezTo>
                  <a:cubicBezTo>
                    <a:pt x="12915" y="21405"/>
                    <a:pt x="11802" y="21526"/>
                    <a:pt x="9687" y="21465"/>
                  </a:cubicBezTo>
                  <a:cubicBezTo>
                    <a:pt x="7571" y="21405"/>
                    <a:pt x="4454" y="21163"/>
                    <a:pt x="2672" y="20891"/>
                  </a:cubicBezTo>
                  <a:cubicBezTo>
                    <a:pt x="891" y="20618"/>
                    <a:pt x="445" y="20316"/>
                    <a:pt x="0" y="200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0" y="1303362"/>
              <a:ext cx="276007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0" y="0"/>
                  </a:moveTo>
                  <a:cubicBezTo>
                    <a:pt x="1000" y="9425"/>
                    <a:pt x="2000" y="18851"/>
                    <a:pt x="2700" y="20225"/>
                  </a:cubicBezTo>
                  <a:cubicBezTo>
                    <a:pt x="3400" y="21600"/>
                    <a:pt x="3800" y="14924"/>
                    <a:pt x="4300" y="10604"/>
                  </a:cubicBezTo>
                  <a:cubicBezTo>
                    <a:pt x="4800" y="6284"/>
                    <a:pt x="5400" y="4320"/>
                    <a:pt x="6200" y="2945"/>
                  </a:cubicBezTo>
                  <a:cubicBezTo>
                    <a:pt x="7000" y="1571"/>
                    <a:pt x="8000" y="785"/>
                    <a:pt x="8900" y="2160"/>
                  </a:cubicBezTo>
                  <a:cubicBezTo>
                    <a:pt x="9800" y="3535"/>
                    <a:pt x="10600" y="7069"/>
                    <a:pt x="11300" y="9622"/>
                  </a:cubicBezTo>
                  <a:cubicBezTo>
                    <a:pt x="12000" y="12175"/>
                    <a:pt x="12600" y="13745"/>
                    <a:pt x="13100" y="13549"/>
                  </a:cubicBezTo>
                  <a:cubicBezTo>
                    <a:pt x="13600" y="13353"/>
                    <a:pt x="14000" y="11389"/>
                    <a:pt x="14900" y="9622"/>
                  </a:cubicBezTo>
                  <a:cubicBezTo>
                    <a:pt x="15800" y="7855"/>
                    <a:pt x="17200" y="6284"/>
                    <a:pt x="18200" y="6284"/>
                  </a:cubicBezTo>
                  <a:cubicBezTo>
                    <a:pt x="19200" y="6284"/>
                    <a:pt x="19800" y="7855"/>
                    <a:pt x="20300" y="10604"/>
                  </a:cubicBezTo>
                  <a:cubicBezTo>
                    <a:pt x="20800" y="13353"/>
                    <a:pt x="21200" y="17280"/>
                    <a:pt x="21600" y="21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316086" y="1320354"/>
              <a:ext cx="166925" cy="107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0701" fill="norm" stroke="1" extrusionOk="0">
                  <a:moveTo>
                    <a:pt x="13521" y="5573"/>
                  </a:moveTo>
                  <a:cubicBezTo>
                    <a:pt x="12540" y="3609"/>
                    <a:pt x="11558" y="1646"/>
                    <a:pt x="10249" y="664"/>
                  </a:cubicBezTo>
                  <a:cubicBezTo>
                    <a:pt x="8940" y="-318"/>
                    <a:pt x="7303" y="-318"/>
                    <a:pt x="5503" y="1400"/>
                  </a:cubicBezTo>
                  <a:cubicBezTo>
                    <a:pt x="3703" y="3118"/>
                    <a:pt x="1740" y="6555"/>
                    <a:pt x="758" y="10237"/>
                  </a:cubicBezTo>
                  <a:cubicBezTo>
                    <a:pt x="-224" y="13918"/>
                    <a:pt x="-224" y="17846"/>
                    <a:pt x="594" y="19564"/>
                  </a:cubicBezTo>
                  <a:cubicBezTo>
                    <a:pt x="1412" y="21282"/>
                    <a:pt x="3049" y="20791"/>
                    <a:pt x="4521" y="19809"/>
                  </a:cubicBezTo>
                  <a:cubicBezTo>
                    <a:pt x="5994" y="18827"/>
                    <a:pt x="7303" y="17355"/>
                    <a:pt x="8940" y="15146"/>
                  </a:cubicBezTo>
                  <a:cubicBezTo>
                    <a:pt x="10576" y="12937"/>
                    <a:pt x="12540" y="9991"/>
                    <a:pt x="14012" y="10237"/>
                  </a:cubicBezTo>
                  <a:cubicBezTo>
                    <a:pt x="15485" y="10482"/>
                    <a:pt x="16467" y="13918"/>
                    <a:pt x="17612" y="14900"/>
                  </a:cubicBezTo>
                  <a:cubicBezTo>
                    <a:pt x="18758" y="15882"/>
                    <a:pt x="20067" y="14409"/>
                    <a:pt x="21376" y="12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483010" y="1334030"/>
              <a:ext cx="19167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96" y="3927"/>
                    <a:pt x="9792" y="7855"/>
                    <a:pt x="13392" y="11455"/>
                  </a:cubicBezTo>
                  <a:cubicBezTo>
                    <a:pt x="16992" y="15055"/>
                    <a:pt x="19296" y="183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552012" y="1295695"/>
              <a:ext cx="161005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43" y="3228"/>
                    <a:pt x="12686" y="6455"/>
                    <a:pt x="9086" y="10055"/>
                  </a:cubicBezTo>
                  <a:cubicBezTo>
                    <a:pt x="5486" y="13655"/>
                    <a:pt x="2743" y="1762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3917754" y="1027870"/>
              <a:ext cx="1039274" cy="11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04" fill="norm" stroke="1" extrusionOk="0">
                  <a:moveTo>
                    <a:pt x="0" y="21504"/>
                  </a:moveTo>
                  <a:cubicBezTo>
                    <a:pt x="1853" y="19584"/>
                    <a:pt x="3706" y="17664"/>
                    <a:pt x="5532" y="15264"/>
                  </a:cubicBezTo>
                  <a:cubicBezTo>
                    <a:pt x="7359" y="12864"/>
                    <a:pt x="9159" y="9984"/>
                    <a:pt x="11144" y="7584"/>
                  </a:cubicBezTo>
                  <a:cubicBezTo>
                    <a:pt x="13129" y="5184"/>
                    <a:pt x="15300" y="3264"/>
                    <a:pt x="16915" y="2064"/>
                  </a:cubicBezTo>
                  <a:cubicBezTo>
                    <a:pt x="18529" y="864"/>
                    <a:pt x="19588" y="384"/>
                    <a:pt x="20356" y="144"/>
                  </a:cubicBezTo>
                  <a:cubicBezTo>
                    <a:pt x="21124" y="-96"/>
                    <a:pt x="21600" y="-96"/>
                    <a:pt x="21521" y="624"/>
                  </a:cubicBezTo>
                  <a:cubicBezTo>
                    <a:pt x="21441" y="1344"/>
                    <a:pt x="20806" y="2784"/>
                    <a:pt x="20171" y="42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4186094" y="1127025"/>
              <a:ext cx="889354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97" y="18000"/>
                    <a:pt x="4593" y="14400"/>
                    <a:pt x="6983" y="10800"/>
                  </a:cubicBezTo>
                  <a:cubicBezTo>
                    <a:pt x="9372" y="7200"/>
                    <a:pt x="11855" y="3600"/>
                    <a:pt x="14307" y="1800"/>
                  </a:cubicBezTo>
                  <a:cubicBezTo>
                    <a:pt x="16759" y="0"/>
                    <a:pt x="1917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6164138" y="1121914"/>
              <a:ext cx="3358077" cy="37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3334"/>
                  </a:moveTo>
                  <a:cubicBezTo>
                    <a:pt x="99" y="2174"/>
                    <a:pt x="197" y="1015"/>
                    <a:pt x="288" y="435"/>
                  </a:cubicBezTo>
                  <a:cubicBezTo>
                    <a:pt x="378" y="-145"/>
                    <a:pt x="460" y="-145"/>
                    <a:pt x="518" y="435"/>
                  </a:cubicBezTo>
                  <a:cubicBezTo>
                    <a:pt x="575" y="1015"/>
                    <a:pt x="608" y="2174"/>
                    <a:pt x="715" y="4204"/>
                  </a:cubicBezTo>
                  <a:cubicBezTo>
                    <a:pt x="822" y="6234"/>
                    <a:pt x="1003" y="9133"/>
                    <a:pt x="1340" y="10800"/>
                  </a:cubicBezTo>
                  <a:cubicBezTo>
                    <a:pt x="1677" y="12467"/>
                    <a:pt x="2170" y="12902"/>
                    <a:pt x="2712" y="12685"/>
                  </a:cubicBezTo>
                  <a:cubicBezTo>
                    <a:pt x="3255" y="12467"/>
                    <a:pt x="3847" y="11597"/>
                    <a:pt x="4463" y="10800"/>
                  </a:cubicBezTo>
                  <a:cubicBezTo>
                    <a:pt x="5079" y="10003"/>
                    <a:pt x="5721" y="9278"/>
                    <a:pt x="6337" y="8843"/>
                  </a:cubicBezTo>
                  <a:cubicBezTo>
                    <a:pt x="6953" y="8408"/>
                    <a:pt x="7545" y="8263"/>
                    <a:pt x="8129" y="8553"/>
                  </a:cubicBezTo>
                  <a:cubicBezTo>
                    <a:pt x="8712" y="8843"/>
                    <a:pt x="9288" y="9568"/>
                    <a:pt x="9871" y="10800"/>
                  </a:cubicBezTo>
                  <a:cubicBezTo>
                    <a:pt x="10455" y="12032"/>
                    <a:pt x="11047" y="13772"/>
                    <a:pt x="11589" y="15439"/>
                  </a:cubicBezTo>
                  <a:cubicBezTo>
                    <a:pt x="12132" y="17106"/>
                    <a:pt x="12625" y="18701"/>
                    <a:pt x="13142" y="19788"/>
                  </a:cubicBezTo>
                  <a:cubicBezTo>
                    <a:pt x="13660" y="20875"/>
                    <a:pt x="14203" y="21455"/>
                    <a:pt x="14778" y="21383"/>
                  </a:cubicBezTo>
                  <a:cubicBezTo>
                    <a:pt x="15353" y="21310"/>
                    <a:pt x="15962" y="20585"/>
                    <a:pt x="16537" y="19715"/>
                  </a:cubicBezTo>
                  <a:cubicBezTo>
                    <a:pt x="17112" y="18846"/>
                    <a:pt x="17655" y="17831"/>
                    <a:pt x="18189" y="17034"/>
                  </a:cubicBezTo>
                  <a:cubicBezTo>
                    <a:pt x="18723" y="16236"/>
                    <a:pt x="19249" y="15656"/>
                    <a:pt x="19775" y="15076"/>
                  </a:cubicBezTo>
                  <a:cubicBezTo>
                    <a:pt x="20301" y="14497"/>
                    <a:pt x="20827" y="13917"/>
                    <a:pt x="21132" y="13772"/>
                  </a:cubicBezTo>
                  <a:cubicBezTo>
                    <a:pt x="21436" y="13627"/>
                    <a:pt x="21518" y="13917"/>
                    <a:pt x="21600" y="14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7839715" y="1712260"/>
              <a:ext cx="271802" cy="17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1485" y="5246"/>
                  </a:moveTo>
                  <a:cubicBezTo>
                    <a:pt x="1283" y="3703"/>
                    <a:pt x="1081" y="2160"/>
                    <a:pt x="1384" y="1851"/>
                  </a:cubicBezTo>
                  <a:cubicBezTo>
                    <a:pt x="1687" y="1543"/>
                    <a:pt x="2494" y="2469"/>
                    <a:pt x="2595" y="5246"/>
                  </a:cubicBezTo>
                  <a:cubicBezTo>
                    <a:pt x="2696" y="8023"/>
                    <a:pt x="2091" y="12651"/>
                    <a:pt x="1485" y="16046"/>
                  </a:cubicBezTo>
                  <a:cubicBezTo>
                    <a:pt x="879" y="19440"/>
                    <a:pt x="274" y="21600"/>
                    <a:pt x="72" y="21600"/>
                  </a:cubicBezTo>
                  <a:cubicBezTo>
                    <a:pt x="-130" y="21600"/>
                    <a:pt x="72" y="19440"/>
                    <a:pt x="980" y="15891"/>
                  </a:cubicBezTo>
                  <a:cubicBezTo>
                    <a:pt x="1889" y="12343"/>
                    <a:pt x="3504" y="7406"/>
                    <a:pt x="4715" y="4320"/>
                  </a:cubicBezTo>
                  <a:cubicBezTo>
                    <a:pt x="5926" y="1234"/>
                    <a:pt x="6734" y="0"/>
                    <a:pt x="7743" y="0"/>
                  </a:cubicBezTo>
                  <a:cubicBezTo>
                    <a:pt x="8752" y="0"/>
                    <a:pt x="9963" y="1234"/>
                    <a:pt x="10569" y="2931"/>
                  </a:cubicBezTo>
                  <a:cubicBezTo>
                    <a:pt x="11175" y="4629"/>
                    <a:pt x="11175" y="6789"/>
                    <a:pt x="11477" y="7097"/>
                  </a:cubicBezTo>
                  <a:cubicBezTo>
                    <a:pt x="11780" y="7406"/>
                    <a:pt x="12386" y="5863"/>
                    <a:pt x="13092" y="4629"/>
                  </a:cubicBezTo>
                  <a:cubicBezTo>
                    <a:pt x="13799" y="3394"/>
                    <a:pt x="14606" y="2469"/>
                    <a:pt x="15818" y="1697"/>
                  </a:cubicBezTo>
                  <a:cubicBezTo>
                    <a:pt x="17029" y="926"/>
                    <a:pt x="18644" y="309"/>
                    <a:pt x="19552" y="771"/>
                  </a:cubicBezTo>
                  <a:cubicBezTo>
                    <a:pt x="20461" y="1234"/>
                    <a:pt x="20663" y="2777"/>
                    <a:pt x="20663" y="5246"/>
                  </a:cubicBezTo>
                  <a:cubicBezTo>
                    <a:pt x="20663" y="7714"/>
                    <a:pt x="20461" y="11109"/>
                    <a:pt x="20562" y="13577"/>
                  </a:cubicBezTo>
                  <a:cubicBezTo>
                    <a:pt x="20663" y="16046"/>
                    <a:pt x="21066" y="17589"/>
                    <a:pt x="21470" y="191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8144543" y="1754581"/>
              <a:ext cx="196979" cy="14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029" fill="norm" stroke="1" extrusionOk="0">
                  <a:moveTo>
                    <a:pt x="15529" y="5653"/>
                  </a:moveTo>
                  <a:cubicBezTo>
                    <a:pt x="15252" y="3822"/>
                    <a:pt x="14975" y="1992"/>
                    <a:pt x="14006" y="893"/>
                  </a:cubicBezTo>
                  <a:cubicBezTo>
                    <a:pt x="13036" y="-205"/>
                    <a:pt x="11375" y="-571"/>
                    <a:pt x="8882" y="1443"/>
                  </a:cubicBezTo>
                  <a:cubicBezTo>
                    <a:pt x="6390" y="3456"/>
                    <a:pt x="3067" y="7849"/>
                    <a:pt x="1406" y="10961"/>
                  </a:cubicBezTo>
                  <a:cubicBezTo>
                    <a:pt x="-256" y="14073"/>
                    <a:pt x="-256" y="15904"/>
                    <a:pt x="436" y="16819"/>
                  </a:cubicBezTo>
                  <a:cubicBezTo>
                    <a:pt x="1129" y="17734"/>
                    <a:pt x="2513" y="17734"/>
                    <a:pt x="4590" y="16636"/>
                  </a:cubicBezTo>
                  <a:cubicBezTo>
                    <a:pt x="6667" y="15537"/>
                    <a:pt x="9436" y="13341"/>
                    <a:pt x="11652" y="11144"/>
                  </a:cubicBezTo>
                  <a:cubicBezTo>
                    <a:pt x="13867" y="8948"/>
                    <a:pt x="15529" y="6751"/>
                    <a:pt x="16082" y="6568"/>
                  </a:cubicBezTo>
                  <a:cubicBezTo>
                    <a:pt x="16636" y="6385"/>
                    <a:pt x="16082" y="8215"/>
                    <a:pt x="15806" y="10229"/>
                  </a:cubicBezTo>
                  <a:cubicBezTo>
                    <a:pt x="15529" y="12243"/>
                    <a:pt x="15529" y="14439"/>
                    <a:pt x="16498" y="16270"/>
                  </a:cubicBezTo>
                  <a:cubicBezTo>
                    <a:pt x="17467" y="18100"/>
                    <a:pt x="19406" y="19565"/>
                    <a:pt x="21344" y="21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8387522" y="1809374"/>
              <a:ext cx="153338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8433523" y="1823091"/>
              <a:ext cx="153338" cy="13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3" fill="norm" stroke="1" extrusionOk="0">
                  <a:moveTo>
                    <a:pt x="21600" y="244"/>
                  </a:moveTo>
                  <a:cubicBezTo>
                    <a:pt x="17640" y="-141"/>
                    <a:pt x="13680" y="-527"/>
                    <a:pt x="10080" y="2944"/>
                  </a:cubicBezTo>
                  <a:cubicBezTo>
                    <a:pt x="6480" y="6416"/>
                    <a:pt x="3240" y="13744"/>
                    <a:pt x="0" y="21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222338" y="3111260"/>
              <a:ext cx="360342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821" y="11040"/>
                    <a:pt x="11643" y="1783"/>
                    <a:pt x="15243" y="240"/>
                  </a:cubicBezTo>
                  <a:cubicBezTo>
                    <a:pt x="18843" y="-1303"/>
                    <a:pt x="20221" y="4869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291339" y="3181738"/>
              <a:ext cx="375677" cy="9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1763" y="18758"/>
                  </a:moveTo>
                  <a:cubicBezTo>
                    <a:pt x="882" y="19895"/>
                    <a:pt x="0" y="21032"/>
                    <a:pt x="0" y="21316"/>
                  </a:cubicBezTo>
                  <a:cubicBezTo>
                    <a:pt x="0" y="21600"/>
                    <a:pt x="882" y="21032"/>
                    <a:pt x="3673" y="18189"/>
                  </a:cubicBezTo>
                  <a:cubicBezTo>
                    <a:pt x="6465" y="15347"/>
                    <a:pt x="11167" y="10232"/>
                    <a:pt x="14473" y="6821"/>
                  </a:cubicBezTo>
                  <a:cubicBezTo>
                    <a:pt x="17780" y="3411"/>
                    <a:pt x="19690" y="170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565544" y="3021432"/>
              <a:ext cx="239782" cy="229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535" fill="norm" stroke="1" extrusionOk="0">
                  <a:moveTo>
                    <a:pt x="2801" y="655"/>
                  </a:moveTo>
                  <a:cubicBezTo>
                    <a:pt x="1258" y="415"/>
                    <a:pt x="-285" y="175"/>
                    <a:pt x="46" y="55"/>
                  </a:cubicBezTo>
                  <a:cubicBezTo>
                    <a:pt x="376" y="-65"/>
                    <a:pt x="2580" y="-65"/>
                    <a:pt x="6217" y="895"/>
                  </a:cubicBezTo>
                  <a:cubicBezTo>
                    <a:pt x="9854" y="1855"/>
                    <a:pt x="14923" y="3775"/>
                    <a:pt x="17788" y="5815"/>
                  </a:cubicBezTo>
                  <a:cubicBezTo>
                    <a:pt x="20654" y="7855"/>
                    <a:pt x="21315" y="10015"/>
                    <a:pt x="20103" y="12655"/>
                  </a:cubicBezTo>
                  <a:cubicBezTo>
                    <a:pt x="18891" y="15295"/>
                    <a:pt x="15805" y="18415"/>
                    <a:pt x="12719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1400299" y="3084178"/>
              <a:ext cx="263406" cy="24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12" fill="norm" stroke="1" extrusionOk="0">
                  <a:moveTo>
                    <a:pt x="222" y="5160"/>
                  </a:moveTo>
                  <a:cubicBezTo>
                    <a:pt x="430" y="9837"/>
                    <a:pt x="638" y="14513"/>
                    <a:pt x="638" y="17408"/>
                  </a:cubicBezTo>
                  <a:cubicBezTo>
                    <a:pt x="638" y="20303"/>
                    <a:pt x="430" y="21416"/>
                    <a:pt x="222" y="21305"/>
                  </a:cubicBezTo>
                  <a:cubicBezTo>
                    <a:pt x="15" y="21193"/>
                    <a:pt x="-193" y="19857"/>
                    <a:pt x="326" y="16294"/>
                  </a:cubicBezTo>
                  <a:cubicBezTo>
                    <a:pt x="845" y="12731"/>
                    <a:pt x="2092" y="6942"/>
                    <a:pt x="3130" y="3713"/>
                  </a:cubicBezTo>
                  <a:cubicBezTo>
                    <a:pt x="4169" y="484"/>
                    <a:pt x="4999" y="-184"/>
                    <a:pt x="5622" y="39"/>
                  </a:cubicBezTo>
                  <a:cubicBezTo>
                    <a:pt x="6245" y="261"/>
                    <a:pt x="6661" y="1375"/>
                    <a:pt x="6972" y="2488"/>
                  </a:cubicBezTo>
                  <a:cubicBezTo>
                    <a:pt x="7284" y="3602"/>
                    <a:pt x="7492" y="4715"/>
                    <a:pt x="7803" y="5940"/>
                  </a:cubicBezTo>
                  <a:cubicBezTo>
                    <a:pt x="8115" y="7164"/>
                    <a:pt x="8530" y="8501"/>
                    <a:pt x="9153" y="8723"/>
                  </a:cubicBezTo>
                  <a:cubicBezTo>
                    <a:pt x="9776" y="8946"/>
                    <a:pt x="10607" y="8055"/>
                    <a:pt x="11438" y="7164"/>
                  </a:cubicBezTo>
                  <a:cubicBezTo>
                    <a:pt x="12269" y="6274"/>
                    <a:pt x="13099" y="5383"/>
                    <a:pt x="14034" y="4826"/>
                  </a:cubicBezTo>
                  <a:cubicBezTo>
                    <a:pt x="14969" y="4270"/>
                    <a:pt x="16007" y="4047"/>
                    <a:pt x="16734" y="4492"/>
                  </a:cubicBezTo>
                  <a:cubicBezTo>
                    <a:pt x="17461" y="4938"/>
                    <a:pt x="17876" y="6051"/>
                    <a:pt x="18084" y="7832"/>
                  </a:cubicBezTo>
                  <a:cubicBezTo>
                    <a:pt x="18292" y="9614"/>
                    <a:pt x="18292" y="12063"/>
                    <a:pt x="18811" y="13956"/>
                  </a:cubicBezTo>
                  <a:cubicBezTo>
                    <a:pt x="19330" y="15849"/>
                    <a:pt x="20369" y="17185"/>
                    <a:pt x="21407" y="185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1691861" y="3123432"/>
              <a:ext cx="194182" cy="13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126" fill="norm" stroke="1" extrusionOk="0">
                  <a:moveTo>
                    <a:pt x="8691" y="15126"/>
                  </a:moveTo>
                  <a:cubicBezTo>
                    <a:pt x="9813" y="13526"/>
                    <a:pt x="10935" y="11926"/>
                    <a:pt x="11496" y="9326"/>
                  </a:cubicBezTo>
                  <a:cubicBezTo>
                    <a:pt x="12057" y="6726"/>
                    <a:pt x="12057" y="3126"/>
                    <a:pt x="11215" y="1326"/>
                  </a:cubicBezTo>
                  <a:cubicBezTo>
                    <a:pt x="10374" y="-474"/>
                    <a:pt x="8691" y="-474"/>
                    <a:pt x="6727" y="1526"/>
                  </a:cubicBezTo>
                  <a:cubicBezTo>
                    <a:pt x="4763" y="3526"/>
                    <a:pt x="2519" y="7526"/>
                    <a:pt x="1257" y="10526"/>
                  </a:cubicBezTo>
                  <a:cubicBezTo>
                    <a:pt x="-5" y="13526"/>
                    <a:pt x="-286" y="15526"/>
                    <a:pt x="275" y="16526"/>
                  </a:cubicBezTo>
                  <a:cubicBezTo>
                    <a:pt x="836" y="17526"/>
                    <a:pt x="2239" y="17526"/>
                    <a:pt x="3501" y="16926"/>
                  </a:cubicBezTo>
                  <a:cubicBezTo>
                    <a:pt x="4763" y="16326"/>
                    <a:pt x="5885" y="15126"/>
                    <a:pt x="7148" y="13326"/>
                  </a:cubicBezTo>
                  <a:cubicBezTo>
                    <a:pt x="8410" y="11526"/>
                    <a:pt x="9813" y="9126"/>
                    <a:pt x="10935" y="8726"/>
                  </a:cubicBezTo>
                  <a:cubicBezTo>
                    <a:pt x="12057" y="8326"/>
                    <a:pt x="12898" y="9926"/>
                    <a:pt x="14582" y="12326"/>
                  </a:cubicBezTo>
                  <a:cubicBezTo>
                    <a:pt x="16265" y="14726"/>
                    <a:pt x="18789" y="17926"/>
                    <a:pt x="21314" y="211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1901376" y="3121547"/>
              <a:ext cx="184005" cy="136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3421"/>
                  </a:moveTo>
                  <a:cubicBezTo>
                    <a:pt x="900" y="1821"/>
                    <a:pt x="1800" y="221"/>
                    <a:pt x="2850" y="21"/>
                  </a:cubicBezTo>
                  <a:cubicBezTo>
                    <a:pt x="3900" y="-179"/>
                    <a:pt x="5100" y="1021"/>
                    <a:pt x="8250" y="4821"/>
                  </a:cubicBezTo>
                  <a:cubicBezTo>
                    <a:pt x="11400" y="8621"/>
                    <a:pt x="16500" y="15021"/>
                    <a:pt x="21600" y="21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1962710" y="3130918"/>
              <a:ext cx="161005" cy="15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1" fill="norm" stroke="1" extrusionOk="0">
                  <a:moveTo>
                    <a:pt x="21600" y="667"/>
                  </a:moveTo>
                  <a:cubicBezTo>
                    <a:pt x="19886" y="-41"/>
                    <a:pt x="18171" y="-749"/>
                    <a:pt x="14743" y="1730"/>
                  </a:cubicBezTo>
                  <a:cubicBezTo>
                    <a:pt x="11314" y="4208"/>
                    <a:pt x="6171" y="9874"/>
                    <a:pt x="3429" y="13592"/>
                  </a:cubicBezTo>
                  <a:cubicBezTo>
                    <a:pt x="686" y="17310"/>
                    <a:pt x="343" y="19081"/>
                    <a:pt x="0" y="20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2992989" y="2909457"/>
              <a:ext cx="510757" cy="49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93" fill="norm" stroke="1" extrusionOk="0">
                  <a:moveTo>
                    <a:pt x="17608" y="840"/>
                  </a:moveTo>
                  <a:cubicBezTo>
                    <a:pt x="18038" y="394"/>
                    <a:pt x="18468" y="-51"/>
                    <a:pt x="18307" y="5"/>
                  </a:cubicBezTo>
                  <a:cubicBezTo>
                    <a:pt x="18146" y="60"/>
                    <a:pt x="17393" y="617"/>
                    <a:pt x="15674" y="1563"/>
                  </a:cubicBezTo>
                  <a:cubicBezTo>
                    <a:pt x="13955" y="2510"/>
                    <a:pt x="11268" y="3846"/>
                    <a:pt x="8850" y="4959"/>
                  </a:cubicBezTo>
                  <a:cubicBezTo>
                    <a:pt x="6432" y="6073"/>
                    <a:pt x="4283" y="6963"/>
                    <a:pt x="3047" y="7631"/>
                  </a:cubicBezTo>
                  <a:cubicBezTo>
                    <a:pt x="1811" y="8300"/>
                    <a:pt x="1489" y="8745"/>
                    <a:pt x="1650" y="9023"/>
                  </a:cubicBezTo>
                  <a:cubicBezTo>
                    <a:pt x="1811" y="9302"/>
                    <a:pt x="2456" y="9413"/>
                    <a:pt x="4014" y="9580"/>
                  </a:cubicBezTo>
                  <a:cubicBezTo>
                    <a:pt x="5573" y="9747"/>
                    <a:pt x="8044" y="9970"/>
                    <a:pt x="9602" y="10248"/>
                  </a:cubicBezTo>
                  <a:cubicBezTo>
                    <a:pt x="11161" y="10526"/>
                    <a:pt x="11805" y="10860"/>
                    <a:pt x="12074" y="11306"/>
                  </a:cubicBezTo>
                  <a:cubicBezTo>
                    <a:pt x="12343" y="11751"/>
                    <a:pt x="12235" y="12308"/>
                    <a:pt x="11376" y="13143"/>
                  </a:cubicBezTo>
                  <a:cubicBezTo>
                    <a:pt x="10516" y="13978"/>
                    <a:pt x="8904" y="15091"/>
                    <a:pt x="6970" y="16316"/>
                  </a:cubicBezTo>
                  <a:cubicBezTo>
                    <a:pt x="5035" y="17541"/>
                    <a:pt x="2778" y="18877"/>
                    <a:pt x="1489" y="19768"/>
                  </a:cubicBezTo>
                  <a:cubicBezTo>
                    <a:pt x="199" y="20658"/>
                    <a:pt x="-123" y="21104"/>
                    <a:pt x="38" y="21326"/>
                  </a:cubicBezTo>
                  <a:cubicBezTo>
                    <a:pt x="199" y="21549"/>
                    <a:pt x="844" y="21549"/>
                    <a:pt x="2940" y="21326"/>
                  </a:cubicBezTo>
                  <a:cubicBezTo>
                    <a:pt x="5035" y="21104"/>
                    <a:pt x="8581" y="20658"/>
                    <a:pt x="11590" y="20436"/>
                  </a:cubicBezTo>
                  <a:cubicBezTo>
                    <a:pt x="14599" y="20213"/>
                    <a:pt x="17071" y="20213"/>
                    <a:pt x="18629" y="20324"/>
                  </a:cubicBezTo>
                  <a:cubicBezTo>
                    <a:pt x="20187" y="20436"/>
                    <a:pt x="20832" y="20658"/>
                    <a:pt x="21477" y="208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3220072" y="3572747"/>
              <a:ext cx="1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3189405" y="3452891"/>
              <a:ext cx="61335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0" y="11375"/>
                    <a:pt x="0" y="2735"/>
                    <a:pt x="3600" y="575"/>
                  </a:cubicBezTo>
                  <a:cubicBezTo>
                    <a:pt x="7200" y="-1585"/>
                    <a:pt x="1440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3327408" y="3487732"/>
              <a:ext cx="84336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3273" y="2735"/>
                    <a:pt x="6545" y="-1585"/>
                    <a:pt x="10145" y="575"/>
                  </a:cubicBezTo>
                  <a:cubicBezTo>
                    <a:pt x="13745" y="2735"/>
                    <a:pt x="17673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3296740" y="3595747"/>
              <a:ext cx="10733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3565080" y="3519079"/>
              <a:ext cx="1" cy="12267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3043735" y="2556785"/>
              <a:ext cx="205503" cy="18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60" fill="norm" stroke="1" extrusionOk="0">
                  <a:moveTo>
                    <a:pt x="0" y="2294"/>
                  </a:moveTo>
                  <a:cubicBezTo>
                    <a:pt x="1054" y="3511"/>
                    <a:pt x="2107" y="4728"/>
                    <a:pt x="2502" y="7314"/>
                  </a:cubicBezTo>
                  <a:cubicBezTo>
                    <a:pt x="2898" y="9899"/>
                    <a:pt x="2634" y="13854"/>
                    <a:pt x="2107" y="16745"/>
                  </a:cubicBezTo>
                  <a:cubicBezTo>
                    <a:pt x="1580" y="19635"/>
                    <a:pt x="790" y="21460"/>
                    <a:pt x="395" y="21460"/>
                  </a:cubicBezTo>
                  <a:cubicBezTo>
                    <a:pt x="0" y="21460"/>
                    <a:pt x="0" y="19635"/>
                    <a:pt x="1054" y="16136"/>
                  </a:cubicBezTo>
                  <a:cubicBezTo>
                    <a:pt x="2107" y="12637"/>
                    <a:pt x="4215" y="7466"/>
                    <a:pt x="6717" y="4271"/>
                  </a:cubicBezTo>
                  <a:cubicBezTo>
                    <a:pt x="9220" y="1077"/>
                    <a:pt x="12117" y="-140"/>
                    <a:pt x="14751" y="12"/>
                  </a:cubicBezTo>
                  <a:cubicBezTo>
                    <a:pt x="17385" y="164"/>
                    <a:pt x="19756" y="1685"/>
                    <a:pt x="20678" y="5032"/>
                  </a:cubicBezTo>
                  <a:cubicBezTo>
                    <a:pt x="21600" y="8378"/>
                    <a:pt x="21073" y="13550"/>
                    <a:pt x="20546" y="18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3902421" y="3112736"/>
              <a:ext cx="26067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280"/>
                    <a:pt x="7200" y="12960"/>
                    <a:pt x="10800" y="9360"/>
                  </a:cubicBezTo>
                  <a:cubicBezTo>
                    <a:pt x="14400" y="5760"/>
                    <a:pt x="1800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4519311" y="2644207"/>
              <a:ext cx="119128" cy="325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168" fill="norm" stroke="1" extrusionOk="0">
                  <a:moveTo>
                    <a:pt x="21422" y="3545"/>
                  </a:moveTo>
                  <a:cubicBezTo>
                    <a:pt x="21422" y="2215"/>
                    <a:pt x="21422" y="886"/>
                    <a:pt x="20273" y="305"/>
                  </a:cubicBezTo>
                  <a:cubicBezTo>
                    <a:pt x="19124" y="-277"/>
                    <a:pt x="16826" y="-111"/>
                    <a:pt x="13379" y="1551"/>
                  </a:cubicBezTo>
                  <a:cubicBezTo>
                    <a:pt x="9933" y="3212"/>
                    <a:pt x="5337" y="6369"/>
                    <a:pt x="2809" y="9443"/>
                  </a:cubicBezTo>
                  <a:cubicBezTo>
                    <a:pt x="282" y="12517"/>
                    <a:pt x="-178" y="15508"/>
                    <a:pt x="52" y="17501"/>
                  </a:cubicBezTo>
                  <a:cubicBezTo>
                    <a:pt x="282" y="19495"/>
                    <a:pt x="1201" y="20492"/>
                    <a:pt x="4877" y="20908"/>
                  </a:cubicBezTo>
                  <a:cubicBezTo>
                    <a:pt x="8554" y="21323"/>
                    <a:pt x="14988" y="21157"/>
                    <a:pt x="21422" y="209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4730439" y="2703461"/>
              <a:ext cx="161005" cy="163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4369"/>
                  </a:moveTo>
                  <a:cubicBezTo>
                    <a:pt x="343" y="2375"/>
                    <a:pt x="686" y="382"/>
                    <a:pt x="1371" y="49"/>
                  </a:cubicBezTo>
                  <a:cubicBezTo>
                    <a:pt x="2057" y="-283"/>
                    <a:pt x="3086" y="1046"/>
                    <a:pt x="6514" y="4868"/>
                  </a:cubicBezTo>
                  <a:cubicBezTo>
                    <a:pt x="9943" y="8689"/>
                    <a:pt x="15771" y="15003"/>
                    <a:pt x="21600" y="213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4845442" y="2714061"/>
              <a:ext cx="99670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320"/>
                    <a:pt x="16062" y="640"/>
                    <a:pt x="12462" y="2960"/>
                  </a:cubicBezTo>
                  <a:cubicBezTo>
                    <a:pt x="8862" y="5280"/>
                    <a:pt x="4431" y="9600"/>
                    <a:pt x="2215" y="13040"/>
                  </a:cubicBezTo>
                  <a:cubicBezTo>
                    <a:pt x="0" y="16480"/>
                    <a:pt x="0" y="190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4945111" y="3013067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4975778" y="2844397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4960445" y="2982400"/>
              <a:ext cx="15334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400"/>
                    <a:pt x="7200" y="4800"/>
                    <a:pt x="10800" y="8400"/>
                  </a:cubicBezTo>
                  <a:cubicBezTo>
                    <a:pt x="14400" y="12000"/>
                    <a:pt x="18000" y="16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5205784" y="2932226"/>
              <a:ext cx="168671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564" y="11375"/>
                    <a:pt x="11127" y="2735"/>
                    <a:pt x="14727" y="575"/>
                  </a:cubicBezTo>
                  <a:cubicBezTo>
                    <a:pt x="18327" y="-1585"/>
                    <a:pt x="19964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5560479" y="2744728"/>
              <a:ext cx="128316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20856" y="847"/>
                  </a:moveTo>
                  <a:cubicBezTo>
                    <a:pt x="19194" y="424"/>
                    <a:pt x="17533" y="0"/>
                    <a:pt x="15871" y="0"/>
                  </a:cubicBezTo>
                  <a:cubicBezTo>
                    <a:pt x="14210" y="0"/>
                    <a:pt x="12548" y="424"/>
                    <a:pt x="9641" y="2471"/>
                  </a:cubicBezTo>
                  <a:cubicBezTo>
                    <a:pt x="6733" y="4518"/>
                    <a:pt x="2579" y="8188"/>
                    <a:pt x="918" y="11435"/>
                  </a:cubicBezTo>
                  <a:cubicBezTo>
                    <a:pt x="-744" y="14682"/>
                    <a:pt x="87" y="17506"/>
                    <a:pt x="1541" y="19129"/>
                  </a:cubicBezTo>
                  <a:cubicBezTo>
                    <a:pt x="2994" y="20753"/>
                    <a:pt x="5071" y="21176"/>
                    <a:pt x="714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5696461" y="2650226"/>
              <a:ext cx="194711" cy="56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06" fill="norm" stroke="1" extrusionOk="0">
                  <a:moveTo>
                    <a:pt x="0" y="21406"/>
                  </a:moveTo>
                  <a:cubicBezTo>
                    <a:pt x="1683" y="17470"/>
                    <a:pt x="3366" y="13534"/>
                    <a:pt x="4909" y="10510"/>
                  </a:cubicBezTo>
                  <a:cubicBezTo>
                    <a:pt x="6452" y="7486"/>
                    <a:pt x="7855" y="5374"/>
                    <a:pt x="8977" y="3838"/>
                  </a:cubicBezTo>
                  <a:cubicBezTo>
                    <a:pt x="10099" y="2302"/>
                    <a:pt x="10940" y="1342"/>
                    <a:pt x="11922" y="718"/>
                  </a:cubicBezTo>
                  <a:cubicBezTo>
                    <a:pt x="12904" y="94"/>
                    <a:pt x="14026" y="-194"/>
                    <a:pt x="15148" y="142"/>
                  </a:cubicBezTo>
                  <a:cubicBezTo>
                    <a:pt x="16270" y="478"/>
                    <a:pt x="17392" y="1438"/>
                    <a:pt x="17953" y="2734"/>
                  </a:cubicBezTo>
                  <a:cubicBezTo>
                    <a:pt x="18514" y="4030"/>
                    <a:pt x="18514" y="5662"/>
                    <a:pt x="18234" y="6718"/>
                  </a:cubicBezTo>
                  <a:cubicBezTo>
                    <a:pt x="17953" y="7774"/>
                    <a:pt x="17392" y="8254"/>
                    <a:pt x="17813" y="8638"/>
                  </a:cubicBezTo>
                  <a:cubicBezTo>
                    <a:pt x="18234" y="9022"/>
                    <a:pt x="19636" y="9310"/>
                    <a:pt x="20478" y="9790"/>
                  </a:cubicBezTo>
                  <a:cubicBezTo>
                    <a:pt x="21320" y="10270"/>
                    <a:pt x="21600" y="10942"/>
                    <a:pt x="21179" y="11470"/>
                  </a:cubicBezTo>
                  <a:cubicBezTo>
                    <a:pt x="20758" y="11998"/>
                    <a:pt x="19636" y="12382"/>
                    <a:pt x="18514" y="12718"/>
                  </a:cubicBezTo>
                  <a:cubicBezTo>
                    <a:pt x="17392" y="13054"/>
                    <a:pt x="16270" y="13342"/>
                    <a:pt x="15288" y="13294"/>
                  </a:cubicBezTo>
                  <a:cubicBezTo>
                    <a:pt x="14307" y="13246"/>
                    <a:pt x="13465" y="12862"/>
                    <a:pt x="12623" y="12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5919936" y="2875064"/>
              <a:ext cx="90867" cy="130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0853" fill="norm" stroke="1" extrusionOk="0">
                  <a:moveTo>
                    <a:pt x="12333" y="4891"/>
                  </a:moveTo>
                  <a:cubicBezTo>
                    <a:pt x="9333" y="6113"/>
                    <a:pt x="6333" y="7336"/>
                    <a:pt x="4233" y="8966"/>
                  </a:cubicBezTo>
                  <a:cubicBezTo>
                    <a:pt x="2133" y="10596"/>
                    <a:pt x="933" y="12634"/>
                    <a:pt x="333" y="14672"/>
                  </a:cubicBezTo>
                  <a:cubicBezTo>
                    <a:pt x="-267" y="16709"/>
                    <a:pt x="-267" y="18747"/>
                    <a:pt x="2133" y="19970"/>
                  </a:cubicBezTo>
                  <a:cubicBezTo>
                    <a:pt x="4533" y="21192"/>
                    <a:pt x="9333" y="21600"/>
                    <a:pt x="12933" y="18136"/>
                  </a:cubicBezTo>
                  <a:cubicBezTo>
                    <a:pt x="16533" y="14672"/>
                    <a:pt x="18933" y="7336"/>
                    <a:pt x="2133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6072136" y="2867397"/>
              <a:ext cx="176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6185663" y="2775396"/>
              <a:ext cx="55145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1185" y="0"/>
                  </a:moveTo>
                  <a:cubicBezTo>
                    <a:pt x="16276" y="200"/>
                    <a:pt x="11367" y="400"/>
                    <a:pt x="7439" y="2500"/>
                  </a:cubicBezTo>
                  <a:cubicBezTo>
                    <a:pt x="3512" y="4600"/>
                    <a:pt x="567" y="8600"/>
                    <a:pt x="76" y="12100"/>
                  </a:cubicBezTo>
                  <a:cubicBezTo>
                    <a:pt x="-415" y="15600"/>
                    <a:pt x="1549" y="18600"/>
                    <a:pt x="35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6294474" y="2568391"/>
              <a:ext cx="213535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0" y="21600"/>
                  </a:moveTo>
                  <a:cubicBezTo>
                    <a:pt x="1543" y="18641"/>
                    <a:pt x="3086" y="15682"/>
                    <a:pt x="5143" y="12477"/>
                  </a:cubicBezTo>
                  <a:cubicBezTo>
                    <a:pt x="7200" y="9271"/>
                    <a:pt x="9771" y="5819"/>
                    <a:pt x="11314" y="3797"/>
                  </a:cubicBezTo>
                  <a:cubicBezTo>
                    <a:pt x="12857" y="1775"/>
                    <a:pt x="13371" y="1184"/>
                    <a:pt x="14143" y="740"/>
                  </a:cubicBezTo>
                  <a:cubicBezTo>
                    <a:pt x="14914" y="296"/>
                    <a:pt x="15943" y="0"/>
                    <a:pt x="16971" y="0"/>
                  </a:cubicBezTo>
                  <a:cubicBezTo>
                    <a:pt x="18000" y="0"/>
                    <a:pt x="19029" y="296"/>
                    <a:pt x="19929" y="1184"/>
                  </a:cubicBezTo>
                  <a:cubicBezTo>
                    <a:pt x="20829" y="2071"/>
                    <a:pt x="21600" y="3551"/>
                    <a:pt x="21471" y="4734"/>
                  </a:cubicBezTo>
                  <a:cubicBezTo>
                    <a:pt x="21343" y="5918"/>
                    <a:pt x="20314" y="6805"/>
                    <a:pt x="19800" y="7496"/>
                  </a:cubicBezTo>
                  <a:cubicBezTo>
                    <a:pt x="19286" y="8186"/>
                    <a:pt x="19286" y="8679"/>
                    <a:pt x="19543" y="9222"/>
                  </a:cubicBezTo>
                  <a:cubicBezTo>
                    <a:pt x="19800" y="9764"/>
                    <a:pt x="20314" y="10356"/>
                    <a:pt x="20314" y="10899"/>
                  </a:cubicBezTo>
                  <a:cubicBezTo>
                    <a:pt x="20314" y="11441"/>
                    <a:pt x="19800" y="11934"/>
                    <a:pt x="18643" y="12329"/>
                  </a:cubicBezTo>
                  <a:cubicBezTo>
                    <a:pt x="17486" y="12723"/>
                    <a:pt x="15686" y="13019"/>
                    <a:pt x="14529" y="13019"/>
                  </a:cubicBezTo>
                  <a:cubicBezTo>
                    <a:pt x="13371" y="13019"/>
                    <a:pt x="12857" y="12723"/>
                    <a:pt x="12343" y="12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6583259" y="2829063"/>
              <a:ext cx="10224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800"/>
                    <a:pt x="0" y="9600"/>
                    <a:pt x="0" y="13200"/>
                  </a:cubicBezTo>
                  <a:cubicBezTo>
                    <a:pt x="0" y="16800"/>
                    <a:pt x="1080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6685484" y="2675727"/>
              <a:ext cx="191671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04" y="1800"/>
                    <a:pt x="4608" y="3600"/>
                    <a:pt x="7632" y="6943"/>
                  </a:cubicBezTo>
                  <a:cubicBezTo>
                    <a:pt x="10656" y="10286"/>
                    <a:pt x="14400" y="15171"/>
                    <a:pt x="16848" y="17871"/>
                  </a:cubicBezTo>
                  <a:cubicBezTo>
                    <a:pt x="19296" y="20571"/>
                    <a:pt x="20448" y="210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6708484" y="2666696"/>
              <a:ext cx="184005" cy="26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2628"/>
                  </a:moveTo>
                  <a:cubicBezTo>
                    <a:pt x="21600" y="1370"/>
                    <a:pt x="21600" y="112"/>
                    <a:pt x="21000" y="7"/>
                  </a:cubicBezTo>
                  <a:cubicBezTo>
                    <a:pt x="20400" y="-98"/>
                    <a:pt x="19200" y="951"/>
                    <a:pt x="15750" y="4201"/>
                  </a:cubicBezTo>
                  <a:cubicBezTo>
                    <a:pt x="12300" y="7452"/>
                    <a:pt x="6600" y="12904"/>
                    <a:pt x="3600" y="16154"/>
                  </a:cubicBezTo>
                  <a:cubicBezTo>
                    <a:pt x="600" y="19405"/>
                    <a:pt x="300" y="20453"/>
                    <a:pt x="0" y="21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6907822" y="2882731"/>
              <a:ext cx="3833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6961490" y="2744728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7022825" y="2683393"/>
              <a:ext cx="77654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21600" fill="norm" stroke="1" extrusionOk="0">
                  <a:moveTo>
                    <a:pt x="6075" y="0"/>
                  </a:moveTo>
                  <a:cubicBezTo>
                    <a:pt x="10800" y="2400"/>
                    <a:pt x="15525" y="4800"/>
                    <a:pt x="18225" y="7360"/>
                  </a:cubicBezTo>
                  <a:cubicBezTo>
                    <a:pt x="20925" y="9920"/>
                    <a:pt x="21600" y="12640"/>
                    <a:pt x="18225" y="15040"/>
                  </a:cubicBezTo>
                  <a:cubicBezTo>
                    <a:pt x="14850" y="17440"/>
                    <a:pt x="7425" y="195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7153161" y="2622059"/>
              <a:ext cx="86481" cy="39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488" fill="norm" stroke="1" extrusionOk="0">
                  <a:moveTo>
                    <a:pt x="5554" y="0"/>
                  </a:moveTo>
                  <a:cubicBezTo>
                    <a:pt x="10491" y="3323"/>
                    <a:pt x="15429" y="6646"/>
                    <a:pt x="18206" y="9554"/>
                  </a:cubicBezTo>
                  <a:cubicBezTo>
                    <a:pt x="20983" y="12462"/>
                    <a:pt x="21600" y="14954"/>
                    <a:pt x="20057" y="16754"/>
                  </a:cubicBezTo>
                  <a:cubicBezTo>
                    <a:pt x="18514" y="18554"/>
                    <a:pt x="14811" y="19662"/>
                    <a:pt x="11417" y="20423"/>
                  </a:cubicBezTo>
                  <a:cubicBezTo>
                    <a:pt x="8023" y="21185"/>
                    <a:pt x="4937" y="21600"/>
                    <a:pt x="3086" y="21462"/>
                  </a:cubicBezTo>
                  <a:cubicBezTo>
                    <a:pt x="1234" y="21323"/>
                    <a:pt x="617" y="20631"/>
                    <a:pt x="0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7283497" y="2507056"/>
              <a:ext cx="191672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28"/>
                  </a:moveTo>
                  <a:cubicBezTo>
                    <a:pt x="1152" y="864"/>
                    <a:pt x="2304" y="0"/>
                    <a:pt x="3600" y="0"/>
                  </a:cubicBezTo>
                  <a:cubicBezTo>
                    <a:pt x="4896" y="0"/>
                    <a:pt x="6336" y="864"/>
                    <a:pt x="7200" y="2304"/>
                  </a:cubicBezTo>
                  <a:cubicBezTo>
                    <a:pt x="8064" y="3744"/>
                    <a:pt x="8352" y="5760"/>
                    <a:pt x="7776" y="7344"/>
                  </a:cubicBezTo>
                  <a:cubicBezTo>
                    <a:pt x="7200" y="8928"/>
                    <a:pt x="5760" y="10080"/>
                    <a:pt x="4608" y="11232"/>
                  </a:cubicBezTo>
                  <a:cubicBezTo>
                    <a:pt x="3456" y="12384"/>
                    <a:pt x="2592" y="13536"/>
                    <a:pt x="2880" y="14400"/>
                  </a:cubicBezTo>
                  <a:cubicBezTo>
                    <a:pt x="3168" y="15264"/>
                    <a:pt x="4608" y="15840"/>
                    <a:pt x="7920" y="16992"/>
                  </a:cubicBezTo>
                  <a:cubicBezTo>
                    <a:pt x="11232" y="18144"/>
                    <a:pt x="16416" y="1987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4822441" y="3189919"/>
              <a:ext cx="1942663" cy="145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24" fill="norm" stroke="1" extrusionOk="0">
                  <a:moveTo>
                    <a:pt x="0" y="21524"/>
                  </a:moveTo>
                  <a:cubicBezTo>
                    <a:pt x="908" y="20008"/>
                    <a:pt x="1817" y="18492"/>
                    <a:pt x="2853" y="16787"/>
                  </a:cubicBezTo>
                  <a:cubicBezTo>
                    <a:pt x="3889" y="15082"/>
                    <a:pt x="5052" y="13187"/>
                    <a:pt x="6117" y="11482"/>
                  </a:cubicBezTo>
                  <a:cubicBezTo>
                    <a:pt x="7181" y="9777"/>
                    <a:pt x="8146" y="8261"/>
                    <a:pt x="9182" y="6556"/>
                  </a:cubicBezTo>
                  <a:cubicBezTo>
                    <a:pt x="10218" y="4850"/>
                    <a:pt x="11325" y="2956"/>
                    <a:pt x="12389" y="1819"/>
                  </a:cubicBezTo>
                  <a:cubicBezTo>
                    <a:pt x="13454" y="682"/>
                    <a:pt x="14476" y="303"/>
                    <a:pt x="15540" y="113"/>
                  </a:cubicBezTo>
                  <a:cubicBezTo>
                    <a:pt x="16604" y="-76"/>
                    <a:pt x="17711" y="-76"/>
                    <a:pt x="18662" y="492"/>
                  </a:cubicBezTo>
                  <a:cubicBezTo>
                    <a:pt x="19613" y="1061"/>
                    <a:pt x="20408" y="2198"/>
                    <a:pt x="20876" y="3145"/>
                  </a:cubicBezTo>
                  <a:cubicBezTo>
                    <a:pt x="21345" y="4092"/>
                    <a:pt x="21486" y="4850"/>
                    <a:pt x="21543" y="5798"/>
                  </a:cubicBezTo>
                  <a:cubicBezTo>
                    <a:pt x="21600" y="6745"/>
                    <a:pt x="21572" y="7882"/>
                    <a:pt x="21543" y="90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5589126" y="3391451"/>
              <a:ext cx="322008" cy="22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6226"/>
                  </a:moveTo>
                  <a:cubicBezTo>
                    <a:pt x="2057" y="4066"/>
                    <a:pt x="4114" y="1906"/>
                    <a:pt x="6686" y="826"/>
                  </a:cubicBezTo>
                  <a:cubicBezTo>
                    <a:pt x="9257" y="-254"/>
                    <a:pt x="12343" y="-254"/>
                    <a:pt x="14486" y="706"/>
                  </a:cubicBezTo>
                  <a:cubicBezTo>
                    <a:pt x="16629" y="1666"/>
                    <a:pt x="17829" y="3586"/>
                    <a:pt x="18171" y="5746"/>
                  </a:cubicBezTo>
                  <a:cubicBezTo>
                    <a:pt x="18514" y="7906"/>
                    <a:pt x="18000" y="10306"/>
                    <a:pt x="16886" y="12346"/>
                  </a:cubicBezTo>
                  <a:cubicBezTo>
                    <a:pt x="15771" y="14386"/>
                    <a:pt x="14057" y="16066"/>
                    <a:pt x="12514" y="17506"/>
                  </a:cubicBezTo>
                  <a:cubicBezTo>
                    <a:pt x="10971" y="18946"/>
                    <a:pt x="9600" y="20146"/>
                    <a:pt x="9600" y="20746"/>
                  </a:cubicBezTo>
                  <a:cubicBezTo>
                    <a:pt x="9600" y="21346"/>
                    <a:pt x="10971" y="21346"/>
                    <a:pt x="13200" y="21226"/>
                  </a:cubicBezTo>
                  <a:cubicBezTo>
                    <a:pt x="15429" y="21106"/>
                    <a:pt x="18514" y="20866"/>
                    <a:pt x="21600" y="206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5949282" y="3534413"/>
              <a:ext cx="398862" cy="13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038" fill="norm" stroke="1" extrusionOk="0">
                  <a:moveTo>
                    <a:pt x="6571" y="0"/>
                  </a:moveTo>
                  <a:cubicBezTo>
                    <a:pt x="6435" y="4243"/>
                    <a:pt x="6298" y="8486"/>
                    <a:pt x="5615" y="12150"/>
                  </a:cubicBezTo>
                  <a:cubicBezTo>
                    <a:pt x="4931" y="15814"/>
                    <a:pt x="3701" y="18900"/>
                    <a:pt x="2675" y="20250"/>
                  </a:cubicBezTo>
                  <a:cubicBezTo>
                    <a:pt x="1650" y="21600"/>
                    <a:pt x="830" y="21214"/>
                    <a:pt x="351" y="19093"/>
                  </a:cubicBezTo>
                  <a:cubicBezTo>
                    <a:pt x="-127" y="16971"/>
                    <a:pt x="-264" y="13114"/>
                    <a:pt x="898" y="9836"/>
                  </a:cubicBezTo>
                  <a:cubicBezTo>
                    <a:pt x="2060" y="6557"/>
                    <a:pt x="4521" y="3857"/>
                    <a:pt x="8144" y="2507"/>
                  </a:cubicBezTo>
                  <a:cubicBezTo>
                    <a:pt x="11766" y="1157"/>
                    <a:pt x="16551" y="1157"/>
                    <a:pt x="21336" y="1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6386477" y="3371934"/>
              <a:ext cx="299008" cy="12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2960"/>
                  </a:moveTo>
                  <a:cubicBezTo>
                    <a:pt x="738" y="1610"/>
                    <a:pt x="1477" y="260"/>
                    <a:pt x="2308" y="35"/>
                  </a:cubicBezTo>
                  <a:cubicBezTo>
                    <a:pt x="3138" y="-190"/>
                    <a:pt x="4062" y="710"/>
                    <a:pt x="4985" y="1835"/>
                  </a:cubicBezTo>
                  <a:cubicBezTo>
                    <a:pt x="5908" y="2960"/>
                    <a:pt x="6831" y="4310"/>
                    <a:pt x="7477" y="6110"/>
                  </a:cubicBezTo>
                  <a:cubicBezTo>
                    <a:pt x="8123" y="7910"/>
                    <a:pt x="8492" y="10160"/>
                    <a:pt x="7938" y="12635"/>
                  </a:cubicBezTo>
                  <a:cubicBezTo>
                    <a:pt x="7385" y="15110"/>
                    <a:pt x="5908" y="17810"/>
                    <a:pt x="5631" y="19385"/>
                  </a:cubicBezTo>
                  <a:cubicBezTo>
                    <a:pt x="5354" y="20960"/>
                    <a:pt x="6277" y="21410"/>
                    <a:pt x="9138" y="21410"/>
                  </a:cubicBezTo>
                  <a:cubicBezTo>
                    <a:pt x="12000" y="21410"/>
                    <a:pt x="16800" y="20960"/>
                    <a:pt x="21600" y="20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567346" y="4462100"/>
              <a:ext cx="43701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8" y="16200"/>
                    <a:pt x="6316" y="10800"/>
                    <a:pt x="9916" y="7200"/>
                  </a:cubicBezTo>
                  <a:cubicBezTo>
                    <a:pt x="13516" y="3600"/>
                    <a:pt x="17558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716283" y="4623104"/>
              <a:ext cx="295740" cy="6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0754" fill="norm" stroke="1" extrusionOk="0">
                  <a:moveTo>
                    <a:pt x="3641" y="0"/>
                  </a:moveTo>
                  <a:cubicBezTo>
                    <a:pt x="1979" y="6646"/>
                    <a:pt x="318" y="13292"/>
                    <a:pt x="41" y="17031"/>
                  </a:cubicBezTo>
                  <a:cubicBezTo>
                    <a:pt x="-236" y="20769"/>
                    <a:pt x="872" y="21600"/>
                    <a:pt x="4010" y="19938"/>
                  </a:cubicBezTo>
                  <a:cubicBezTo>
                    <a:pt x="7149" y="18277"/>
                    <a:pt x="12318" y="14123"/>
                    <a:pt x="15549" y="11215"/>
                  </a:cubicBezTo>
                  <a:cubicBezTo>
                    <a:pt x="18779" y="8308"/>
                    <a:pt x="20072" y="6646"/>
                    <a:pt x="21364" y="4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1042690" y="4356879"/>
              <a:ext cx="223311" cy="41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1492" fill="norm" stroke="1" extrusionOk="0">
                  <a:moveTo>
                    <a:pt x="0" y="1463"/>
                  </a:moveTo>
                  <a:cubicBezTo>
                    <a:pt x="712" y="939"/>
                    <a:pt x="1424" y="416"/>
                    <a:pt x="2492" y="154"/>
                  </a:cubicBezTo>
                  <a:cubicBezTo>
                    <a:pt x="3560" y="-108"/>
                    <a:pt x="4985" y="-108"/>
                    <a:pt x="7833" y="743"/>
                  </a:cubicBezTo>
                  <a:cubicBezTo>
                    <a:pt x="10681" y="1594"/>
                    <a:pt x="14954" y="3296"/>
                    <a:pt x="17684" y="4867"/>
                  </a:cubicBezTo>
                  <a:cubicBezTo>
                    <a:pt x="20413" y="6437"/>
                    <a:pt x="21600" y="7877"/>
                    <a:pt x="20057" y="10627"/>
                  </a:cubicBezTo>
                  <a:cubicBezTo>
                    <a:pt x="18514" y="13376"/>
                    <a:pt x="14242" y="17434"/>
                    <a:pt x="9969" y="21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1897202" y="4608909"/>
              <a:ext cx="253687" cy="245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97" fill="norm" stroke="1" extrusionOk="0">
                  <a:moveTo>
                    <a:pt x="353" y="9922"/>
                  </a:moveTo>
                  <a:cubicBezTo>
                    <a:pt x="137" y="8808"/>
                    <a:pt x="-79" y="7695"/>
                    <a:pt x="29" y="7695"/>
                  </a:cubicBezTo>
                  <a:cubicBezTo>
                    <a:pt x="137" y="7695"/>
                    <a:pt x="569" y="8808"/>
                    <a:pt x="1001" y="10924"/>
                  </a:cubicBezTo>
                  <a:cubicBezTo>
                    <a:pt x="1433" y="13039"/>
                    <a:pt x="1865" y="16157"/>
                    <a:pt x="1973" y="18272"/>
                  </a:cubicBezTo>
                  <a:cubicBezTo>
                    <a:pt x="2081" y="20388"/>
                    <a:pt x="1865" y="21501"/>
                    <a:pt x="1541" y="21390"/>
                  </a:cubicBezTo>
                  <a:cubicBezTo>
                    <a:pt x="1217" y="21278"/>
                    <a:pt x="785" y="19942"/>
                    <a:pt x="893" y="17047"/>
                  </a:cubicBezTo>
                  <a:cubicBezTo>
                    <a:pt x="1001" y="14153"/>
                    <a:pt x="1649" y="9699"/>
                    <a:pt x="2297" y="6804"/>
                  </a:cubicBezTo>
                  <a:cubicBezTo>
                    <a:pt x="2945" y="3909"/>
                    <a:pt x="3593" y="2573"/>
                    <a:pt x="4457" y="1571"/>
                  </a:cubicBezTo>
                  <a:cubicBezTo>
                    <a:pt x="5321" y="569"/>
                    <a:pt x="6401" y="-99"/>
                    <a:pt x="7265" y="12"/>
                  </a:cubicBezTo>
                  <a:cubicBezTo>
                    <a:pt x="8129" y="124"/>
                    <a:pt x="8777" y="1014"/>
                    <a:pt x="9317" y="2684"/>
                  </a:cubicBezTo>
                  <a:cubicBezTo>
                    <a:pt x="9857" y="4355"/>
                    <a:pt x="10289" y="6804"/>
                    <a:pt x="10505" y="8586"/>
                  </a:cubicBezTo>
                  <a:cubicBezTo>
                    <a:pt x="10721" y="10367"/>
                    <a:pt x="10721" y="11480"/>
                    <a:pt x="10937" y="11480"/>
                  </a:cubicBezTo>
                  <a:cubicBezTo>
                    <a:pt x="11153" y="11480"/>
                    <a:pt x="11585" y="10367"/>
                    <a:pt x="12665" y="9031"/>
                  </a:cubicBezTo>
                  <a:cubicBezTo>
                    <a:pt x="13745" y="7695"/>
                    <a:pt x="15473" y="6136"/>
                    <a:pt x="16877" y="5357"/>
                  </a:cubicBezTo>
                  <a:cubicBezTo>
                    <a:pt x="18281" y="4577"/>
                    <a:pt x="19361" y="4577"/>
                    <a:pt x="20117" y="5245"/>
                  </a:cubicBezTo>
                  <a:cubicBezTo>
                    <a:pt x="20873" y="5913"/>
                    <a:pt x="21305" y="7249"/>
                    <a:pt x="21413" y="9031"/>
                  </a:cubicBezTo>
                  <a:cubicBezTo>
                    <a:pt x="21521" y="10812"/>
                    <a:pt x="21305" y="13039"/>
                    <a:pt x="21089" y="15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2231050" y="4669105"/>
              <a:ext cx="2300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2238717" y="4538769"/>
              <a:ext cx="23001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2305309" y="4554102"/>
              <a:ext cx="194081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789" y="0"/>
                  </a:moveTo>
                  <a:cubicBezTo>
                    <a:pt x="2508" y="5760"/>
                    <a:pt x="2228" y="11520"/>
                    <a:pt x="1807" y="15264"/>
                  </a:cubicBezTo>
                  <a:cubicBezTo>
                    <a:pt x="1386" y="19008"/>
                    <a:pt x="825" y="20736"/>
                    <a:pt x="404" y="20736"/>
                  </a:cubicBezTo>
                  <a:cubicBezTo>
                    <a:pt x="-16" y="20736"/>
                    <a:pt x="-297" y="19008"/>
                    <a:pt x="545" y="15984"/>
                  </a:cubicBezTo>
                  <a:cubicBezTo>
                    <a:pt x="1386" y="12960"/>
                    <a:pt x="3350" y="8640"/>
                    <a:pt x="5033" y="6192"/>
                  </a:cubicBezTo>
                  <a:cubicBezTo>
                    <a:pt x="6716" y="3744"/>
                    <a:pt x="8119" y="3168"/>
                    <a:pt x="10503" y="4896"/>
                  </a:cubicBezTo>
                  <a:cubicBezTo>
                    <a:pt x="12887" y="6624"/>
                    <a:pt x="16254" y="10656"/>
                    <a:pt x="18217" y="13824"/>
                  </a:cubicBezTo>
                  <a:cubicBezTo>
                    <a:pt x="20181" y="16992"/>
                    <a:pt x="20742" y="19296"/>
                    <a:pt x="213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5331713" y="3218603"/>
              <a:ext cx="1881603" cy="74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41" fill="norm" stroke="1" extrusionOk="0">
                  <a:moveTo>
                    <a:pt x="9095" y="2467"/>
                  </a:moveTo>
                  <a:cubicBezTo>
                    <a:pt x="9124" y="2100"/>
                    <a:pt x="9153" y="1732"/>
                    <a:pt x="9080" y="1402"/>
                  </a:cubicBezTo>
                  <a:cubicBezTo>
                    <a:pt x="9007" y="1071"/>
                    <a:pt x="8831" y="777"/>
                    <a:pt x="8436" y="520"/>
                  </a:cubicBezTo>
                  <a:cubicBezTo>
                    <a:pt x="8041" y="263"/>
                    <a:pt x="7426" y="42"/>
                    <a:pt x="6680" y="6"/>
                  </a:cubicBezTo>
                  <a:cubicBezTo>
                    <a:pt x="5934" y="-31"/>
                    <a:pt x="5056" y="116"/>
                    <a:pt x="4280" y="447"/>
                  </a:cubicBezTo>
                  <a:cubicBezTo>
                    <a:pt x="3504" y="777"/>
                    <a:pt x="2831" y="1291"/>
                    <a:pt x="2231" y="2063"/>
                  </a:cubicBezTo>
                  <a:cubicBezTo>
                    <a:pt x="1631" y="2834"/>
                    <a:pt x="1104" y="3863"/>
                    <a:pt x="709" y="5075"/>
                  </a:cubicBezTo>
                  <a:cubicBezTo>
                    <a:pt x="314" y="6287"/>
                    <a:pt x="51" y="7683"/>
                    <a:pt x="7" y="9189"/>
                  </a:cubicBezTo>
                  <a:cubicBezTo>
                    <a:pt x="-37" y="10696"/>
                    <a:pt x="139" y="12312"/>
                    <a:pt x="548" y="13708"/>
                  </a:cubicBezTo>
                  <a:cubicBezTo>
                    <a:pt x="958" y="15104"/>
                    <a:pt x="1602" y="16279"/>
                    <a:pt x="2509" y="17271"/>
                  </a:cubicBezTo>
                  <a:cubicBezTo>
                    <a:pt x="3417" y="18263"/>
                    <a:pt x="4587" y="19071"/>
                    <a:pt x="5670" y="19732"/>
                  </a:cubicBezTo>
                  <a:cubicBezTo>
                    <a:pt x="6753" y="20393"/>
                    <a:pt x="7748" y="20908"/>
                    <a:pt x="8802" y="21202"/>
                  </a:cubicBezTo>
                  <a:cubicBezTo>
                    <a:pt x="9856" y="21496"/>
                    <a:pt x="10968" y="21569"/>
                    <a:pt x="12095" y="21532"/>
                  </a:cubicBezTo>
                  <a:cubicBezTo>
                    <a:pt x="13222" y="21496"/>
                    <a:pt x="14363" y="21349"/>
                    <a:pt x="15373" y="20871"/>
                  </a:cubicBezTo>
                  <a:cubicBezTo>
                    <a:pt x="16383" y="20393"/>
                    <a:pt x="17261" y="19585"/>
                    <a:pt x="18109" y="18520"/>
                  </a:cubicBezTo>
                  <a:cubicBezTo>
                    <a:pt x="18958" y="17455"/>
                    <a:pt x="19778" y="16132"/>
                    <a:pt x="20319" y="14810"/>
                  </a:cubicBezTo>
                  <a:cubicBezTo>
                    <a:pt x="20861" y="13487"/>
                    <a:pt x="21124" y="12165"/>
                    <a:pt x="21285" y="11026"/>
                  </a:cubicBezTo>
                  <a:cubicBezTo>
                    <a:pt x="21446" y="9887"/>
                    <a:pt x="21504" y="8932"/>
                    <a:pt x="21534" y="8271"/>
                  </a:cubicBezTo>
                  <a:cubicBezTo>
                    <a:pt x="21563" y="7610"/>
                    <a:pt x="21563" y="7242"/>
                    <a:pt x="21431" y="6802"/>
                  </a:cubicBezTo>
                  <a:cubicBezTo>
                    <a:pt x="21300" y="6361"/>
                    <a:pt x="21036" y="5847"/>
                    <a:pt x="20509" y="5222"/>
                  </a:cubicBezTo>
                  <a:cubicBezTo>
                    <a:pt x="19983" y="4598"/>
                    <a:pt x="19192" y="3863"/>
                    <a:pt x="18183" y="3312"/>
                  </a:cubicBezTo>
                  <a:cubicBezTo>
                    <a:pt x="17173" y="2761"/>
                    <a:pt x="15943" y="2393"/>
                    <a:pt x="14846" y="1989"/>
                  </a:cubicBezTo>
                  <a:cubicBezTo>
                    <a:pt x="13748" y="1585"/>
                    <a:pt x="12783" y="1145"/>
                    <a:pt x="11773" y="777"/>
                  </a:cubicBezTo>
                  <a:cubicBezTo>
                    <a:pt x="10763" y="410"/>
                    <a:pt x="9709" y="116"/>
                    <a:pt x="8656" y="116"/>
                  </a:cubicBezTo>
                  <a:cubicBezTo>
                    <a:pt x="7602" y="116"/>
                    <a:pt x="6548" y="410"/>
                    <a:pt x="5495" y="7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2844397" y="4485203"/>
              <a:ext cx="290902" cy="390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54" fill="norm" stroke="1" extrusionOk="0">
                  <a:moveTo>
                    <a:pt x="20849" y="1677"/>
                  </a:moveTo>
                  <a:cubicBezTo>
                    <a:pt x="21224" y="976"/>
                    <a:pt x="21600" y="275"/>
                    <a:pt x="21224" y="64"/>
                  </a:cubicBezTo>
                  <a:cubicBezTo>
                    <a:pt x="20849" y="-146"/>
                    <a:pt x="19722" y="135"/>
                    <a:pt x="17186" y="1257"/>
                  </a:cubicBezTo>
                  <a:cubicBezTo>
                    <a:pt x="14650" y="2379"/>
                    <a:pt x="10706" y="4342"/>
                    <a:pt x="8452" y="5605"/>
                  </a:cubicBezTo>
                  <a:cubicBezTo>
                    <a:pt x="6198" y="6867"/>
                    <a:pt x="5635" y="7428"/>
                    <a:pt x="5917" y="7849"/>
                  </a:cubicBezTo>
                  <a:cubicBezTo>
                    <a:pt x="6198" y="8270"/>
                    <a:pt x="7325" y="8550"/>
                    <a:pt x="8734" y="8690"/>
                  </a:cubicBezTo>
                  <a:cubicBezTo>
                    <a:pt x="10143" y="8831"/>
                    <a:pt x="11833" y="8831"/>
                    <a:pt x="13242" y="8971"/>
                  </a:cubicBezTo>
                  <a:cubicBezTo>
                    <a:pt x="14650" y="9111"/>
                    <a:pt x="15777" y="9392"/>
                    <a:pt x="16341" y="9883"/>
                  </a:cubicBezTo>
                  <a:cubicBezTo>
                    <a:pt x="16904" y="10373"/>
                    <a:pt x="16904" y="11075"/>
                    <a:pt x="15683" y="12057"/>
                  </a:cubicBezTo>
                  <a:cubicBezTo>
                    <a:pt x="14463" y="13038"/>
                    <a:pt x="12021" y="14301"/>
                    <a:pt x="9579" y="15493"/>
                  </a:cubicBezTo>
                  <a:cubicBezTo>
                    <a:pt x="7137" y="16685"/>
                    <a:pt x="4696" y="17807"/>
                    <a:pt x="2911" y="18719"/>
                  </a:cubicBezTo>
                  <a:cubicBezTo>
                    <a:pt x="1127" y="19631"/>
                    <a:pt x="0" y="20332"/>
                    <a:pt x="0" y="20753"/>
                  </a:cubicBezTo>
                  <a:cubicBezTo>
                    <a:pt x="0" y="21173"/>
                    <a:pt x="1127" y="21314"/>
                    <a:pt x="4132" y="21244"/>
                  </a:cubicBezTo>
                  <a:cubicBezTo>
                    <a:pt x="7137" y="21173"/>
                    <a:pt x="12021" y="20893"/>
                    <a:pt x="15026" y="20893"/>
                  </a:cubicBezTo>
                  <a:cubicBezTo>
                    <a:pt x="18031" y="20893"/>
                    <a:pt x="19158" y="21173"/>
                    <a:pt x="20285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2974733" y="5052447"/>
              <a:ext cx="2300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2936338" y="4953388"/>
              <a:ext cx="69063" cy="3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256" fill="norm" stroke="1" extrusionOk="0">
                  <a:moveTo>
                    <a:pt x="2333" y="21256"/>
                  </a:moveTo>
                  <a:cubicBezTo>
                    <a:pt x="790" y="14056"/>
                    <a:pt x="-753" y="6856"/>
                    <a:pt x="404" y="3256"/>
                  </a:cubicBezTo>
                  <a:cubicBezTo>
                    <a:pt x="1561" y="-344"/>
                    <a:pt x="5418" y="-344"/>
                    <a:pt x="9276" y="376"/>
                  </a:cubicBezTo>
                  <a:cubicBezTo>
                    <a:pt x="13133" y="1096"/>
                    <a:pt x="16990" y="2536"/>
                    <a:pt x="20847" y="39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3074402" y="5006446"/>
              <a:ext cx="6900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3066735" y="5106115"/>
              <a:ext cx="10733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3266073" y="5029446"/>
              <a:ext cx="1533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2954288" y="4261556"/>
              <a:ext cx="135449" cy="9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0" fill="norm" stroke="1" extrusionOk="0">
                  <a:moveTo>
                    <a:pt x="2038" y="3585"/>
                  </a:moveTo>
                  <a:cubicBezTo>
                    <a:pt x="1630" y="6354"/>
                    <a:pt x="1223" y="9123"/>
                    <a:pt x="1019" y="11892"/>
                  </a:cubicBezTo>
                  <a:cubicBezTo>
                    <a:pt x="815" y="14662"/>
                    <a:pt x="815" y="17431"/>
                    <a:pt x="611" y="17431"/>
                  </a:cubicBezTo>
                  <a:cubicBezTo>
                    <a:pt x="408" y="17431"/>
                    <a:pt x="0" y="14662"/>
                    <a:pt x="0" y="11615"/>
                  </a:cubicBezTo>
                  <a:cubicBezTo>
                    <a:pt x="0" y="8569"/>
                    <a:pt x="408" y="5246"/>
                    <a:pt x="3260" y="2754"/>
                  </a:cubicBezTo>
                  <a:cubicBezTo>
                    <a:pt x="6113" y="262"/>
                    <a:pt x="11411" y="-1400"/>
                    <a:pt x="14875" y="1646"/>
                  </a:cubicBezTo>
                  <a:cubicBezTo>
                    <a:pt x="18340" y="4692"/>
                    <a:pt x="19970" y="12446"/>
                    <a:pt x="21600" y="20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3449830" y="4411223"/>
              <a:ext cx="153585" cy="40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452" fill="norm" stroke="1" extrusionOk="0">
                  <a:moveTo>
                    <a:pt x="20605" y="1890"/>
                  </a:moveTo>
                  <a:cubicBezTo>
                    <a:pt x="20262" y="1211"/>
                    <a:pt x="19919" y="531"/>
                    <a:pt x="18548" y="192"/>
                  </a:cubicBezTo>
                  <a:cubicBezTo>
                    <a:pt x="17176" y="-148"/>
                    <a:pt x="14776" y="-148"/>
                    <a:pt x="11691" y="1143"/>
                  </a:cubicBezTo>
                  <a:cubicBezTo>
                    <a:pt x="8605" y="2433"/>
                    <a:pt x="4834" y="5014"/>
                    <a:pt x="2434" y="8003"/>
                  </a:cubicBezTo>
                  <a:cubicBezTo>
                    <a:pt x="34" y="10992"/>
                    <a:pt x="-995" y="14388"/>
                    <a:pt x="1234" y="16697"/>
                  </a:cubicBezTo>
                  <a:cubicBezTo>
                    <a:pt x="3462" y="19007"/>
                    <a:pt x="8948" y="20229"/>
                    <a:pt x="14434" y="21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3733751" y="4439100"/>
              <a:ext cx="130337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3804254" y="4446767"/>
              <a:ext cx="128835" cy="34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20940" y="0"/>
                  </a:moveTo>
                  <a:cubicBezTo>
                    <a:pt x="17202" y="1440"/>
                    <a:pt x="13463" y="2880"/>
                    <a:pt x="9725" y="5600"/>
                  </a:cubicBezTo>
                  <a:cubicBezTo>
                    <a:pt x="5986" y="8320"/>
                    <a:pt x="2248" y="12320"/>
                    <a:pt x="794" y="15200"/>
                  </a:cubicBezTo>
                  <a:cubicBezTo>
                    <a:pt x="-660" y="18080"/>
                    <a:pt x="171" y="19840"/>
                    <a:pt x="100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3940755" y="4784108"/>
              <a:ext cx="30668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3979089" y="4623104"/>
              <a:ext cx="15335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4117092" y="4684438"/>
              <a:ext cx="19167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4478635" y="4499861"/>
              <a:ext cx="113803" cy="28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450" fill="norm" stroke="1" extrusionOk="0">
                  <a:moveTo>
                    <a:pt x="20910" y="1779"/>
                  </a:moveTo>
                  <a:cubicBezTo>
                    <a:pt x="19501" y="1007"/>
                    <a:pt x="18093" y="236"/>
                    <a:pt x="16214" y="43"/>
                  </a:cubicBezTo>
                  <a:cubicBezTo>
                    <a:pt x="14336" y="-150"/>
                    <a:pt x="11988" y="236"/>
                    <a:pt x="8936" y="2550"/>
                  </a:cubicBezTo>
                  <a:cubicBezTo>
                    <a:pt x="5884" y="4864"/>
                    <a:pt x="2127" y="9107"/>
                    <a:pt x="719" y="12579"/>
                  </a:cubicBezTo>
                  <a:cubicBezTo>
                    <a:pt x="-690" y="16050"/>
                    <a:pt x="249" y="18750"/>
                    <a:pt x="1188" y="2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4623104" y="4488827"/>
              <a:ext cx="179377" cy="555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55" fill="norm" stroke="1" extrusionOk="0">
                  <a:moveTo>
                    <a:pt x="0" y="21555"/>
                  </a:moveTo>
                  <a:cubicBezTo>
                    <a:pt x="304" y="19078"/>
                    <a:pt x="608" y="16601"/>
                    <a:pt x="1977" y="13727"/>
                  </a:cubicBezTo>
                  <a:cubicBezTo>
                    <a:pt x="3346" y="10854"/>
                    <a:pt x="5780" y="7584"/>
                    <a:pt x="7606" y="5355"/>
                  </a:cubicBezTo>
                  <a:cubicBezTo>
                    <a:pt x="9431" y="3126"/>
                    <a:pt x="10648" y="1937"/>
                    <a:pt x="11865" y="1144"/>
                  </a:cubicBezTo>
                  <a:cubicBezTo>
                    <a:pt x="13082" y="351"/>
                    <a:pt x="14299" y="-45"/>
                    <a:pt x="15363" y="5"/>
                  </a:cubicBezTo>
                  <a:cubicBezTo>
                    <a:pt x="16428" y="54"/>
                    <a:pt x="17341" y="549"/>
                    <a:pt x="17797" y="1639"/>
                  </a:cubicBezTo>
                  <a:cubicBezTo>
                    <a:pt x="18254" y="2729"/>
                    <a:pt x="18254" y="4414"/>
                    <a:pt x="17949" y="5504"/>
                  </a:cubicBezTo>
                  <a:cubicBezTo>
                    <a:pt x="17645" y="6594"/>
                    <a:pt x="17037" y="7089"/>
                    <a:pt x="17493" y="7485"/>
                  </a:cubicBezTo>
                  <a:cubicBezTo>
                    <a:pt x="17949" y="7882"/>
                    <a:pt x="19470" y="8179"/>
                    <a:pt x="20383" y="8575"/>
                  </a:cubicBezTo>
                  <a:cubicBezTo>
                    <a:pt x="21296" y="8972"/>
                    <a:pt x="21600" y="9467"/>
                    <a:pt x="21144" y="9863"/>
                  </a:cubicBezTo>
                  <a:cubicBezTo>
                    <a:pt x="20687" y="10260"/>
                    <a:pt x="19470" y="10557"/>
                    <a:pt x="18101" y="10656"/>
                  </a:cubicBezTo>
                  <a:cubicBezTo>
                    <a:pt x="16732" y="10755"/>
                    <a:pt x="15211" y="10656"/>
                    <a:pt x="14451" y="10557"/>
                  </a:cubicBezTo>
                  <a:cubicBezTo>
                    <a:pt x="13690" y="10458"/>
                    <a:pt x="13690" y="10359"/>
                    <a:pt x="13690" y="102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4856834" y="4685941"/>
              <a:ext cx="79211" cy="11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0675" fill="norm" stroke="1" extrusionOk="0">
                  <a:moveTo>
                    <a:pt x="17241" y="1108"/>
                  </a:moveTo>
                  <a:cubicBezTo>
                    <a:pt x="13866" y="1568"/>
                    <a:pt x="10491" y="2027"/>
                    <a:pt x="7116" y="4785"/>
                  </a:cubicBezTo>
                  <a:cubicBezTo>
                    <a:pt x="3741" y="7542"/>
                    <a:pt x="366" y="12598"/>
                    <a:pt x="29" y="15815"/>
                  </a:cubicBezTo>
                  <a:cubicBezTo>
                    <a:pt x="-309" y="19032"/>
                    <a:pt x="2391" y="20410"/>
                    <a:pt x="5429" y="20640"/>
                  </a:cubicBezTo>
                  <a:cubicBezTo>
                    <a:pt x="8466" y="20870"/>
                    <a:pt x="11841" y="19951"/>
                    <a:pt x="14541" y="18113"/>
                  </a:cubicBezTo>
                  <a:cubicBezTo>
                    <a:pt x="17241" y="16274"/>
                    <a:pt x="19266" y="13517"/>
                    <a:pt x="20278" y="10070"/>
                  </a:cubicBezTo>
                  <a:cubicBezTo>
                    <a:pt x="21291" y="6623"/>
                    <a:pt x="21291" y="2487"/>
                    <a:pt x="18929" y="879"/>
                  </a:cubicBezTo>
                  <a:cubicBezTo>
                    <a:pt x="16566" y="-730"/>
                    <a:pt x="11841" y="189"/>
                    <a:pt x="7116" y="11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5129115" y="4669105"/>
              <a:ext cx="19167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5429"/>
                    <a:pt x="11520" y="9257"/>
                    <a:pt x="15120" y="5657"/>
                  </a:cubicBezTo>
                  <a:cubicBezTo>
                    <a:pt x="18720" y="2057"/>
                    <a:pt x="2016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5300341" y="4607770"/>
              <a:ext cx="5113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959"/>
                    <a:pt x="0" y="11917"/>
                    <a:pt x="0" y="15517"/>
                  </a:cubicBezTo>
                  <a:cubicBezTo>
                    <a:pt x="0" y="19117"/>
                    <a:pt x="10800" y="2035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5351453" y="4474497"/>
              <a:ext cx="230007" cy="59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21521"/>
                  </a:moveTo>
                  <a:cubicBezTo>
                    <a:pt x="1200" y="19111"/>
                    <a:pt x="2400" y="16700"/>
                    <a:pt x="3840" y="13966"/>
                  </a:cubicBezTo>
                  <a:cubicBezTo>
                    <a:pt x="5280" y="11231"/>
                    <a:pt x="6960" y="8172"/>
                    <a:pt x="8400" y="5900"/>
                  </a:cubicBezTo>
                  <a:cubicBezTo>
                    <a:pt x="9840" y="3629"/>
                    <a:pt x="11040" y="2146"/>
                    <a:pt x="12000" y="1219"/>
                  </a:cubicBezTo>
                  <a:cubicBezTo>
                    <a:pt x="12960" y="292"/>
                    <a:pt x="13680" y="-79"/>
                    <a:pt x="14280" y="14"/>
                  </a:cubicBezTo>
                  <a:cubicBezTo>
                    <a:pt x="14880" y="106"/>
                    <a:pt x="15360" y="663"/>
                    <a:pt x="15840" y="1404"/>
                  </a:cubicBezTo>
                  <a:cubicBezTo>
                    <a:pt x="16320" y="2146"/>
                    <a:pt x="16800" y="3073"/>
                    <a:pt x="17520" y="3907"/>
                  </a:cubicBezTo>
                  <a:cubicBezTo>
                    <a:pt x="18240" y="4742"/>
                    <a:pt x="19200" y="5483"/>
                    <a:pt x="20040" y="6086"/>
                  </a:cubicBezTo>
                  <a:cubicBezTo>
                    <a:pt x="20880" y="6688"/>
                    <a:pt x="21600" y="7152"/>
                    <a:pt x="21600" y="7569"/>
                  </a:cubicBezTo>
                  <a:cubicBezTo>
                    <a:pt x="21600" y="7986"/>
                    <a:pt x="20880" y="8357"/>
                    <a:pt x="19800" y="8635"/>
                  </a:cubicBezTo>
                  <a:cubicBezTo>
                    <a:pt x="18720" y="8913"/>
                    <a:pt x="17280" y="9099"/>
                    <a:pt x="15960" y="9191"/>
                  </a:cubicBezTo>
                  <a:cubicBezTo>
                    <a:pt x="14640" y="9284"/>
                    <a:pt x="13440" y="9284"/>
                    <a:pt x="12960" y="9191"/>
                  </a:cubicBezTo>
                  <a:cubicBezTo>
                    <a:pt x="12480" y="9099"/>
                    <a:pt x="12720" y="8913"/>
                    <a:pt x="12960" y="87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5692288" y="4646104"/>
              <a:ext cx="11841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800"/>
                    <a:pt x="-1585" y="9600"/>
                    <a:pt x="575" y="13200"/>
                  </a:cubicBezTo>
                  <a:cubicBezTo>
                    <a:pt x="2735" y="16800"/>
                    <a:pt x="11375" y="1920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5788464" y="4500434"/>
              <a:ext cx="191672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6480" y="3600"/>
                  </a:cubicBezTo>
                  <a:cubicBezTo>
                    <a:pt x="10080" y="7200"/>
                    <a:pt x="1584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5834465" y="4500434"/>
              <a:ext cx="168671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2653"/>
                    <a:pt x="13745" y="5305"/>
                    <a:pt x="10145" y="8905"/>
                  </a:cubicBezTo>
                  <a:cubicBezTo>
                    <a:pt x="6545" y="12505"/>
                    <a:pt x="3273" y="1705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6033802" y="4738107"/>
              <a:ext cx="15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6072136" y="4623104"/>
              <a:ext cx="23002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6164138" y="4497483"/>
              <a:ext cx="73320" cy="34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0" h="21464" fill="norm" stroke="1" extrusionOk="0">
                  <a:moveTo>
                    <a:pt x="0" y="186"/>
                  </a:moveTo>
                  <a:cubicBezTo>
                    <a:pt x="3484" y="25"/>
                    <a:pt x="6968" y="-136"/>
                    <a:pt x="9406" y="186"/>
                  </a:cubicBezTo>
                  <a:cubicBezTo>
                    <a:pt x="11845" y="509"/>
                    <a:pt x="13239" y="1315"/>
                    <a:pt x="15677" y="3652"/>
                  </a:cubicBezTo>
                  <a:cubicBezTo>
                    <a:pt x="18116" y="5989"/>
                    <a:pt x="21600" y="9858"/>
                    <a:pt x="19161" y="13082"/>
                  </a:cubicBezTo>
                  <a:cubicBezTo>
                    <a:pt x="16723" y="16306"/>
                    <a:pt x="8361" y="18885"/>
                    <a:pt x="0" y="21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6317475" y="4408372"/>
              <a:ext cx="97552" cy="437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477" fill="norm" stroke="1" extrusionOk="0">
                  <a:moveTo>
                    <a:pt x="3240" y="379"/>
                  </a:moveTo>
                  <a:cubicBezTo>
                    <a:pt x="5940" y="128"/>
                    <a:pt x="8640" y="-123"/>
                    <a:pt x="10800" y="65"/>
                  </a:cubicBezTo>
                  <a:cubicBezTo>
                    <a:pt x="12960" y="254"/>
                    <a:pt x="14580" y="882"/>
                    <a:pt x="16740" y="3142"/>
                  </a:cubicBezTo>
                  <a:cubicBezTo>
                    <a:pt x="18900" y="5403"/>
                    <a:pt x="21600" y="9296"/>
                    <a:pt x="20250" y="12435"/>
                  </a:cubicBezTo>
                  <a:cubicBezTo>
                    <a:pt x="18900" y="15575"/>
                    <a:pt x="13500" y="17961"/>
                    <a:pt x="9450" y="19342"/>
                  </a:cubicBezTo>
                  <a:cubicBezTo>
                    <a:pt x="5400" y="20724"/>
                    <a:pt x="2700" y="21100"/>
                    <a:pt x="0" y="21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6539814" y="4243487"/>
              <a:ext cx="191672" cy="21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1894"/>
                  </a:moveTo>
                  <a:cubicBezTo>
                    <a:pt x="864" y="890"/>
                    <a:pt x="1728" y="-115"/>
                    <a:pt x="3024" y="11"/>
                  </a:cubicBezTo>
                  <a:cubicBezTo>
                    <a:pt x="4320" y="136"/>
                    <a:pt x="6048" y="1392"/>
                    <a:pt x="7056" y="2648"/>
                  </a:cubicBezTo>
                  <a:cubicBezTo>
                    <a:pt x="8064" y="3904"/>
                    <a:pt x="8352" y="5159"/>
                    <a:pt x="7632" y="6918"/>
                  </a:cubicBezTo>
                  <a:cubicBezTo>
                    <a:pt x="6912" y="8676"/>
                    <a:pt x="5184" y="10936"/>
                    <a:pt x="3888" y="12694"/>
                  </a:cubicBezTo>
                  <a:cubicBezTo>
                    <a:pt x="2592" y="14452"/>
                    <a:pt x="1728" y="15708"/>
                    <a:pt x="1728" y="16838"/>
                  </a:cubicBezTo>
                  <a:cubicBezTo>
                    <a:pt x="1728" y="17969"/>
                    <a:pt x="2592" y="18973"/>
                    <a:pt x="6048" y="19727"/>
                  </a:cubicBezTo>
                  <a:cubicBezTo>
                    <a:pt x="9504" y="20480"/>
                    <a:pt x="15552" y="20983"/>
                    <a:pt x="21600" y="21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3772085" y="5075447"/>
              <a:ext cx="2065120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0" y="2400"/>
                  </a:moveTo>
                  <a:cubicBezTo>
                    <a:pt x="800" y="3200"/>
                    <a:pt x="1600" y="4000"/>
                    <a:pt x="2467" y="3600"/>
                  </a:cubicBezTo>
                  <a:cubicBezTo>
                    <a:pt x="3333" y="3200"/>
                    <a:pt x="4267" y="1600"/>
                    <a:pt x="5187" y="800"/>
                  </a:cubicBezTo>
                  <a:cubicBezTo>
                    <a:pt x="6107" y="0"/>
                    <a:pt x="7013" y="0"/>
                    <a:pt x="7973" y="0"/>
                  </a:cubicBezTo>
                  <a:cubicBezTo>
                    <a:pt x="8933" y="0"/>
                    <a:pt x="9947" y="0"/>
                    <a:pt x="10920" y="0"/>
                  </a:cubicBezTo>
                  <a:cubicBezTo>
                    <a:pt x="11893" y="0"/>
                    <a:pt x="12827" y="0"/>
                    <a:pt x="13853" y="0"/>
                  </a:cubicBezTo>
                  <a:cubicBezTo>
                    <a:pt x="14880" y="0"/>
                    <a:pt x="16000" y="0"/>
                    <a:pt x="17107" y="0"/>
                  </a:cubicBezTo>
                  <a:cubicBezTo>
                    <a:pt x="18213" y="0"/>
                    <a:pt x="19307" y="0"/>
                    <a:pt x="20000" y="400"/>
                  </a:cubicBezTo>
                  <a:cubicBezTo>
                    <a:pt x="20693" y="800"/>
                    <a:pt x="20987" y="1600"/>
                    <a:pt x="21213" y="2800"/>
                  </a:cubicBezTo>
                  <a:cubicBezTo>
                    <a:pt x="21440" y="4000"/>
                    <a:pt x="21600" y="5600"/>
                    <a:pt x="21533" y="7600"/>
                  </a:cubicBezTo>
                  <a:cubicBezTo>
                    <a:pt x="21467" y="9600"/>
                    <a:pt x="21173" y="12000"/>
                    <a:pt x="20560" y="14000"/>
                  </a:cubicBezTo>
                  <a:cubicBezTo>
                    <a:pt x="19947" y="16000"/>
                    <a:pt x="19013" y="17600"/>
                    <a:pt x="18360" y="18800"/>
                  </a:cubicBezTo>
                  <a:cubicBezTo>
                    <a:pt x="17707" y="20000"/>
                    <a:pt x="17333" y="20800"/>
                    <a:pt x="16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4147760" y="5214089"/>
              <a:ext cx="1886043" cy="5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21343"/>
                  </a:moveTo>
                  <a:cubicBezTo>
                    <a:pt x="820" y="20314"/>
                    <a:pt x="1639" y="19286"/>
                    <a:pt x="2678" y="16714"/>
                  </a:cubicBezTo>
                  <a:cubicBezTo>
                    <a:pt x="3717" y="14143"/>
                    <a:pt x="4976" y="10029"/>
                    <a:pt x="6249" y="6943"/>
                  </a:cubicBezTo>
                  <a:cubicBezTo>
                    <a:pt x="7522" y="3857"/>
                    <a:pt x="8810" y="1800"/>
                    <a:pt x="9937" y="772"/>
                  </a:cubicBezTo>
                  <a:cubicBezTo>
                    <a:pt x="11063" y="-257"/>
                    <a:pt x="12029" y="-257"/>
                    <a:pt x="13215" y="772"/>
                  </a:cubicBezTo>
                  <a:cubicBezTo>
                    <a:pt x="14400" y="1800"/>
                    <a:pt x="15805" y="3857"/>
                    <a:pt x="17239" y="7457"/>
                  </a:cubicBezTo>
                  <a:cubicBezTo>
                    <a:pt x="18673" y="11057"/>
                    <a:pt x="20137" y="16200"/>
                    <a:pt x="21600" y="21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874019" y="6187139"/>
              <a:ext cx="40634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98" y="14400"/>
                    <a:pt x="10596" y="7200"/>
                    <a:pt x="14196" y="3600"/>
                  </a:cubicBezTo>
                  <a:cubicBezTo>
                    <a:pt x="17796" y="0"/>
                    <a:pt x="1969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1027356" y="6225473"/>
              <a:ext cx="245340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1288029" y="6083259"/>
              <a:ext cx="154228" cy="21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252" fill="norm" stroke="1" extrusionOk="0">
                  <a:moveTo>
                    <a:pt x="0" y="1195"/>
                  </a:moveTo>
                  <a:cubicBezTo>
                    <a:pt x="4181" y="423"/>
                    <a:pt x="8361" y="-348"/>
                    <a:pt x="12368" y="166"/>
                  </a:cubicBezTo>
                  <a:cubicBezTo>
                    <a:pt x="16374" y="681"/>
                    <a:pt x="20206" y="2481"/>
                    <a:pt x="20903" y="5438"/>
                  </a:cubicBezTo>
                  <a:cubicBezTo>
                    <a:pt x="21600" y="8395"/>
                    <a:pt x="19161" y="12509"/>
                    <a:pt x="17071" y="15338"/>
                  </a:cubicBezTo>
                  <a:cubicBezTo>
                    <a:pt x="14981" y="18166"/>
                    <a:pt x="13239" y="19709"/>
                    <a:pt x="11497" y="212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2131381" y="6121866"/>
              <a:ext cx="214672" cy="226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6" fill="norm" stroke="1" extrusionOk="0">
                  <a:moveTo>
                    <a:pt x="0" y="6062"/>
                  </a:moveTo>
                  <a:cubicBezTo>
                    <a:pt x="771" y="8436"/>
                    <a:pt x="1543" y="10810"/>
                    <a:pt x="1929" y="13065"/>
                  </a:cubicBezTo>
                  <a:cubicBezTo>
                    <a:pt x="2314" y="15320"/>
                    <a:pt x="2314" y="17456"/>
                    <a:pt x="1929" y="18999"/>
                  </a:cubicBezTo>
                  <a:cubicBezTo>
                    <a:pt x="1543" y="20542"/>
                    <a:pt x="771" y="21491"/>
                    <a:pt x="386" y="20898"/>
                  </a:cubicBezTo>
                  <a:cubicBezTo>
                    <a:pt x="0" y="20304"/>
                    <a:pt x="0" y="18168"/>
                    <a:pt x="643" y="14726"/>
                  </a:cubicBezTo>
                  <a:cubicBezTo>
                    <a:pt x="1286" y="11284"/>
                    <a:pt x="2571" y="6537"/>
                    <a:pt x="3600" y="3689"/>
                  </a:cubicBezTo>
                  <a:cubicBezTo>
                    <a:pt x="4629" y="840"/>
                    <a:pt x="5400" y="-109"/>
                    <a:pt x="6043" y="10"/>
                  </a:cubicBezTo>
                  <a:cubicBezTo>
                    <a:pt x="6686" y="128"/>
                    <a:pt x="7200" y="1315"/>
                    <a:pt x="7586" y="2502"/>
                  </a:cubicBezTo>
                  <a:cubicBezTo>
                    <a:pt x="7971" y="3689"/>
                    <a:pt x="8229" y="4876"/>
                    <a:pt x="8743" y="6300"/>
                  </a:cubicBezTo>
                  <a:cubicBezTo>
                    <a:pt x="9257" y="7724"/>
                    <a:pt x="10029" y="9385"/>
                    <a:pt x="10671" y="9504"/>
                  </a:cubicBezTo>
                  <a:cubicBezTo>
                    <a:pt x="11314" y="9623"/>
                    <a:pt x="11829" y="8199"/>
                    <a:pt x="12600" y="7131"/>
                  </a:cubicBezTo>
                  <a:cubicBezTo>
                    <a:pt x="13371" y="6062"/>
                    <a:pt x="14400" y="5350"/>
                    <a:pt x="15557" y="4876"/>
                  </a:cubicBezTo>
                  <a:cubicBezTo>
                    <a:pt x="16714" y="4401"/>
                    <a:pt x="18000" y="4164"/>
                    <a:pt x="18900" y="4876"/>
                  </a:cubicBezTo>
                  <a:cubicBezTo>
                    <a:pt x="19800" y="5588"/>
                    <a:pt x="20314" y="7249"/>
                    <a:pt x="20700" y="9267"/>
                  </a:cubicBezTo>
                  <a:cubicBezTo>
                    <a:pt x="21086" y="11284"/>
                    <a:pt x="21343" y="13658"/>
                    <a:pt x="21600" y="16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2430388" y="6179472"/>
              <a:ext cx="7667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2422721" y="6079803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2488771" y="6088615"/>
              <a:ext cx="159522" cy="175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460" fill="norm" stroke="1" extrusionOk="0">
                  <a:moveTo>
                    <a:pt x="1402" y="5495"/>
                  </a:moveTo>
                  <a:cubicBezTo>
                    <a:pt x="1402" y="8938"/>
                    <a:pt x="1402" y="12382"/>
                    <a:pt x="1234" y="14886"/>
                  </a:cubicBezTo>
                  <a:cubicBezTo>
                    <a:pt x="1065" y="17390"/>
                    <a:pt x="728" y="18956"/>
                    <a:pt x="390" y="18956"/>
                  </a:cubicBezTo>
                  <a:cubicBezTo>
                    <a:pt x="53" y="18956"/>
                    <a:pt x="-285" y="17390"/>
                    <a:pt x="390" y="14417"/>
                  </a:cubicBezTo>
                  <a:cubicBezTo>
                    <a:pt x="1065" y="11443"/>
                    <a:pt x="2752" y="7060"/>
                    <a:pt x="4271" y="4243"/>
                  </a:cubicBezTo>
                  <a:cubicBezTo>
                    <a:pt x="5790" y="1425"/>
                    <a:pt x="7140" y="173"/>
                    <a:pt x="9334" y="17"/>
                  </a:cubicBezTo>
                  <a:cubicBezTo>
                    <a:pt x="11528" y="-140"/>
                    <a:pt x="14565" y="799"/>
                    <a:pt x="16759" y="4243"/>
                  </a:cubicBezTo>
                  <a:cubicBezTo>
                    <a:pt x="18953" y="7686"/>
                    <a:pt x="20302" y="13634"/>
                    <a:pt x="20809" y="16921"/>
                  </a:cubicBezTo>
                  <a:cubicBezTo>
                    <a:pt x="21315" y="20208"/>
                    <a:pt x="20978" y="20834"/>
                    <a:pt x="20640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3261269" y="5950891"/>
              <a:ext cx="151534" cy="32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506" fill="norm" stroke="1" extrusionOk="0">
                  <a:moveTo>
                    <a:pt x="13197" y="4968"/>
                  </a:moveTo>
                  <a:cubicBezTo>
                    <a:pt x="13545" y="4125"/>
                    <a:pt x="13894" y="3281"/>
                    <a:pt x="13720" y="2437"/>
                  </a:cubicBezTo>
                  <a:cubicBezTo>
                    <a:pt x="13545" y="1593"/>
                    <a:pt x="12849" y="750"/>
                    <a:pt x="10758" y="328"/>
                  </a:cubicBezTo>
                  <a:cubicBezTo>
                    <a:pt x="8668" y="-94"/>
                    <a:pt x="5184" y="-94"/>
                    <a:pt x="2920" y="243"/>
                  </a:cubicBezTo>
                  <a:cubicBezTo>
                    <a:pt x="655" y="581"/>
                    <a:pt x="-390" y="1256"/>
                    <a:pt x="133" y="2775"/>
                  </a:cubicBezTo>
                  <a:cubicBezTo>
                    <a:pt x="655" y="4293"/>
                    <a:pt x="2745" y="6656"/>
                    <a:pt x="6404" y="8934"/>
                  </a:cubicBezTo>
                  <a:cubicBezTo>
                    <a:pt x="10062" y="11212"/>
                    <a:pt x="15287" y="13406"/>
                    <a:pt x="18075" y="14925"/>
                  </a:cubicBezTo>
                  <a:cubicBezTo>
                    <a:pt x="20862" y="16443"/>
                    <a:pt x="21210" y="17287"/>
                    <a:pt x="19991" y="18215"/>
                  </a:cubicBezTo>
                  <a:cubicBezTo>
                    <a:pt x="18771" y="19143"/>
                    <a:pt x="15984" y="20156"/>
                    <a:pt x="13720" y="20747"/>
                  </a:cubicBezTo>
                  <a:cubicBezTo>
                    <a:pt x="11455" y="21337"/>
                    <a:pt x="9713" y="21506"/>
                    <a:pt x="7971" y="21506"/>
                  </a:cubicBezTo>
                  <a:cubicBezTo>
                    <a:pt x="6229" y="21506"/>
                    <a:pt x="4487" y="21337"/>
                    <a:pt x="4662" y="20831"/>
                  </a:cubicBezTo>
                  <a:cubicBezTo>
                    <a:pt x="4836" y="20325"/>
                    <a:pt x="6926" y="19481"/>
                    <a:pt x="9016" y="186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3509501" y="5980702"/>
              <a:ext cx="130591" cy="266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442" fill="norm" stroke="1" extrusionOk="0">
                  <a:moveTo>
                    <a:pt x="8699" y="9211"/>
                  </a:moveTo>
                  <a:cubicBezTo>
                    <a:pt x="10299" y="7360"/>
                    <a:pt x="11899" y="5508"/>
                    <a:pt x="12699" y="4068"/>
                  </a:cubicBezTo>
                  <a:cubicBezTo>
                    <a:pt x="13499" y="2628"/>
                    <a:pt x="13499" y="1600"/>
                    <a:pt x="12499" y="983"/>
                  </a:cubicBezTo>
                  <a:cubicBezTo>
                    <a:pt x="11499" y="365"/>
                    <a:pt x="9499" y="160"/>
                    <a:pt x="7499" y="57"/>
                  </a:cubicBezTo>
                  <a:cubicBezTo>
                    <a:pt x="5499" y="-46"/>
                    <a:pt x="3499" y="-46"/>
                    <a:pt x="1899" y="365"/>
                  </a:cubicBezTo>
                  <a:cubicBezTo>
                    <a:pt x="299" y="777"/>
                    <a:pt x="-901" y="1600"/>
                    <a:pt x="899" y="3554"/>
                  </a:cubicBezTo>
                  <a:cubicBezTo>
                    <a:pt x="2699" y="5508"/>
                    <a:pt x="7499" y="8594"/>
                    <a:pt x="11299" y="10960"/>
                  </a:cubicBezTo>
                  <a:cubicBezTo>
                    <a:pt x="15099" y="13325"/>
                    <a:pt x="17899" y="14971"/>
                    <a:pt x="19299" y="16308"/>
                  </a:cubicBezTo>
                  <a:cubicBezTo>
                    <a:pt x="20699" y="17645"/>
                    <a:pt x="20699" y="18674"/>
                    <a:pt x="19899" y="19497"/>
                  </a:cubicBezTo>
                  <a:cubicBezTo>
                    <a:pt x="19099" y="20320"/>
                    <a:pt x="17499" y="20937"/>
                    <a:pt x="15299" y="21245"/>
                  </a:cubicBezTo>
                  <a:cubicBezTo>
                    <a:pt x="13099" y="21554"/>
                    <a:pt x="10299" y="21554"/>
                    <a:pt x="8499" y="20834"/>
                  </a:cubicBezTo>
                  <a:cubicBezTo>
                    <a:pt x="6699" y="20114"/>
                    <a:pt x="5899" y="18674"/>
                    <a:pt x="5099" y="17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3766515" y="5944677"/>
              <a:ext cx="196803" cy="28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201" fill="norm" stroke="1" extrusionOk="0">
                  <a:moveTo>
                    <a:pt x="18642" y="5987"/>
                  </a:moveTo>
                  <a:cubicBezTo>
                    <a:pt x="19189" y="5048"/>
                    <a:pt x="19735" y="4109"/>
                    <a:pt x="20282" y="3076"/>
                  </a:cubicBezTo>
                  <a:cubicBezTo>
                    <a:pt x="20829" y="2043"/>
                    <a:pt x="21376" y="916"/>
                    <a:pt x="20829" y="352"/>
                  </a:cubicBezTo>
                  <a:cubicBezTo>
                    <a:pt x="20282" y="-211"/>
                    <a:pt x="18642" y="-211"/>
                    <a:pt x="16181" y="1198"/>
                  </a:cubicBezTo>
                  <a:cubicBezTo>
                    <a:pt x="13720" y="2606"/>
                    <a:pt x="10439" y="5424"/>
                    <a:pt x="7568" y="8429"/>
                  </a:cubicBezTo>
                  <a:cubicBezTo>
                    <a:pt x="4698" y="11434"/>
                    <a:pt x="2237" y="14627"/>
                    <a:pt x="1006" y="16693"/>
                  </a:cubicBezTo>
                  <a:cubicBezTo>
                    <a:pt x="-224" y="18759"/>
                    <a:pt x="-224" y="19699"/>
                    <a:pt x="460" y="20356"/>
                  </a:cubicBezTo>
                  <a:cubicBezTo>
                    <a:pt x="1143" y="21013"/>
                    <a:pt x="2510" y="21389"/>
                    <a:pt x="5928" y="21107"/>
                  </a:cubicBezTo>
                  <a:cubicBezTo>
                    <a:pt x="9346" y="20826"/>
                    <a:pt x="14814" y="19886"/>
                    <a:pt x="20282" y="189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3795085" y="6129857"/>
              <a:ext cx="176338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443" y="11918"/>
                    <a:pt x="6887" y="3818"/>
                    <a:pt x="10487" y="1118"/>
                  </a:cubicBezTo>
                  <a:cubicBezTo>
                    <a:pt x="14087" y="-1582"/>
                    <a:pt x="17843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3112737" y="6412971"/>
              <a:ext cx="575014" cy="65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21295"/>
                  </a:moveTo>
                  <a:cubicBezTo>
                    <a:pt x="2496" y="15480"/>
                    <a:pt x="4992" y="9664"/>
                    <a:pt x="8112" y="5926"/>
                  </a:cubicBezTo>
                  <a:cubicBezTo>
                    <a:pt x="11232" y="2187"/>
                    <a:pt x="14976" y="526"/>
                    <a:pt x="17328" y="110"/>
                  </a:cubicBezTo>
                  <a:cubicBezTo>
                    <a:pt x="19680" y="-305"/>
                    <a:pt x="20640" y="526"/>
                    <a:pt x="21600" y="1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3273740" y="6493813"/>
              <a:ext cx="690017" cy="3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8" fill="norm" stroke="1" extrusionOk="0">
                  <a:moveTo>
                    <a:pt x="2400" y="9257"/>
                  </a:moveTo>
                  <a:cubicBezTo>
                    <a:pt x="1920" y="9257"/>
                    <a:pt x="1440" y="9257"/>
                    <a:pt x="960" y="10800"/>
                  </a:cubicBezTo>
                  <a:cubicBezTo>
                    <a:pt x="480" y="12343"/>
                    <a:pt x="0" y="15428"/>
                    <a:pt x="0" y="17743"/>
                  </a:cubicBezTo>
                  <a:cubicBezTo>
                    <a:pt x="0" y="20057"/>
                    <a:pt x="480" y="21600"/>
                    <a:pt x="2080" y="20057"/>
                  </a:cubicBezTo>
                  <a:cubicBezTo>
                    <a:pt x="3680" y="18514"/>
                    <a:pt x="6400" y="13886"/>
                    <a:pt x="9480" y="10028"/>
                  </a:cubicBezTo>
                  <a:cubicBezTo>
                    <a:pt x="12560" y="6171"/>
                    <a:pt x="16000" y="3086"/>
                    <a:pt x="18080" y="1543"/>
                  </a:cubicBezTo>
                  <a:cubicBezTo>
                    <a:pt x="20160" y="0"/>
                    <a:pt x="2088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8" name="Drawing"/>
          <p:cNvGrpSpPr/>
          <p:nvPr/>
        </p:nvGrpSpPr>
        <p:grpSpPr>
          <a:xfrm>
            <a:off x="322007" y="329674"/>
            <a:ext cx="11146851" cy="9034093"/>
            <a:chOff x="0" y="0"/>
            <a:chExt cx="11146850" cy="9034092"/>
          </a:xfrm>
        </p:grpSpPr>
        <p:sp>
          <p:nvSpPr>
            <p:cNvPr id="1702" name="Line"/>
            <p:cNvSpPr/>
            <p:nvPr/>
          </p:nvSpPr>
          <p:spPr>
            <a:xfrm>
              <a:off x="378511" y="50746"/>
              <a:ext cx="251966" cy="51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467" fill="norm" stroke="1" extrusionOk="0">
                  <a:moveTo>
                    <a:pt x="5483" y="4613"/>
                  </a:moveTo>
                  <a:cubicBezTo>
                    <a:pt x="4847" y="7286"/>
                    <a:pt x="4212" y="9959"/>
                    <a:pt x="4000" y="12205"/>
                  </a:cubicBezTo>
                  <a:cubicBezTo>
                    <a:pt x="3789" y="14451"/>
                    <a:pt x="4000" y="16268"/>
                    <a:pt x="4106" y="17605"/>
                  </a:cubicBezTo>
                  <a:cubicBezTo>
                    <a:pt x="4212" y="18942"/>
                    <a:pt x="4212" y="19797"/>
                    <a:pt x="4106" y="19958"/>
                  </a:cubicBezTo>
                  <a:cubicBezTo>
                    <a:pt x="4000" y="20118"/>
                    <a:pt x="3789" y="19583"/>
                    <a:pt x="3365" y="17177"/>
                  </a:cubicBezTo>
                  <a:cubicBezTo>
                    <a:pt x="2941" y="14771"/>
                    <a:pt x="2306" y="10494"/>
                    <a:pt x="2200" y="7554"/>
                  </a:cubicBezTo>
                  <a:cubicBezTo>
                    <a:pt x="2094" y="4613"/>
                    <a:pt x="2518" y="3009"/>
                    <a:pt x="3259" y="1886"/>
                  </a:cubicBezTo>
                  <a:cubicBezTo>
                    <a:pt x="4000" y="763"/>
                    <a:pt x="5059" y="122"/>
                    <a:pt x="7071" y="15"/>
                  </a:cubicBezTo>
                  <a:cubicBezTo>
                    <a:pt x="9083" y="-92"/>
                    <a:pt x="12047" y="336"/>
                    <a:pt x="14694" y="2100"/>
                  </a:cubicBezTo>
                  <a:cubicBezTo>
                    <a:pt x="17341" y="3864"/>
                    <a:pt x="19671" y="6965"/>
                    <a:pt x="20518" y="9692"/>
                  </a:cubicBezTo>
                  <a:cubicBezTo>
                    <a:pt x="21365" y="12419"/>
                    <a:pt x="20730" y="14771"/>
                    <a:pt x="18506" y="16589"/>
                  </a:cubicBezTo>
                  <a:cubicBezTo>
                    <a:pt x="16283" y="18407"/>
                    <a:pt x="12471" y="19690"/>
                    <a:pt x="9612" y="20439"/>
                  </a:cubicBezTo>
                  <a:cubicBezTo>
                    <a:pt x="6753" y="21187"/>
                    <a:pt x="4847" y="21401"/>
                    <a:pt x="3259" y="21455"/>
                  </a:cubicBezTo>
                  <a:cubicBezTo>
                    <a:pt x="1671" y="21508"/>
                    <a:pt x="400" y="21401"/>
                    <a:pt x="83" y="20813"/>
                  </a:cubicBezTo>
                  <a:cubicBezTo>
                    <a:pt x="-235" y="20225"/>
                    <a:pt x="400" y="19156"/>
                    <a:pt x="1353" y="18460"/>
                  </a:cubicBezTo>
                  <a:cubicBezTo>
                    <a:pt x="2306" y="17765"/>
                    <a:pt x="3577" y="17445"/>
                    <a:pt x="4847" y="17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797351" y="245338"/>
              <a:ext cx="168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828018" y="375675"/>
              <a:ext cx="184005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3300" y="9257"/>
                    <a:pt x="6600" y="18514"/>
                    <a:pt x="10200" y="20057"/>
                  </a:cubicBezTo>
                  <a:cubicBezTo>
                    <a:pt x="13800" y="21600"/>
                    <a:pt x="17700" y="15429"/>
                    <a:pt x="21600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1285792" y="35602"/>
              <a:ext cx="147907" cy="5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18" fill="norm" stroke="1" extrusionOk="0">
                  <a:moveTo>
                    <a:pt x="21188" y="112"/>
                  </a:moveTo>
                  <a:cubicBezTo>
                    <a:pt x="19357" y="7"/>
                    <a:pt x="17527" y="-98"/>
                    <a:pt x="15147" y="164"/>
                  </a:cubicBezTo>
                  <a:cubicBezTo>
                    <a:pt x="12768" y="426"/>
                    <a:pt x="9839" y="1055"/>
                    <a:pt x="8191" y="1632"/>
                  </a:cubicBezTo>
                  <a:cubicBezTo>
                    <a:pt x="6544" y="2209"/>
                    <a:pt x="6178" y="2733"/>
                    <a:pt x="7093" y="3257"/>
                  </a:cubicBezTo>
                  <a:cubicBezTo>
                    <a:pt x="8008" y="3782"/>
                    <a:pt x="10205" y="4306"/>
                    <a:pt x="11852" y="4778"/>
                  </a:cubicBezTo>
                  <a:cubicBezTo>
                    <a:pt x="13500" y="5250"/>
                    <a:pt x="14598" y="5669"/>
                    <a:pt x="15330" y="6141"/>
                  </a:cubicBezTo>
                  <a:cubicBezTo>
                    <a:pt x="16063" y="6613"/>
                    <a:pt x="16429" y="7137"/>
                    <a:pt x="14781" y="8028"/>
                  </a:cubicBezTo>
                  <a:cubicBezTo>
                    <a:pt x="13134" y="8919"/>
                    <a:pt x="9473" y="10178"/>
                    <a:pt x="6544" y="10912"/>
                  </a:cubicBezTo>
                  <a:cubicBezTo>
                    <a:pt x="3615" y="11646"/>
                    <a:pt x="1419" y="11855"/>
                    <a:pt x="1602" y="11908"/>
                  </a:cubicBezTo>
                  <a:cubicBezTo>
                    <a:pt x="1785" y="11960"/>
                    <a:pt x="4347" y="11855"/>
                    <a:pt x="5812" y="12065"/>
                  </a:cubicBezTo>
                  <a:cubicBezTo>
                    <a:pt x="7276" y="12275"/>
                    <a:pt x="7642" y="12799"/>
                    <a:pt x="6910" y="13900"/>
                  </a:cubicBezTo>
                  <a:cubicBezTo>
                    <a:pt x="6178" y="15001"/>
                    <a:pt x="4347" y="16679"/>
                    <a:pt x="3066" y="17832"/>
                  </a:cubicBezTo>
                  <a:cubicBezTo>
                    <a:pt x="1785" y="18985"/>
                    <a:pt x="1052" y="19615"/>
                    <a:pt x="503" y="20191"/>
                  </a:cubicBezTo>
                  <a:cubicBezTo>
                    <a:pt x="-46" y="20768"/>
                    <a:pt x="-412" y="21292"/>
                    <a:pt x="869" y="21397"/>
                  </a:cubicBezTo>
                  <a:cubicBezTo>
                    <a:pt x="2151" y="21502"/>
                    <a:pt x="5080" y="21187"/>
                    <a:pt x="8558" y="20611"/>
                  </a:cubicBezTo>
                  <a:cubicBezTo>
                    <a:pt x="12035" y="20034"/>
                    <a:pt x="16063" y="19195"/>
                    <a:pt x="20090" y="18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1576945" y="89051"/>
              <a:ext cx="140428" cy="339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392" fill="norm" stroke="1" extrusionOk="0">
                  <a:moveTo>
                    <a:pt x="17723" y="186"/>
                  </a:moveTo>
                  <a:cubicBezTo>
                    <a:pt x="15408" y="25"/>
                    <a:pt x="13094" y="-136"/>
                    <a:pt x="11165" y="186"/>
                  </a:cubicBezTo>
                  <a:cubicBezTo>
                    <a:pt x="9237" y="509"/>
                    <a:pt x="7694" y="1315"/>
                    <a:pt x="5765" y="3491"/>
                  </a:cubicBezTo>
                  <a:cubicBezTo>
                    <a:pt x="3837" y="5667"/>
                    <a:pt x="1523" y="9213"/>
                    <a:pt x="558" y="12276"/>
                  </a:cubicBezTo>
                  <a:cubicBezTo>
                    <a:pt x="-406" y="15339"/>
                    <a:pt x="-20" y="17918"/>
                    <a:pt x="944" y="19449"/>
                  </a:cubicBezTo>
                  <a:cubicBezTo>
                    <a:pt x="1908" y="20980"/>
                    <a:pt x="3451" y="21464"/>
                    <a:pt x="6923" y="21383"/>
                  </a:cubicBezTo>
                  <a:cubicBezTo>
                    <a:pt x="10394" y="21303"/>
                    <a:pt x="15794" y="20658"/>
                    <a:pt x="21194" y="200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1794040" y="115002"/>
              <a:ext cx="184005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009"/>
                    <a:pt x="9600" y="10017"/>
                    <a:pt x="13200" y="13617"/>
                  </a:cubicBezTo>
                  <a:cubicBezTo>
                    <a:pt x="16800" y="17217"/>
                    <a:pt x="19200" y="194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1947815" y="107335"/>
              <a:ext cx="60897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21446" y="0"/>
                  </a:moveTo>
                  <a:cubicBezTo>
                    <a:pt x="16046" y="4457"/>
                    <a:pt x="10646" y="8914"/>
                    <a:pt x="7046" y="12086"/>
                  </a:cubicBezTo>
                  <a:cubicBezTo>
                    <a:pt x="3446" y="15257"/>
                    <a:pt x="1646" y="17143"/>
                    <a:pt x="746" y="18514"/>
                  </a:cubicBezTo>
                  <a:cubicBezTo>
                    <a:pt x="-154" y="19886"/>
                    <a:pt x="-154" y="20743"/>
                    <a:pt x="296" y="21171"/>
                  </a:cubicBezTo>
                  <a:cubicBezTo>
                    <a:pt x="746" y="21600"/>
                    <a:pt x="1646" y="21600"/>
                    <a:pt x="254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2054712" y="352674"/>
              <a:ext cx="23002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80"/>
                    <a:pt x="0" y="10560"/>
                    <a:pt x="3600" y="14160"/>
                  </a:cubicBezTo>
                  <a:cubicBezTo>
                    <a:pt x="7200" y="17760"/>
                    <a:pt x="14400" y="196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2139048" y="406342"/>
              <a:ext cx="53669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2292385" y="138003"/>
              <a:ext cx="214672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4050"/>
                    <a:pt x="5143" y="8100"/>
                    <a:pt x="8100" y="11363"/>
                  </a:cubicBezTo>
                  <a:cubicBezTo>
                    <a:pt x="11057" y="14625"/>
                    <a:pt x="14400" y="17100"/>
                    <a:pt x="16586" y="18675"/>
                  </a:cubicBezTo>
                  <a:cubicBezTo>
                    <a:pt x="18771" y="20250"/>
                    <a:pt x="19800" y="20925"/>
                    <a:pt x="20443" y="21263"/>
                  </a:cubicBezTo>
                  <a:cubicBezTo>
                    <a:pt x="21086" y="21600"/>
                    <a:pt x="21343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2351164" y="92002"/>
              <a:ext cx="140559" cy="34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21214" y="0"/>
                  </a:moveTo>
                  <a:cubicBezTo>
                    <a:pt x="16585" y="3040"/>
                    <a:pt x="11957" y="6080"/>
                    <a:pt x="8293" y="9200"/>
                  </a:cubicBezTo>
                  <a:cubicBezTo>
                    <a:pt x="4628" y="12320"/>
                    <a:pt x="1928" y="15520"/>
                    <a:pt x="771" y="17600"/>
                  </a:cubicBezTo>
                  <a:cubicBezTo>
                    <a:pt x="-386" y="19680"/>
                    <a:pt x="0" y="20640"/>
                    <a:pt x="3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2568391" y="306673"/>
              <a:ext cx="76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2683393" y="61334"/>
              <a:ext cx="70760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2" h="21600" fill="norm" stroke="1" extrusionOk="0">
                  <a:moveTo>
                    <a:pt x="0" y="0"/>
                  </a:moveTo>
                  <a:cubicBezTo>
                    <a:pt x="6703" y="1358"/>
                    <a:pt x="13407" y="2717"/>
                    <a:pt x="17131" y="5298"/>
                  </a:cubicBezTo>
                  <a:cubicBezTo>
                    <a:pt x="20855" y="7879"/>
                    <a:pt x="21600" y="11683"/>
                    <a:pt x="19366" y="14604"/>
                  </a:cubicBezTo>
                  <a:cubicBezTo>
                    <a:pt x="17131" y="17525"/>
                    <a:pt x="11917" y="19562"/>
                    <a:pt x="67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2790729" y="513678"/>
              <a:ext cx="92003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3600"/>
                    <a:pt x="19200" y="7200"/>
                    <a:pt x="15600" y="10800"/>
                  </a:cubicBezTo>
                  <a:cubicBezTo>
                    <a:pt x="12000" y="14400"/>
                    <a:pt x="60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3236421" y="69001"/>
              <a:ext cx="121655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600" fill="norm" stroke="1" extrusionOk="0">
                  <a:moveTo>
                    <a:pt x="18339" y="0"/>
                  </a:moveTo>
                  <a:cubicBezTo>
                    <a:pt x="15253" y="0"/>
                    <a:pt x="12168" y="0"/>
                    <a:pt x="9302" y="783"/>
                  </a:cubicBezTo>
                  <a:cubicBezTo>
                    <a:pt x="6437" y="1565"/>
                    <a:pt x="3792" y="3130"/>
                    <a:pt x="2029" y="6026"/>
                  </a:cubicBezTo>
                  <a:cubicBezTo>
                    <a:pt x="266" y="8922"/>
                    <a:pt x="-616" y="13148"/>
                    <a:pt x="486" y="15965"/>
                  </a:cubicBezTo>
                  <a:cubicBezTo>
                    <a:pt x="1588" y="18783"/>
                    <a:pt x="4674" y="20191"/>
                    <a:pt x="8421" y="20896"/>
                  </a:cubicBezTo>
                  <a:cubicBezTo>
                    <a:pt x="12168" y="21600"/>
                    <a:pt x="16576" y="21600"/>
                    <a:pt x="209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3450078" y="61334"/>
              <a:ext cx="176338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57" y="4659"/>
                    <a:pt x="7513" y="9318"/>
                    <a:pt x="10330" y="12600"/>
                  </a:cubicBezTo>
                  <a:cubicBezTo>
                    <a:pt x="13148" y="15882"/>
                    <a:pt x="15026" y="17788"/>
                    <a:pt x="16591" y="19059"/>
                  </a:cubicBezTo>
                  <a:cubicBezTo>
                    <a:pt x="18156" y="20329"/>
                    <a:pt x="19409" y="20965"/>
                    <a:pt x="20191" y="21282"/>
                  </a:cubicBezTo>
                  <a:cubicBezTo>
                    <a:pt x="20974" y="21600"/>
                    <a:pt x="21287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3611081" y="99668"/>
              <a:ext cx="69002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06"/>
                    <a:pt x="13600" y="411"/>
                    <a:pt x="10000" y="2366"/>
                  </a:cubicBezTo>
                  <a:cubicBezTo>
                    <a:pt x="6400" y="4320"/>
                    <a:pt x="3200" y="8023"/>
                    <a:pt x="1600" y="11520"/>
                  </a:cubicBezTo>
                  <a:cubicBezTo>
                    <a:pt x="0" y="15017"/>
                    <a:pt x="0" y="183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3657082" y="336158"/>
              <a:ext cx="199339" cy="13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6" fill="norm" stroke="1" extrusionOk="0">
                  <a:moveTo>
                    <a:pt x="0" y="5080"/>
                  </a:moveTo>
                  <a:cubicBezTo>
                    <a:pt x="831" y="3449"/>
                    <a:pt x="1662" y="1819"/>
                    <a:pt x="2769" y="800"/>
                  </a:cubicBezTo>
                  <a:cubicBezTo>
                    <a:pt x="3877" y="-218"/>
                    <a:pt x="5262" y="-626"/>
                    <a:pt x="6646" y="1819"/>
                  </a:cubicBezTo>
                  <a:cubicBezTo>
                    <a:pt x="8031" y="4265"/>
                    <a:pt x="9415" y="9563"/>
                    <a:pt x="10246" y="13231"/>
                  </a:cubicBezTo>
                  <a:cubicBezTo>
                    <a:pt x="11077" y="16899"/>
                    <a:pt x="11354" y="18936"/>
                    <a:pt x="12185" y="19955"/>
                  </a:cubicBezTo>
                  <a:cubicBezTo>
                    <a:pt x="13015" y="20974"/>
                    <a:pt x="14400" y="20974"/>
                    <a:pt x="16062" y="20159"/>
                  </a:cubicBezTo>
                  <a:cubicBezTo>
                    <a:pt x="17723" y="19344"/>
                    <a:pt x="19662" y="17714"/>
                    <a:pt x="21600" y="160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3848753" y="429343"/>
              <a:ext cx="46002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3523131" y="299006"/>
              <a:ext cx="18949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733"/>
                    <a:pt x="3818" y="7467"/>
                    <a:pt x="1118" y="11067"/>
                  </a:cubicBezTo>
                  <a:cubicBezTo>
                    <a:pt x="-1582" y="14667"/>
                    <a:pt x="1118" y="18133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4055758" y="92002"/>
              <a:ext cx="130337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35" y="5580"/>
                    <a:pt x="8471" y="11160"/>
                    <a:pt x="12071" y="14760"/>
                  </a:cubicBezTo>
                  <a:cubicBezTo>
                    <a:pt x="15671" y="18360"/>
                    <a:pt x="18635" y="199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4094092" y="92002"/>
              <a:ext cx="130337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94" y="3130"/>
                    <a:pt x="10588" y="6261"/>
                    <a:pt x="6988" y="9861"/>
                  </a:cubicBezTo>
                  <a:cubicBezTo>
                    <a:pt x="3388" y="13461"/>
                    <a:pt x="1694" y="1753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4209094" y="368446"/>
              <a:ext cx="191673" cy="148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3" fill="norm" stroke="1" extrusionOk="0">
                  <a:moveTo>
                    <a:pt x="0" y="1018"/>
                  </a:moveTo>
                  <a:cubicBezTo>
                    <a:pt x="1440" y="298"/>
                    <a:pt x="2880" y="-422"/>
                    <a:pt x="4752" y="298"/>
                  </a:cubicBezTo>
                  <a:cubicBezTo>
                    <a:pt x="6624" y="1018"/>
                    <a:pt x="8928" y="3178"/>
                    <a:pt x="9936" y="5158"/>
                  </a:cubicBezTo>
                  <a:cubicBezTo>
                    <a:pt x="10944" y="7138"/>
                    <a:pt x="10656" y="8938"/>
                    <a:pt x="10080" y="10558"/>
                  </a:cubicBezTo>
                  <a:cubicBezTo>
                    <a:pt x="9504" y="12178"/>
                    <a:pt x="8640" y="13618"/>
                    <a:pt x="8208" y="15238"/>
                  </a:cubicBezTo>
                  <a:cubicBezTo>
                    <a:pt x="7776" y="16858"/>
                    <a:pt x="7776" y="18658"/>
                    <a:pt x="8640" y="19738"/>
                  </a:cubicBezTo>
                  <a:cubicBezTo>
                    <a:pt x="9504" y="20818"/>
                    <a:pt x="11232" y="21178"/>
                    <a:pt x="13536" y="20818"/>
                  </a:cubicBezTo>
                  <a:cubicBezTo>
                    <a:pt x="15840" y="20458"/>
                    <a:pt x="18720" y="19378"/>
                    <a:pt x="21600" y="182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3404076" y="92002"/>
              <a:ext cx="15333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817"/>
                    <a:pt x="5760" y="5635"/>
                    <a:pt x="8460" y="9078"/>
                  </a:cubicBezTo>
                  <a:cubicBezTo>
                    <a:pt x="11160" y="12522"/>
                    <a:pt x="13680" y="16591"/>
                    <a:pt x="15840" y="18783"/>
                  </a:cubicBezTo>
                  <a:cubicBezTo>
                    <a:pt x="18000" y="20974"/>
                    <a:pt x="19800" y="2128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3451220" y="99668"/>
              <a:ext cx="213530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21485" y="0"/>
                  </a:moveTo>
                  <a:cubicBezTo>
                    <a:pt x="18142" y="3284"/>
                    <a:pt x="14799" y="6568"/>
                    <a:pt x="11585" y="9537"/>
                  </a:cubicBezTo>
                  <a:cubicBezTo>
                    <a:pt x="8371" y="12505"/>
                    <a:pt x="5285" y="15158"/>
                    <a:pt x="3228" y="16989"/>
                  </a:cubicBezTo>
                  <a:cubicBezTo>
                    <a:pt x="1171" y="18821"/>
                    <a:pt x="142" y="19832"/>
                    <a:pt x="14" y="20084"/>
                  </a:cubicBezTo>
                  <a:cubicBezTo>
                    <a:pt x="-115" y="20337"/>
                    <a:pt x="656" y="19832"/>
                    <a:pt x="2971" y="17874"/>
                  </a:cubicBezTo>
                  <a:cubicBezTo>
                    <a:pt x="5285" y="15916"/>
                    <a:pt x="9142" y="12505"/>
                    <a:pt x="11971" y="9789"/>
                  </a:cubicBezTo>
                  <a:cubicBezTo>
                    <a:pt x="14799" y="7074"/>
                    <a:pt x="16599" y="5053"/>
                    <a:pt x="17628" y="3663"/>
                  </a:cubicBezTo>
                  <a:cubicBezTo>
                    <a:pt x="18656" y="2274"/>
                    <a:pt x="18914" y="1516"/>
                    <a:pt x="18528" y="1516"/>
                  </a:cubicBezTo>
                  <a:cubicBezTo>
                    <a:pt x="18142" y="1516"/>
                    <a:pt x="17114" y="2274"/>
                    <a:pt x="15571" y="4232"/>
                  </a:cubicBezTo>
                  <a:cubicBezTo>
                    <a:pt x="14028" y="6189"/>
                    <a:pt x="11971" y="9347"/>
                    <a:pt x="10299" y="11811"/>
                  </a:cubicBezTo>
                  <a:cubicBezTo>
                    <a:pt x="8628" y="14274"/>
                    <a:pt x="7342" y="16042"/>
                    <a:pt x="6185" y="17495"/>
                  </a:cubicBezTo>
                  <a:cubicBezTo>
                    <a:pt x="5028" y="18947"/>
                    <a:pt x="3999" y="20084"/>
                    <a:pt x="3871" y="20716"/>
                  </a:cubicBezTo>
                  <a:cubicBezTo>
                    <a:pt x="3742" y="21347"/>
                    <a:pt x="4514" y="21474"/>
                    <a:pt x="52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4497483" y="72144"/>
              <a:ext cx="110517" cy="487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462" fill="norm" stroke="1" extrusionOk="0">
                  <a:moveTo>
                    <a:pt x="542" y="1887"/>
                  </a:moveTo>
                  <a:cubicBezTo>
                    <a:pt x="73" y="1212"/>
                    <a:pt x="-397" y="537"/>
                    <a:pt x="542" y="199"/>
                  </a:cubicBezTo>
                  <a:cubicBezTo>
                    <a:pt x="1481" y="-138"/>
                    <a:pt x="3829" y="-138"/>
                    <a:pt x="7586" y="931"/>
                  </a:cubicBezTo>
                  <a:cubicBezTo>
                    <a:pt x="11342" y="1999"/>
                    <a:pt x="16507" y="4137"/>
                    <a:pt x="18855" y="6499"/>
                  </a:cubicBezTo>
                  <a:cubicBezTo>
                    <a:pt x="21203" y="8862"/>
                    <a:pt x="20733" y="11450"/>
                    <a:pt x="17212" y="13981"/>
                  </a:cubicBezTo>
                  <a:cubicBezTo>
                    <a:pt x="13690" y="16512"/>
                    <a:pt x="7116" y="18987"/>
                    <a:pt x="542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4630771" y="490677"/>
              <a:ext cx="145671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68" y="4114"/>
                    <a:pt x="15537" y="8229"/>
                    <a:pt x="11937" y="11829"/>
                  </a:cubicBezTo>
                  <a:cubicBezTo>
                    <a:pt x="8337" y="15429"/>
                    <a:pt x="4168" y="185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4991112" y="529011"/>
              <a:ext cx="153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5466456" y="506011"/>
              <a:ext cx="161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5773130" y="483010"/>
              <a:ext cx="107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5941800" y="552012"/>
              <a:ext cx="168672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6576111" y="68991"/>
              <a:ext cx="109374" cy="36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448" fill="norm" stroke="1" extrusionOk="0">
                  <a:moveTo>
                    <a:pt x="21009" y="2738"/>
                  </a:moveTo>
                  <a:cubicBezTo>
                    <a:pt x="21009" y="1978"/>
                    <a:pt x="21009" y="1217"/>
                    <a:pt x="19782" y="685"/>
                  </a:cubicBezTo>
                  <a:cubicBezTo>
                    <a:pt x="18554" y="152"/>
                    <a:pt x="16100" y="-152"/>
                    <a:pt x="13891" y="76"/>
                  </a:cubicBezTo>
                  <a:cubicBezTo>
                    <a:pt x="11682" y="304"/>
                    <a:pt x="9718" y="1065"/>
                    <a:pt x="7264" y="3651"/>
                  </a:cubicBezTo>
                  <a:cubicBezTo>
                    <a:pt x="4809" y="6237"/>
                    <a:pt x="1864" y="10648"/>
                    <a:pt x="636" y="13690"/>
                  </a:cubicBezTo>
                  <a:cubicBezTo>
                    <a:pt x="-591" y="16733"/>
                    <a:pt x="-100" y="18406"/>
                    <a:pt x="2600" y="19471"/>
                  </a:cubicBezTo>
                  <a:cubicBezTo>
                    <a:pt x="5300" y="20535"/>
                    <a:pt x="10209" y="20992"/>
                    <a:pt x="15118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6777486" y="115002"/>
              <a:ext cx="161004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1" y="3600"/>
                    <a:pt x="7543" y="7200"/>
                    <a:pt x="11143" y="10800"/>
                  </a:cubicBezTo>
                  <a:cubicBezTo>
                    <a:pt x="14743" y="14400"/>
                    <a:pt x="18171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6915488" y="115002"/>
              <a:ext cx="107338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969"/>
                    <a:pt x="13371" y="1938"/>
                    <a:pt x="10029" y="4431"/>
                  </a:cubicBezTo>
                  <a:cubicBezTo>
                    <a:pt x="6686" y="6923"/>
                    <a:pt x="4114" y="10938"/>
                    <a:pt x="2571" y="14054"/>
                  </a:cubicBezTo>
                  <a:cubicBezTo>
                    <a:pt x="1029" y="17169"/>
                    <a:pt x="514" y="1938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7038098" y="399570"/>
              <a:ext cx="122731" cy="114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0520" fill="norm" stroke="1" extrusionOk="0">
                  <a:moveTo>
                    <a:pt x="1333" y="3975"/>
                  </a:moveTo>
                  <a:cubicBezTo>
                    <a:pt x="452" y="9031"/>
                    <a:pt x="-430" y="14086"/>
                    <a:pt x="231" y="13397"/>
                  </a:cubicBezTo>
                  <a:cubicBezTo>
                    <a:pt x="892" y="12707"/>
                    <a:pt x="3097" y="6273"/>
                    <a:pt x="5301" y="2826"/>
                  </a:cubicBezTo>
                  <a:cubicBezTo>
                    <a:pt x="7505" y="-620"/>
                    <a:pt x="9709" y="-1080"/>
                    <a:pt x="12354" y="2367"/>
                  </a:cubicBezTo>
                  <a:cubicBezTo>
                    <a:pt x="14999" y="5814"/>
                    <a:pt x="18084" y="13167"/>
                    <a:pt x="21170" y="20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7229829" y="467677"/>
              <a:ext cx="23002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7413833" y="138003"/>
              <a:ext cx="230007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3877"/>
                    <a:pt x="4320" y="7754"/>
                    <a:pt x="6600" y="10985"/>
                  </a:cubicBezTo>
                  <a:cubicBezTo>
                    <a:pt x="8880" y="14215"/>
                    <a:pt x="11280" y="16800"/>
                    <a:pt x="13800" y="18462"/>
                  </a:cubicBezTo>
                  <a:cubicBezTo>
                    <a:pt x="16320" y="20123"/>
                    <a:pt x="18960" y="2086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7459834" y="107335"/>
              <a:ext cx="176339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43" y="2653"/>
                    <a:pt x="14087" y="5305"/>
                    <a:pt x="10643" y="8084"/>
                  </a:cubicBezTo>
                  <a:cubicBezTo>
                    <a:pt x="7200" y="10863"/>
                    <a:pt x="4070" y="13768"/>
                    <a:pt x="2348" y="16042"/>
                  </a:cubicBezTo>
                  <a:cubicBezTo>
                    <a:pt x="626" y="18316"/>
                    <a:pt x="313" y="1995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7660488" y="383352"/>
              <a:ext cx="167356" cy="15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0902" fill="norm" stroke="1" extrusionOk="0">
                  <a:moveTo>
                    <a:pt x="3759" y="2089"/>
                  </a:moveTo>
                  <a:cubicBezTo>
                    <a:pt x="3432" y="5921"/>
                    <a:pt x="3105" y="9754"/>
                    <a:pt x="2450" y="12715"/>
                  </a:cubicBezTo>
                  <a:cubicBezTo>
                    <a:pt x="1796" y="15676"/>
                    <a:pt x="814" y="17767"/>
                    <a:pt x="323" y="17941"/>
                  </a:cubicBezTo>
                  <a:cubicBezTo>
                    <a:pt x="-168" y="18115"/>
                    <a:pt x="-168" y="16373"/>
                    <a:pt x="814" y="13412"/>
                  </a:cubicBezTo>
                  <a:cubicBezTo>
                    <a:pt x="1796" y="10450"/>
                    <a:pt x="3759" y="6270"/>
                    <a:pt x="6214" y="3483"/>
                  </a:cubicBezTo>
                  <a:cubicBezTo>
                    <a:pt x="8668" y="696"/>
                    <a:pt x="11614" y="-698"/>
                    <a:pt x="14068" y="347"/>
                  </a:cubicBezTo>
                  <a:cubicBezTo>
                    <a:pt x="16523" y="1392"/>
                    <a:pt x="18487" y="4876"/>
                    <a:pt x="19632" y="8708"/>
                  </a:cubicBezTo>
                  <a:cubicBezTo>
                    <a:pt x="20777" y="12541"/>
                    <a:pt x="21105" y="16721"/>
                    <a:pt x="21432" y="20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7919845" y="92002"/>
              <a:ext cx="74730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0" y="0"/>
                  </a:moveTo>
                  <a:cubicBezTo>
                    <a:pt x="6271" y="1910"/>
                    <a:pt x="12542" y="3820"/>
                    <a:pt x="16374" y="6759"/>
                  </a:cubicBezTo>
                  <a:cubicBezTo>
                    <a:pt x="20206" y="9698"/>
                    <a:pt x="21600" y="13665"/>
                    <a:pt x="19161" y="16310"/>
                  </a:cubicBezTo>
                  <a:cubicBezTo>
                    <a:pt x="16723" y="18955"/>
                    <a:pt x="10452" y="20278"/>
                    <a:pt x="418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8103849" y="0"/>
              <a:ext cx="90688" cy="58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31" fill="norm" stroke="1" extrusionOk="0">
                  <a:moveTo>
                    <a:pt x="0" y="0"/>
                  </a:moveTo>
                  <a:cubicBezTo>
                    <a:pt x="3000" y="94"/>
                    <a:pt x="6000" y="188"/>
                    <a:pt x="7800" y="563"/>
                  </a:cubicBezTo>
                  <a:cubicBezTo>
                    <a:pt x="9600" y="939"/>
                    <a:pt x="10200" y="1597"/>
                    <a:pt x="11100" y="2489"/>
                  </a:cubicBezTo>
                  <a:cubicBezTo>
                    <a:pt x="12000" y="3381"/>
                    <a:pt x="13200" y="4508"/>
                    <a:pt x="12600" y="5541"/>
                  </a:cubicBezTo>
                  <a:cubicBezTo>
                    <a:pt x="12000" y="6574"/>
                    <a:pt x="9600" y="7513"/>
                    <a:pt x="7800" y="8499"/>
                  </a:cubicBezTo>
                  <a:cubicBezTo>
                    <a:pt x="6000" y="9485"/>
                    <a:pt x="4800" y="10518"/>
                    <a:pt x="5400" y="11551"/>
                  </a:cubicBezTo>
                  <a:cubicBezTo>
                    <a:pt x="6000" y="12584"/>
                    <a:pt x="8400" y="13617"/>
                    <a:pt x="11400" y="14885"/>
                  </a:cubicBezTo>
                  <a:cubicBezTo>
                    <a:pt x="14400" y="16153"/>
                    <a:pt x="18000" y="17656"/>
                    <a:pt x="19800" y="18642"/>
                  </a:cubicBezTo>
                  <a:cubicBezTo>
                    <a:pt x="21600" y="19628"/>
                    <a:pt x="21600" y="20097"/>
                    <a:pt x="20700" y="20520"/>
                  </a:cubicBezTo>
                  <a:cubicBezTo>
                    <a:pt x="19800" y="20943"/>
                    <a:pt x="18000" y="21318"/>
                    <a:pt x="15600" y="21459"/>
                  </a:cubicBezTo>
                  <a:cubicBezTo>
                    <a:pt x="13200" y="21600"/>
                    <a:pt x="10200" y="21506"/>
                    <a:pt x="7200" y="214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679410" y="1413573"/>
              <a:ext cx="186885" cy="359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1076" fill="norm" stroke="1" extrusionOk="0">
                  <a:moveTo>
                    <a:pt x="15674" y="731"/>
                  </a:moveTo>
                  <a:cubicBezTo>
                    <a:pt x="13685" y="581"/>
                    <a:pt x="11695" y="431"/>
                    <a:pt x="10132" y="731"/>
                  </a:cubicBezTo>
                  <a:cubicBezTo>
                    <a:pt x="8569" y="1031"/>
                    <a:pt x="7432" y="1781"/>
                    <a:pt x="5585" y="4331"/>
                  </a:cubicBezTo>
                  <a:cubicBezTo>
                    <a:pt x="3737" y="6881"/>
                    <a:pt x="1179" y="11231"/>
                    <a:pt x="327" y="14231"/>
                  </a:cubicBezTo>
                  <a:cubicBezTo>
                    <a:pt x="-526" y="17231"/>
                    <a:pt x="327" y="18881"/>
                    <a:pt x="2458" y="19931"/>
                  </a:cubicBezTo>
                  <a:cubicBezTo>
                    <a:pt x="4590" y="20981"/>
                    <a:pt x="8000" y="21431"/>
                    <a:pt x="11127" y="20756"/>
                  </a:cubicBezTo>
                  <a:cubicBezTo>
                    <a:pt x="14253" y="20081"/>
                    <a:pt x="17095" y="18281"/>
                    <a:pt x="18800" y="15656"/>
                  </a:cubicBezTo>
                  <a:cubicBezTo>
                    <a:pt x="20506" y="13031"/>
                    <a:pt x="21074" y="9581"/>
                    <a:pt x="20648" y="6956"/>
                  </a:cubicBezTo>
                  <a:cubicBezTo>
                    <a:pt x="20221" y="4331"/>
                    <a:pt x="18800" y="2531"/>
                    <a:pt x="17379" y="1406"/>
                  </a:cubicBezTo>
                  <a:cubicBezTo>
                    <a:pt x="15958" y="281"/>
                    <a:pt x="14537" y="-169"/>
                    <a:pt x="12832" y="56"/>
                  </a:cubicBezTo>
                  <a:cubicBezTo>
                    <a:pt x="11127" y="281"/>
                    <a:pt x="9137" y="1181"/>
                    <a:pt x="8569" y="1931"/>
                  </a:cubicBezTo>
                  <a:cubicBezTo>
                    <a:pt x="8000" y="2681"/>
                    <a:pt x="8853" y="3281"/>
                    <a:pt x="9706" y="38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935354" y="1418365"/>
              <a:ext cx="125456" cy="385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0" y="0"/>
                  </a:moveTo>
                  <a:cubicBezTo>
                    <a:pt x="0" y="4864"/>
                    <a:pt x="0" y="9727"/>
                    <a:pt x="216" y="13089"/>
                  </a:cubicBezTo>
                  <a:cubicBezTo>
                    <a:pt x="432" y="16450"/>
                    <a:pt x="864" y="18310"/>
                    <a:pt x="1296" y="19597"/>
                  </a:cubicBezTo>
                  <a:cubicBezTo>
                    <a:pt x="1728" y="20885"/>
                    <a:pt x="2160" y="21600"/>
                    <a:pt x="2808" y="21600"/>
                  </a:cubicBezTo>
                  <a:cubicBezTo>
                    <a:pt x="3456" y="21600"/>
                    <a:pt x="4320" y="20885"/>
                    <a:pt x="5184" y="19311"/>
                  </a:cubicBezTo>
                  <a:cubicBezTo>
                    <a:pt x="6048" y="17738"/>
                    <a:pt x="6912" y="15306"/>
                    <a:pt x="7992" y="13804"/>
                  </a:cubicBezTo>
                  <a:cubicBezTo>
                    <a:pt x="9072" y="12302"/>
                    <a:pt x="10368" y="11730"/>
                    <a:pt x="11880" y="11658"/>
                  </a:cubicBezTo>
                  <a:cubicBezTo>
                    <a:pt x="13392" y="11587"/>
                    <a:pt x="15120" y="12016"/>
                    <a:pt x="16632" y="12588"/>
                  </a:cubicBezTo>
                  <a:cubicBezTo>
                    <a:pt x="18144" y="13160"/>
                    <a:pt x="19440" y="13875"/>
                    <a:pt x="20304" y="14662"/>
                  </a:cubicBezTo>
                  <a:cubicBezTo>
                    <a:pt x="21168" y="15449"/>
                    <a:pt x="21600" y="16307"/>
                    <a:pt x="20736" y="17309"/>
                  </a:cubicBezTo>
                  <a:cubicBezTo>
                    <a:pt x="19872" y="18310"/>
                    <a:pt x="17712" y="19454"/>
                    <a:pt x="15552" y="20098"/>
                  </a:cubicBezTo>
                  <a:cubicBezTo>
                    <a:pt x="13392" y="20742"/>
                    <a:pt x="11232" y="20885"/>
                    <a:pt x="9072" y="20170"/>
                  </a:cubicBezTo>
                  <a:cubicBezTo>
                    <a:pt x="6912" y="19454"/>
                    <a:pt x="4752" y="17881"/>
                    <a:pt x="4536" y="16736"/>
                  </a:cubicBezTo>
                  <a:cubicBezTo>
                    <a:pt x="4320" y="15592"/>
                    <a:pt x="6048" y="14877"/>
                    <a:pt x="7776" y="141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1150636" y="1433699"/>
              <a:ext cx="45392" cy="34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66" fill="norm" stroke="1" extrusionOk="0">
                  <a:moveTo>
                    <a:pt x="17714" y="0"/>
                  </a:moveTo>
                  <a:cubicBezTo>
                    <a:pt x="11714" y="2680"/>
                    <a:pt x="5714" y="5361"/>
                    <a:pt x="2714" y="8120"/>
                  </a:cubicBezTo>
                  <a:cubicBezTo>
                    <a:pt x="-286" y="10879"/>
                    <a:pt x="-286" y="13717"/>
                    <a:pt x="314" y="15766"/>
                  </a:cubicBezTo>
                  <a:cubicBezTo>
                    <a:pt x="914" y="17816"/>
                    <a:pt x="2114" y="19077"/>
                    <a:pt x="5114" y="20023"/>
                  </a:cubicBezTo>
                  <a:cubicBezTo>
                    <a:pt x="8114" y="20969"/>
                    <a:pt x="12914" y="21600"/>
                    <a:pt x="15914" y="21442"/>
                  </a:cubicBezTo>
                  <a:cubicBezTo>
                    <a:pt x="18914" y="21285"/>
                    <a:pt x="20114" y="20339"/>
                    <a:pt x="21314" y="193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1114247" y="1571702"/>
              <a:ext cx="301563" cy="168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2563" y="10639"/>
                  </a:moveTo>
                  <a:cubicBezTo>
                    <a:pt x="1281" y="9672"/>
                    <a:pt x="0" y="8704"/>
                    <a:pt x="0" y="8382"/>
                  </a:cubicBezTo>
                  <a:cubicBezTo>
                    <a:pt x="0" y="8060"/>
                    <a:pt x="1281" y="8382"/>
                    <a:pt x="3386" y="8704"/>
                  </a:cubicBezTo>
                  <a:cubicBezTo>
                    <a:pt x="5492" y="9027"/>
                    <a:pt x="8420" y="9349"/>
                    <a:pt x="10342" y="9188"/>
                  </a:cubicBezTo>
                  <a:cubicBezTo>
                    <a:pt x="12264" y="9027"/>
                    <a:pt x="13180" y="8382"/>
                    <a:pt x="13271" y="7576"/>
                  </a:cubicBezTo>
                  <a:cubicBezTo>
                    <a:pt x="13363" y="6770"/>
                    <a:pt x="12631" y="5803"/>
                    <a:pt x="11807" y="5964"/>
                  </a:cubicBezTo>
                  <a:cubicBezTo>
                    <a:pt x="10983" y="6125"/>
                    <a:pt x="10068" y="7415"/>
                    <a:pt x="9336" y="9027"/>
                  </a:cubicBezTo>
                  <a:cubicBezTo>
                    <a:pt x="8603" y="10639"/>
                    <a:pt x="8054" y="12573"/>
                    <a:pt x="7871" y="14507"/>
                  </a:cubicBezTo>
                  <a:cubicBezTo>
                    <a:pt x="7688" y="16442"/>
                    <a:pt x="7871" y="18376"/>
                    <a:pt x="8420" y="19343"/>
                  </a:cubicBezTo>
                  <a:cubicBezTo>
                    <a:pt x="8969" y="20310"/>
                    <a:pt x="9885" y="20310"/>
                    <a:pt x="10708" y="19827"/>
                  </a:cubicBezTo>
                  <a:cubicBezTo>
                    <a:pt x="11532" y="19343"/>
                    <a:pt x="12264" y="18376"/>
                    <a:pt x="12905" y="17087"/>
                  </a:cubicBezTo>
                  <a:cubicBezTo>
                    <a:pt x="13546" y="15797"/>
                    <a:pt x="14095" y="14185"/>
                    <a:pt x="14461" y="14185"/>
                  </a:cubicBezTo>
                  <a:cubicBezTo>
                    <a:pt x="14827" y="14185"/>
                    <a:pt x="15010" y="15797"/>
                    <a:pt x="15102" y="17409"/>
                  </a:cubicBezTo>
                  <a:cubicBezTo>
                    <a:pt x="15193" y="19021"/>
                    <a:pt x="15193" y="20633"/>
                    <a:pt x="15651" y="21116"/>
                  </a:cubicBezTo>
                  <a:cubicBezTo>
                    <a:pt x="16108" y="21600"/>
                    <a:pt x="17024" y="20955"/>
                    <a:pt x="17756" y="19827"/>
                  </a:cubicBezTo>
                  <a:cubicBezTo>
                    <a:pt x="18488" y="18699"/>
                    <a:pt x="19037" y="17087"/>
                    <a:pt x="19586" y="17570"/>
                  </a:cubicBezTo>
                  <a:cubicBezTo>
                    <a:pt x="20136" y="18054"/>
                    <a:pt x="20685" y="20633"/>
                    <a:pt x="21051" y="21116"/>
                  </a:cubicBezTo>
                  <a:cubicBezTo>
                    <a:pt x="21417" y="21600"/>
                    <a:pt x="21600" y="19988"/>
                    <a:pt x="21600" y="16119"/>
                  </a:cubicBezTo>
                  <a:cubicBezTo>
                    <a:pt x="21600" y="12251"/>
                    <a:pt x="21417" y="6125"/>
                    <a:pt x="2123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1456699" y="1353023"/>
              <a:ext cx="467068" cy="396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339" fill="norm" stroke="1" extrusionOk="0">
                  <a:moveTo>
                    <a:pt x="0" y="13011"/>
                  </a:moveTo>
                  <a:cubicBezTo>
                    <a:pt x="236" y="14386"/>
                    <a:pt x="472" y="15762"/>
                    <a:pt x="649" y="16863"/>
                  </a:cubicBezTo>
                  <a:cubicBezTo>
                    <a:pt x="826" y="17964"/>
                    <a:pt x="944" y="18789"/>
                    <a:pt x="885" y="19614"/>
                  </a:cubicBezTo>
                  <a:cubicBezTo>
                    <a:pt x="826" y="20440"/>
                    <a:pt x="590" y="21265"/>
                    <a:pt x="413" y="21334"/>
                  </a:cubicBezTo>
                  <a:cubicBezTo>
                    <a:pt x="236" y="21403"/>
                    <a:pt x="118" y="20715"/>
                    <a:pt x="59" y="20027"/>
                  </a:cubicBezTo>
                  <a:cubicBezTo>
                    <a:pt x="0" y="19339"/>
                    <a:pt x="0" y="18651"/>
                    <a:pt x="118" y="17964"/>
                  </a:cubicBezTo>
                  <a:cubicBezTo>
                    <a:pt x="236" y="17276"/>
                    <a:pt x="472" y="16588"/>
                    <a:pt x="1121" y="16450"/>
                  </a:cubicBezTo>
                  <a:cubicBezTo>
                    <a:pt x="1770" y="16313"/>
                    <a:pt x="2833" y="16725"/>
                    <a:pt x="3836" y="17482"/>
                  </a:cubicBezTo>
                  <a:cubicBezTo>
                    <a:pt x="4839" y="18239"/>
                    <a:pt x="5784" y="19339"/>
                    <a:pt x="6551" y="19821"/>
                  </a:cubicBezTo>
                  <a:cubicBezTo>
                    <a:pt x="7318" y="20302"/>
                    <a:pt x="7908" y="20165"/>
                    <a:pt x="8380" y="19614"/>
                  </a:cubicBezTo>
                  <a:cubicBezTo>
                    <a:pt x="8852" y="19064"/>
                    <a:pt x="9207" y="18101"/>
                    <a:pt x="9502" y="17276"/>
                  </a:cubicBezTo>
                  <a:cubicBezTo>
                    <a:pt x="9797" y="16450"/>
                    <a:pt x="10033" y="15762"/>
                    <a:pt x="9974" y="15143"/>
                  </a:cubicBezTo>
                  <a:cubicBezTo>
                    <a:pt x="9915" y="14524"/>
                    <a:pt x="9561" y="13974"/>
                    <a:pt x="9148" y="13905"/>
                  </a:cubicBezTo>
                  <a:cubicBezTo>
                    <a:pt x="8734" y="13836"/>
                    <a:pt x="8262" y="14249"/>
                    <a:pt x="7908" y="14937"/>
                  </a:cubicBezTo>
                  <a:cubicBezTo>
                    <a:pt x="7554" y="15625"/>
                    <a:pt x="7318" y="16588"/>
                    <a:pt x="7259" y="17413"/>
                  </a:cubicBezTo>
                  <a:cubicBezTo>
                    <a:pt x="7200" y="18239"/>
                    <a:pt x="7318" y="18927"/>
                    <a:pt x="7613" y="19477"/>
                  </a:cubicBezTo>
                  <a:cubicBezTo>
                    <a:pt x="7908" y="20027"/>
                    <a:pt x="8380" y="20440"/>
                    <a:pt x="9266" y="20646"/>
                  </a:cubicBezTo>
                  <a:cubicBezTo>
                    <a:pt x="10151" y="20853"/>
                    <a:pt x="11449" y="20853"/>
                    <a:pt x="12630" y="20440"/>
                  </a:cubicBezTo>
                  <a:cubicBezTo>
                    <a:pt x="13810" y="20027"/>
                    <a:pt x="14872" y="19202"/>
                    <a:pt x="15639" y="18239"/>
                  </a:cubicBezTo>
                  <a:cubicBezTo>
                    <a:pt x="16407" y="17276"/>
                    <a:pt x="16879" y="16175"/>
                    <a:pt x="16820" y="15625"/>
                  </a:cubicBezTo>
                  <a:cubicBezTo>
                    <a:pt x="16761" y="15074"/>
                    <a:pt x="16170" y="15074"/>
                    <a:pt x="15639" y="15350"/>
                  </a:cubicBezTo>
                  <a:cubicBezTo>
                    <a:pt x="15108" y="15625"/>
                    <a:pt x="14636" y="16175"/>
                    <a:pt x="14341" y="16794"/>
                  </a:cubicBezTo>
                  <a:cubicBezTo>
                    <a:pt x="14046" y="17413"/>
                    <a:pt x="13928" y="18101"/>
                    <a:pt x="13928" y="18789"/>
                  </a:cubicBezTo>
                  <a:cubicBezTo>
                    <a:pt x="13928" y="19477"/>
                    <a:pt x="14046" y="20165"/>
                    <a:pt x="14400" y="20578"/>
                  </a:cubicBezTo>
                  <a:cubicBezTo>
                    <a:pt x="14754" y="20990"/>
                    <a:pt x="15344" y="21128"/>
                    <a:pt x="16111" y="20646"/>
                  </a:cubicBezTo>
                  <a:cubicBezTo>
                    <a:pt x="16879" y="20165"/>
                    <a:pt x="17823" y="19064"/>
                    <a:pt x="18708" y="16450"/>
                  </a:cubicBezTo>
                  <a:cubicBezTo>
                    <a:pt x="19593" y="13836"/>
                    <a:pt x="20420" y="9709"/>
                    <a:pt x="20892" y="7095"/>
                  </a:cubicBezTo>
                  <a:cubicBezTo>
                    <a:pt x="21364" y="4481"/>
                    <a:pt x="21482" y="3380"/>
                    <a:pt x="21541" y="2348"/>
                  </a:cubicBezTo>
                  <a:cubicBezTo>
                    <a:pt x="21600" y="1316"/>
                    <a:pt x="21600" y="353"/>
                    <a:pt x="21305" y="78"/>
                  </a:cubicBezTo>
                  <a:cubicBezTo>
                    <a:pt x="21010" y="-197"/>
                    <a:pt x="20420" y="216"/>
                    <a:pt x="19830" y="1935"/>
                  </a:cubicBezTo>
                  <a:cubicBezTo>
                    <a:pt x="19239" y="3655"/>
                    <a:pt x="18649" y="6682"/>
                    <a:pt x="18708" y="10053"/>
                  </a:cubicBezTo>
                  <a:cubicBezTo>
                    <a:pt x="18767" y="13423"/>
                    <a:pt x="19475" y="17138"/>
                    <a:pt x="20184" y="208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2626668" y="1450310"/>
              <a:ext cx="172387" cy="60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475" fill="norm" stroke="1" extrusionOk="0">
                  <a:moveTo>
                    <a:pt x="3191" y="20475"/>
                  </a:moveTo>
                  <a:cubicBezTo>
                    <a:pt x="2252" y="21015"/>
                    <a:pt x="1313" y="21555"/>
                    <a:pt x="844" y="21465"/>
                  </a:cubicBezTo>
                  <a:cubicBezTo>
                    <a:pt x="374" y="21375"/>
                    <a:pt x="374" y="20655"/>
                    <a:pt x="218" y="18630"/>
                  </a:cubicBezTo>
                  <a:cubicBezTo>
                    <a:pt x="61" y="16605"/>
                    <a:pt x="-252" y="13275"/>
                    <a:pt x="374" y="10125"/>
                  </a:cubicBezTo>
                  <a:cubicBezTo>
                    <a:pt x="1000" y="6975"/>
                    <a:pt x="2565" y="4005"/>
                    <a:pt x="3818" y="2340"/>
                  </a:cubicBezTo>
                  <a:cubicBezTo>
                    <a:pt x="5070" y="675"/>
                    <a:pt x="6009" y="315"/>
                    <a:pt x="7261" y="135"/>
                  </a:cubicBezTo>
                  <a:cubicBezTo>
                    <a:pt x="8513" y="-45"/>
                    <a:pt x="10078" y="-45"/>
                    <a:pt x="11331" y="135"/>
                  </a:cubicBezTo>
                  <a:cubicBezTo>
                    <a:pt x="12583" y="315"/>
                    <a:pt x="13522" y="675"/>
                    <a:pt x="14305" y="1665"/>
                  </a:cubicBezTo>
                  <a:cubicBezTo>
                    <a:pt x="15087" y="2655"/>
                    <a:pt x="15713" y="4275"/>
                    <a:pt x="15557" y="5310"/>
                  </a:cubicBezTo>
                  <a:cubicBezTo>
                    <a:pt x="15400" y="6345"/>
                    <a:pt x="14461" y="6795"/>
                    <a:pt x="13522" y="7200"/>
                  </a:cubicBezTo>
                  <a:cubicBezTo>
                    <a:pt x="12583" y="7605"/>
                    <a:pt x="11644" y="7965"/>
                    <a:pt x="11174" y="7920"/>
                  </a:cubicBezTo>
                  <a:cubicBezTo>
                    <a:pt x="10705" y="7875"/>
                    <a:pt x="10705" y="7425"/>
                    <a:pt x="11487" y="7200"/>
                  </a:cubicBezTo>
                  <a:cubicBezTo>
                    <a:pt x="12270" y="6975"/>
                    <a:pt x="13835" y="6975"/>
                    <a:pt x="15400" y="7110"/>
                  </a:cubicBezTo>
                  <a:cubicBezTo>
                    <a:pt x="16965" y="7245"/>
                    <a:pt x="18531" y="7515"/>
                    <a:pt x="19626" y="7875"/>
                  </a:cubicBezTo>
                  <a:cubicBezTo>
                    <a:pt x="20722" y="8235"/>
                    <a:pt x="21348" y="8685"/>
                    <a:pt x="21035" y="9045"/>
                  </a:cubicBezTo>
                  <a:cubicBezTo>
                    <a:pt x="20722" y="9405"/>
                    <a:pt x="19470" y="9675"/>
                    <a:pt x="18061" y="9855"/>
                  </a:cubicBezTo>
                  <a:cubicBezTo>
                    <a:pt x="16652" y="10035"/>
                    <a:pt x="15087" y="10125"/>
                    <a:pt x="14618" y="9945"/>
                  </a:cubicBezTo>
                  <a:cubicBezTo>
                    <a:pt x="14148" y="9765"/>
                    <a:pt x="14774" y="9315"/>
                    <a:pt x="15244" y="9045"/>
                  </a:cubicBezTo>
                  <a:cubicBezTo>
                    <a:pt x="15713" y="8775"/>
                    <a:pt x="16026" y="8685"/>
                    <a:pt x="16339" y="85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2857012" y="1625369"/>
              <a:ext cx="58900" cy="9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3" h="20861" fill="norm" stroke="1" extrusionOk="0">
                  <a:moveTo>
                    <a:pt x="11287" y="4860"/>
                  </a:moveTo>
                  <a:cubicBezTo>
                    <a:pt x="7831" y="7020"/>
                    <a:pt x="4375" y="9180"/>
                    <a:pt x="2215" y="12150"/>
                  </a:cubicBezTo>
                  <a:cubicBezTo>
                    <a:pt x="55" y="15120"/>
                    <a:pt x="-809" y="18900"/>
                    <a:pt x="919" y="20250"/>
                  </a:cubicBezTo>
                  <a:cubicBezTo>
                    <a:pt x="2647" y="21600"/>
                    <a:pt x="6967" y="20520"/>
                    <a:pt x="10423" y="18900"/>
                  </a:cubicBezTo>
                  <a:cubicBezTo>
                    <a:pt x="13879" y="17280"/>
                    <a:pt x="16471" y="15120"/>
                    <a:pt x="18199" y="12690"/>
                  </a:cubicBezTo>
                  <a:cubicBezTo>
                    <a:pt x="19927" y="10260"/>
                    <a:pt x="20791" y="7560"/>
                    <a:pt x="18631" y="5400"/>
                  </a:cubicBezTo>
                  <a:cubicBezTo>
                    <a:pt x="16471" y="3240"/>
                    <a:pt x="11287" y="1620"/>
                    <a:pt x="610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2637392" y="1253421"/>
              <a:ext cx="138004" cy="12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13626"/>
                  </a:moveTo>
                  <a:cubicBezTo>
                    <a:pt x="0" y="15786"/>
                    <a:pt x="0" y="17946"/>
                    <a:pt x="200" y="17514"/>
                  </a:cubicBezTo>
                  <a:cubicBezTo>
                    <a:pt x="400" y="17082"/>
                    <a:pt x="800" y="14058"/>
                    <a:pt x="1200" y="11466"/>
                  </a:cubicBezTo>
                  <a:cubicBezTo>
                    <a:pt x="1600" y="8874"/>
                    <a:pt x="2000" y="6714"/>
                    <a:pt x="2800" y="4554"/>
                  </a:cubicBezTo>
                  <a:cubicBezTo>
                    <a:pt x="3600" y="2394"/>
                    <a:pt x="4800" y="234"/>
                    <a:pt x="6000" y="18"/>
                  </a:cubicBezTo>
                  <a:cubicBezTo>
                    <a:pt x="7200" y="-198"/>
                    <a:pt x="8400" y="1530"/>
                    <a:pt x="11000" y="5418"/>
                  </a:cubicBezTo>
                  <a:cubicBezTo>
                    <a:pt x="13600" y="9306"/>
                    <a:pt x="17600" y="15354"/>
                    <a:pt x="21600" y="21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3014026" y="1832374"/>
              <a:ext cx="63935" cy="9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1291" fill="norm" stroke="1" extrusionOk="0">
                  <a:moveTo>
                    <a:pt x="17134" y="1662"/>
                  </a:moveTo>
                  <a:cubicBezTo>
                    <a:pt x="12980" y="2769"/>
                    <a:pt x="8827" y="3877"/>
                    <a:pt x="5919" y="5815"/>
                  </a:cubicBezTo>
                  <a:cubicBezTo>
                    <a:pt x="3011" y="7754"/>
                    <a:pt x="1350" y="10523"/>
                    <a:pt x="519" y="13292"/>
                  </a:cubicBezTo>
                  <a:cubicBezTo>
                    <a:pt x="-312" y="16062"/>
                    <a:pt x="-312" y="18831"/>
                    <a:pt x="1765" y="20215"/>
                  </a:cubicBezTo>
                  <a:cubicBezTo>
                    <a:pt x="3842" y="21600"/>
                    <a:pt x="7996" y="21600"/>
                    <a:pt x="11319" y="20492"/>
                  </a:cubicBezTo>
                  <a:cubicBezTo>
                    <a:pt x="14642" y="19385"/>
                    <a:pt x="17134" y="17169"/>
                    <a:pt x="18796" y="14677"/>
                  </a:cubicBezTo>
                  <a:cubicBezTo>
                    <a:pt x="20457" y="12185"/>
                    <a:pt x="21288" y="9415"/>
                    <a:pt x="20457" y="6923"/>
                  </a:cubicBezTo>
                  <a:cubicBezTo>
                    <a:pt x="19626" y="4431"/>
                    <a:pt x="17134" y="2215"/>
                    <a:pt x="1464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3143404" y="1786373"/>
              <a:ext cx="99670" cy="152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429" fill="norm" stroke="1" extrusionOk="0">
                  <a:moveTo>
                    <a:pt x="0" y="0"/>
                  </a:moveTo>
                  <a:cubicBezTo>
                    <a:pt x="1080" y="3600"/>
                    <a:pt x="2160" y="7200"/>
                    <a:pt x="2430" y="9900"/>
                  </a:cubicBezTo>
                  <a:cubicBezTo>
                    <a:pt x="2700" y="12600"/>
                    <a:pt x="2160" y="14400"/>
                    <a:pt x="1350" y="16200"/>
                  </a:cubicBezTo>
                  <a:cubicBezTo>
                    <a:pt x="540" y="18000"/>
                    <a:pt x="-540" y="19800"/>
                    <a:pt x="540" y="20700"/>
                  </a:cubicBezTo>
                  <a:cubicBezTo>
                    <a:pt x="1620" y="21600"/>
                    <a:pt x="4860" y="21600"/>
                    <a:pt x="8640" y="21060"/>
                  </a:cubicBezTo>
                  <a:cubicBezTo>
                    <a:pt x="12420" y="20520"/>
                    <a:pt x="16740" y="19440"/>
                    <a:pt x="21060" y="18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3281407" y="1780767"/>
              <a:ext cx="66937" cy="150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230" fill="norm" stroke="1" extrusionOk="0">
                  <a:moveTo>
                    <a:pt x="16800" y="4030"/>
                  </a:moveTo>
                  <a:cubicBezTo>
                    <a:pt x="16800" y="2230"/>
                    <a:pt x="16800" y="430"/>
                    <a:pt x="14800" y="70"/>
                  </a:cubicBezTo>
                  <a:cubicBezTo>
                    <a:pt x="12800" y="-290"/>
                    <a:pt x="8800" y="790"/>
                    <a:pt x="6000" y="2230"/>
                  </a:cubicBezTo>
                  <a:cubicBezTo>
                    <a:pt x="3200" y="3670"/>
                    <a:pt x="1600" y="5470"/>
                    <a:pt x="800" y="7270"/>
                  </a:cubicBezTo>
                  <a:cubicBezTo>
                    <a:pt x="0" y="9070"/>
                    <a:pt x="0" y="10870"/>
                    <a:pt x="2800" y="12490"/>
                  </a:cubicBezTo>
                  <a:cubicBezTo>
                    <a:pt x="5600" y="14110"/>
                    <a:pt x="11200" y="15550"/>
                    <a:pt x="15200" y="16990"/>
                  </a:cubicBezTo>
                  <a:cubicBezTo>
                    <a:pt x="19200" y="18430"/>
                    <a:pt x="21600" y="19870"/>
                    <a:pt x="20800" y="20590"/>
                  </a:cubicBezTo>
                  <a:cubicBezTo>
                    <a:pt x="20000" y="21310"/>
                    <a:pt x="16000" y="21310"/>
                    <a:pt x="12000" y="21130"/>
                  </a:cubicBezTo>
                  <a:cubicBezTo>
                    <a:pt x="8000" y="20950"/>
                    <a:pt x="4000" y="20590"/>
                    <a:pt x="0" y="202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4329252" y="1496457"/>
              <a:ext cx="178850" cy="263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08" fill="norm" stroke="1" extrusionOk="0">
                  <a:moveTo>
                    <a:pt x="20378" y="13592"/>
                  </a:moveTo>
                  <a:cubicBezTo>
                    <a:pt x="17032" y="11930"/>
                    <a:pt x="13685" y="10269"/>
                    <a:pt x="11556" y="8399"/>
                  </a:cubicBezTo>
                  <a:cubicBezTo>
                    <a:pt x="9426" y="6530"/>
                    <a:pt x="8514" y="4453"/>
                    <a:pt x="8666" y="2999"/>
                  </a:cubicBezTo>
                  <a:cubicBezTo>
                    <a:pt x="8818" y="1546"/>
                    <a:pt x="10035" y="715"/>
                    <a:pt x="11708" y="299"/>
                  </a:cubicBezTo>
                  <a:cubicBezTo>
                    <a:pt x="13381" y="-116"/>
                    <a:pt x="15511" y="-116"/>
                    <a:pt x="16575" y="403"/>
                  </a:cubicBezTo>
                  <a:cubicBezTo>
                    <a:pt x="17640" y="922"/>
                    <a:pt x="17640" y="1961"/>
                    <a:pt x="15206" y="4453"/>
                  </a:cubicBezTo>
                  <a:cubicBezTo>
                    <a:pt x="12773" y="6946"/>
                    <a:pt x="7905" y="10892"/>
                    <a:pt x="5015" y="13280"/>
                  </a:cubicBezTo>
                  <a:cubicBezTo>
                    <a:pt x="2125" y="15669"/>
                    <a:pt x="1212" y="16499"/>
                    <a:pt x="604" y="17434"/>
                  </a:cubicBezTo>
                  <a:cubicBezTo>
                    <a:pt x="-5" y="18369"/>
                    <a:pt x="-309" y="19407"/>
                    <a:pt x="452" y="20134"/>
                  </a:cubicBezTo>
                  <a:cubicBezTo>
                    <a:pt x="1212" y="20861"/>
                    <a:pt x="3037" y="21276"/>
                    <a:pt x="6688" y="21380"/>
                  </a:cubicBezTo>
                  <a:cubicBezTo>
                    <a:pt x="10339" y="21484"/>
                    <a:pt x="15815" y="21276"/>
                    <a:pt x="21291" y="210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4857825" y="1405587"/>
              <a:ext cx="154814" cy="526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403" y="21600"/>
                  </a:moveTo>
                  <a:cubicBezTo>
                    <a:pt x="54" y="18979"/>
                    <a:pt x="-294" y="16357"/>
                    <a:pt x="403" y="13369"/>
                  </a:cubicBezTo>
                  <a:cubicBezTo>
                    <a:pt x="1100" y="10381"/>
                    <a:pt x="2841" y="7025"/>
                    <a:pt x="4235" y="4876"/>
                  </a:cubicBezTo>
                  <a:cubicBezTo>
                    <a:pt x="5629" y="2726"/>
                    <a:pt x="6674" y="1783"/>
                    <a:pt x="7893" y="1101"/>
                  </a:cubicBezTo>
                  <a:cubicBezTo>
                    <a:pt x="9112" y="419"/>
                    <a:pt x="10506" y="0"/>
                    <a:pt x="11725" y="0"/>
                  </a:cubicBezTo>
                  <a:cubicBezTo>
                    <a:pt x="12945" y="0"/>
                    <a:pt x="13990" y="419"/>
                    <a:pt x="14512" y="1258"/>
                  </a:cubicBezTo>
                  <a:cubicBezTo>
                    <a:pt x="15035" y="2097"/>
                    <a:pt x="15035" y="3355"/>
                    <a:pt x="15035" y="4247"/>
                  </a:cubicBezTo>
                  <a:cubicBezTo>
                    <a:pt x="15035" y="5138"/>
                    <a:pt x="15035" y="5662"/>
                    <a:pt x="14687" y="6186"/>
                  </a:cubicBezTo>
                  <a:cubicBezTo>
                    <a:pt x="14338" y="6711"/>
                    <a:pt x="13641" y="7235"/>
                    <a:pt x="14164" y="7445"/>
                  </a:cubicBezTo>
                  <a:cubicBezTo>
                    <a:pt x="14687" y="7654"/>
                    <a:pt x="16429" y="7550"/>
                    <a:pt x="17822" y="7759"/>
                  </a:cubicBezTo>
                  <a:cubicBezTo>
                    <a:pt x="19216" y="7969"/>
                    <a:pt x="20261" y="8493"/>
                    <a:pt x="20783" y="9017"/>
                  </a:cubicBezTo>
                  <a:cubicBezTo>
                    <a:pt x="21306" y="9542"/>
                    <a:pt x="21306" y="10066"/>
                    <a:pt x="19912" y="10643"/>
                  </a:cubicBezTo>
                  <a:cubicBezTo>
                    <a:pt x="18519" y="11219"/>
                    <a:pt x="15732" y="11849"/>
                    <a:pt x="13119" y="12006"/>
                  </a:cubicBezTo>
                  <a:cubicBezTo>
                    <a:pt x="10506" y="12163"/>
                    <a:pt x="8067" y="11849"/>
                    <a:pt x="5629" y="11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5090781" y="1617703"/>
              <a:ext cx="3066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4860776" y="1251755"/>
              <a:ext cx="122670" cy="10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2700" y="13471"/>
                  </a:moveTo>
                  <a:cubicBezTo>
                    <a:pt x="1350" y="15528"/>
                    <a:pt x="0" y="17585"/>
                    <a:pt x="0" y="17071"/>
                  </a:cubicBezTo>
                  <a:cubicBezTo>
                    <a:pt x="0" y="16556"/>
                    <a:pt x="1350" y="13471"/>
                    <a:pt x="2925" y="10642"/>
                  </a:cubicBezTo>
                  <a:cubicBezTo>
                    <a:pt x="4500" y="7814"/>
                    <a:pt x="6300" y="5242"/>
                    <a:pt x="8100" y="3185"/>
                  </a:cubicBezTo>
                  <a:cubicBezTo>
                    <a:pt x="9900" y="1128"/>
                    <a:pt x="11700" y="-415"/>
                    <a:pt x="13275" y="99"/>
                  </a:cubicBezTo>
                  <a:cubicBezTo>
                    <a:pt x="14850" y="614"/>
                    <a:pt x="16200" y="3185"/>
                    <a:pt x="17550" y="7042"/>
                  </a:cubicBezTo>
                  <a:cubicBezTo>
                    <a:pt x="18900" y="10899"/>
                    <a:pt x="20250" y="16042"/>
                    <a:pt x="21600" y="21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5375671" y="1852424"/>
              <a:ext cx="93195" cy="134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8" h="20614" fill="norm" stroke="1" extrusionOk="0">
                  <a:moveTo>
                    <a:pt x="18487" y="453"/>
                  </a:moveTo>
                  <a:cubicBezTo>
                    <a:pt x="15645" y="61"/>
                    <a:pt x="12803" y="-332"/>
                    <a:pt x="10529" y="453"/>
                  </a:cubicBezTo>
                  <a:cubicBezTo>
                    <a:pt x="8255" y="1239"/>
                    <a:pt x="6550" y="3203"/>
                    <a:pt x="4845" y="5166"/>
                  </a:cubicBezTo>
                  <a:cubicBezTo>
                    <a:pt x="3140" y="7130"/>
                    <a:pt x="1434" y="9093"/>
                    <a:pt x="582" y="11646"/>
                  </a:cubicBezTo>
                  <a:cubicBezTo>
                    <a:pt x="-271" y="14199"/>
                    <a:pt x="-271" y="17341"/>
                    <a:pt x="1150" y="19108"/>
                  </a:cubicBezTo>
                  <a:cubicBezTo>
                    <a:pt x="2571" y="20875"/>
                    <a:pt x="5413" y="21268"/>
                    <a:pt x="9108" y="19304"/>
                  </a:cubicBezTo>
                  <a:cubicBezTo>
                    <a:pt x="12803" y="17341"/>
                    <a:pt x="17350" y="13021"/>
                    <a:pt x="19340" y="9683"/>
                  </a:cubicBezTo>
                  <a:cubicBezTo>
                    <a:pt x="21329" y="6344"/>
                    <a:pt x="20761" y="3988"/>
                    <a:pt x="20192" y="16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5535335" y="1817040"/>
              <a:ext cx="115126" cy="182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427" fill="norm" stroke="1" extrusionOk="0">
                  <a:moveTo>
                    <a:pt x="23" y="0"/>
                  </a:moveTo>
                  <a:cubicBezTo>
                    <a:pt x="492" y="4800"/>
                    <a:pt x="962" y="9600"/>
                    <a:pt x="727" y="13200"/>
                  </a:cubicBezTo>
                  <a:cubicBezTo>
                    <a:pt x="492" y="16800"/>
                    <a:pt x="-447" y="19200"/>
                    <a:pt x="257" y="20400"/>
                  </a:cubicBezTo>
                  <a:cubicBezTo>
                    <a:pt x="962" y="21600"/>
                    <a:pt x="3310" y="21600"/>
                    <a:pt x="7066" y="21150"/>
                  </a:cubicBezTo>
                  <a:cubicBezTo>
                    <a:pt x="10823" y="20700"/>
                    <a:pt x="15988" y="19800"/>
                    <a:pt x="21153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5681128" y="1852142"/>
              <a:ext cx="61335" cy="112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4" fill="norm" stroke="1" extrusionOk="0">
                  <a:moveTo>
                    <a:pt x="21600" y="594"/>
                  </a:moveTo>
                  <a:cubicBezTo>
                    <a:pt x="17100" y="125"/>
                    <a:pt x="12600" y="-345"/>
                    <a:pt x="9000" y="359"/>
                  </a:cubicBezTo>
                  <a:cubicBezTo>
                    <a:pt x="5400" y="1064"/>
                    <a:pt x="2700" y="2942"/>
                    <a:pt x="4950" y="6698"/>
                  </a:cubicBezTo>
                  <a:cubicBezTo>
                    <a:pt x="7200" y="10455"/>
                    <a:pt x="14400" y="16090"/>
                    <a:pt x="14400" y="18672"/>
                  </a:cubicBezTo>
                  <a:cubicBezTo>
                    <a:pt x="14400" y="21255"/>
                    <a:pt x="7200" y="20785"/>
                    <a:pt x="0" y="20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5980134" y="1817040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1426032" y="2852064"/>
              <a:ext cx="214672" cy="24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0"/>
                  </a:moveTo>
                  <a:cubicBezTo>
                    <a:pt x="4114" y="2895"/>
                    <a:pt x="8229" y="5790"/>
                    <a:pt x="11314" y="9019"/>
                  </a:cubicBezTo>
                  <a:cubicBezTo>
                    <a:pt x="14400" y="12247"/>
                    <a:pt x="16457" y="15810"/>
                    <a:pt x="17871" y="18148"/>
                  </a:cubicBezTo>
                  <a:cubicBezTo>
                    <a:pt x="19286" y="20487"/>
                    <a:pt x="20057" y="21600"/>
                    <a:pt x="20571" y="21489"/>
                  </a:cubicBezTo>
                  <a:cubicBezTo>
                    <a:pt x="21086" y="21377"/>
                    <a:pt x="21343" y="20041"/>
                    <a:pt x="21600" y="187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1651864" y="2836730"/>
              <a:ext cx="80842" cy="51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69" fill="norm" stroke="1" extrusionOk="0">
                  <a:moveTo>
                    <a:pt x="21352" y="0"/>
                  </a:moveTo>
                  <a:cubicBezTo>
                    <a:pt x="17302" y="2566"/>
                    <a:pt x="13252" y="5133"/>
                    <a:pt x="10214" y="8020"/>
                  </a:cubicBezTo>
                  <a:cubicBezTo>
                    <a:pt x="7177" y="10907"/>
                    <a:pt x="5152" y="14115"/>
                    <a:pt x="3802" y="16093"/>
                  </a:cubicBezTo>
                  <a:cubicBezTo>
                    <a:pt x="2452" y="18071"/>
                    <a:pt x="1777" y="18820"/>
                    <a:pt x="1102" y="19622"/>
                  </a:cubicBezTo>
                  <a:cubicBezTo>
                    <a:pt x="427" y="20424"/>
                    <a:pt x="-248" y="21279"/>
                    <a:pt x="90" y="21440"/>
                  </a:cubicBezTo>
                  <a:cubicBezTo>
                    <a:pt x="427" y="21600"/>
                    <a:pt x="1777" y="21065"/>
                    <a:pt x="3465" y="20584"/>
                  </a:cubicBezTo>
                  <a:cubicBezTo>
                    <a:pt x="5152" y="20103"/>
                    <a:pt x="7177" y="19675"/>
                    <a:pt x="9202" y="192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1832374" y="3266073"/>
              <a:ext cx="1" cy="12267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1801707" y="3097403"/>
              <a:ext cx="60197" cy="6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199" fill="norm" stroke="1" extrusionOk="0">
                  <a:moveTo>
                    <a:pt x="18900" y="2700"/>
                  </a:moveTo>
                  <a:cubicBezTo>
                    <a:pt x="14400" y="2700"/>
                    <a:pt x="9900" y="2700"/>
                    <a:pt x="6750" y="4950"/>
                  </a:cubicBezTo>
                  <a:cubicBezTo>
                    <a:pt x="3600" y="7200"/>
                    <a:pt x="1800" y="11700"/>
                    <a:pt x="3150" y="15300"/>
                  </a:cubicBezTo>
                  <a:cubicBezTo>
                    <a:pt x="4500" y="18900"/>
                    <a:pt x="9000" y="21600"/>
                    <a:pt x="13050" y="21150"/>
                  </a:cubicBezTo>
                  <a:cubicBezTo>
                    <a:pt x="17100" y="20700"/>
                    <a:pt x="20700" y="17100"/>
                    <a:pt x="21150" y="13500"/>
                  </a:cubicBezTo>
                  <a:cubicBezTo>
                    <a:pt x="21600" y="9900"/>
                    <a:pt x="18900" y="6300"/>
                    <a:pt x="15300" y="4500"/>
                  </a:cubicBezTo>
                  <a:cubicBezTo>
                    <a:pt x="11700" y="2700"/>
                    <a:pt x="7200" y="2700"/>
                    <a:pt x="4500" y="2250"/>
                  </a:cubicBezTo>
                  <a:cubicBezTo>
                    <a:pt x="1800" y="1800"/>
                    <a:pt x="900" y="9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1481354" y="2500533"/>
              <a:ext cx="197684" cy="229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287" fill="norm" stroke="1" extrusionOk="0">
                  <a:moveTo>
                    <a:pt x="5636" y="12712"/>
                  </a:moveTo>
                  <a:cubicBezTo>
                    <a:pt x="4529" y="14848"/>
                    <a:pt x="3421" y="16984"/>
                    <a:pt x="2452" y="18646"/>
                  </a:cubicBezTo>
                  <a:cubicBezTo>
                    <a:pt x="1483" y="20307"/>
                    <a:pt x="652" y="21494"/>
                    <a:pt x="236" y="21257"/>
                  </a:cubicBezTo>
                  <a:cubicBezTo>
                    <a:pt x="-179" y="21019"/>
                    <a:pt x="-179" y="19358"/>
                    <a:pt x="1344" y="15916"/>
                  </a:cubicBezTo>
                  <a:cubicBezTo>
                    <a:pt x="2867" y="12474"/>
                    <a:pt x="5913" y="7252"/>
                    <a:pt x="7852" y="4167"/>
                  </a:cubicBezTo>
                  <a:cubicBezTo>
                    <a:pt x="9790" y="1081"/>
                    <a:pt x="10621" y="131"/>
                    <a:pt x="11590" y="13"/>
                  </a:cubicBezTo>
                  <a:cubicBezTo>
                    <a:pt x="12559" y="-106"/>
                    <a:pt x="13667" y="606"/>
                    <a:pt x="14498" y="2861"/>
                  </a:cubicBezTo>
                  <a:cubicBezTo>
                    <a:pt x="15329" y="5116"/>
                    <a:pt x="15883" y="8914"/>
                    <a:pt x="16575" y="11999"/>
                  </a:cubicBezTo>
                  <a:cubicBezTo>
                    <a:pt x="17267" y="15085"/>
                    <a:pt x="18098" y="17459"/>
                    <a:pt x="18929" y="18764"/>
                  </a:cubicBezTo>
                  <a:cubicBezTo>
                    <a:pt x="19759" y="20070"/>
                    <a:pt x="20590" y="20307"/>
                    <a:pt x="21421" y="20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2246384" y="3105070"/>
              <a:ext cx="161004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2284718" y="3189405"/>
              <a:ext cx="15333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2823952" y="2899380"/>
              <a:ext cx="191776" cy="576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551" fill="norm" stroke="1" extrusionOk="0">
                  <a:moveTo>
                    <a:pt x="2274" y="14001"/>
                  </a:moveTo>
                  <a:cubicBezTo>
                    <a:pt x="1989" y="16199"/>
                    <a:pt x="1705" y="18397"/>
                    <a:pt x="1705" y="19735"/>
                  </a:cubicBezTo>
                  <a:cubicBezTo>
                    <a:pt x="1705" y="21073"/>
                    <a:pt x="1989" y="21551"/>
                    <a:pt x="2132" y="21551"/>
                  </a:cubicBezTo>
                  <a:cubicBezTo>
                    <a:pt x="2274" y="21551"/>
                    <a:pt x="2274" y="21073"/>
                    <a:pt x="1705" y="19066"/>
                  </a:cubicBezTo>
                  <a:cubicBezTo>
                    <a:pt x="1137" y="17059"/>
                    <a:pt x="0" y="13523"/>
                    <a:pt x="0" y="10369"/>
                  </a:cubicBezTo>
                  <a:cubicBezTo>
                    <a:pt x="0" y="7215"/>
                    <a:pt x="1137" y="4443"/>
                    <a:pt x="2416" y="2770"/>
                  </a:cubicBezTo>
                  <a:cubicBezTo>
                    <a:pt x="3695" y="1098"/>
                    <a:pt x="5116" y="524"/>
                    <a:pt x="6679" y="238"/>
                  </a:cubicBezTo>
                  <a:cubicBezTo>
                    <a:pt x="8242" y="-49"/>
                    <a:pt x="9947" y="-49"/>
                    <a:pt x="11511" y="94"/>
                  </a:cubicBezTo>
                  <a:cubicBezTo>
                    <a:pt x="13074" y="238"/>
                    <a:pt x="14495" y="524"/>
                    <a:pt x="15489" y="955"/>
                  </a:cubicBezTo>
                  <a:cubicBezTo>
                    <a:pt x="16484" y="1385"/>
                    <a:pt x="17053" y="1958"/>
                    <a:pt x="17195" y="2532"/>
                  </a:cubicBezTo>
                  <a:cubicBezTo>
                    <a:pt x="17337" y="3105"/>
                    <a:pt x="17053" y="3678"/>
                    <a:pt x="16484" y="4204"/>
                  </a:cubicBezTo>
                  <a:cubicBezTo>
                    <a:pt x="15916" y="4730"/>
                    <a:pt x="15063" y="5208"/>
                    <a:pt x="15063" y="5686"/>
                  </a:cubicBezTo>
                  <a:cubicBezTo>
                    <a:pt x="15063" y="6163"/>
                    <a:pt x="15916" y="6641"/>
                    <a:pt x="17053" y="7119"/>
                  </a:cubicBezTo>
                  <a:cubicBezTo>
                    <a:pt x="18189" y="7597"/>
                    <a:pt x="19611" y="8075"/>
                    <a:pt x="20463" y="8601"/>
                  </a:cubicBezTo>
                  <a:cubicBezTo>
                    <a:pt x="21316" y="9126"/>
                    <a:pt x="21600" y="9700"/>
                    <a:pt x="21032" y="10130"/>
                  </a:cubicBezTo>
                  <a:cubicBezTo>
                    <a:pt x="20463" y="10560"/>
                    <a:pt x="19042" y="10847"/>
                    <a:pt x="17621" y="11038"/>
                  </a:cubicBezTo>
                  <a:cubicBezTo>
                    <a:pt x="16200" y="11229"/>
                    <a:pt x="14779" y="11324"/>
                    <a:pt x="13500" y="11229"/>
                  </a:cubicBezTo>
                  <a:cubicBezTo>
                    <a:pt x="12221" y="11133"/>
                    <a:pt x="11084" y="10847"/>
                    <a:pt x="10942" y="10464"/>
                  </a:cubicBezTo>
                  <a:cubicBezTo>
                    <a:pt x="10800" y="10082"/>
                    <a:pt x="11653" y="9604"/>
                    <a:pt x="12505" y="91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3043735" y="3089736"/>
              <a:ext cx="63252" cy="11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072" fill="norm" stroke="1" extrusionOk="0">
                  <a:moveTo>
                    <a:pt x="9969" y="6894"/>
                  </a:moveTo>
                  <a:cubicBezTo>
                    <a:pt x="7477" y="8732"/>
                    <a:pt x="4985" y="10570"/>
                    <a:pt x="3323" y="13098"/>
                  </a:cubicBezTo>
                  <a:cubicBezTo>
                    <a:pt x="1662" y="15626"/>
                    <a:pt x="831" y="18843"/>
                    <a:pt x="2492" y="20221"/>
                  </a:cubicBezTo>
                  <a:cubicBezTo>
                    <a:pt x="4154" y="21600"/>
                    <a:pt x="8308" y="21140"/>
                    <a:pt x="11631" y="19991"/>
                  </a:cubicBezTo>
                  <a:cubicBezTo>
                    <a:pt x="14954" y="18843"/>
                    <a:pt x="17446" y="17004"/>
                    <a:pt x="19108" y="14936"/>
                  </a:cubicBezTo>
                  <a:cubicBezTo>
                    <a:pt x="20769" y="12868"/>
                    <a:pt x="21600" y="10570"/>
                    <a:pt x="18277" y="8043"/>
                  </a:cubicBezTo>
                  <a:cubicBezTo>
                    <a:pt x="14954" y="5515"/>
                    <a:pt x="7477" y="2757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2890912" y="2697602"/>
              <a:ext cx="106823" cy="85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637" fill="norm" stroke="1" extrusionOk="0">
                  <a:moveTo>
                    <a:pt x="1440" y="9528"/>
                  </a:moveTo>
                  <a:cubicBezTo>
                    <a:pt x="926" y="12614"/>
                    <a:pt x="411" y="15700"/>
                    <a:pt x="154" y="15700"/>
                  </a:cubicBezTo>
                  <a:cubicBezTo>
                    <a:pt x="-103" y="15700"/>
                    <a:pt x="-103" y="12614"/>
                    <a:pt x="668" y="9528"/>
                  </a:cubicBezTo>
                  <a:cubicBezTo>
                    <a:pt x="1440" y="6443"/>
                    <a:pt x="2983" y="3357"/>
                    <a:pt x="5040" y="1506"/>
                  </a:cubicBezTo>
                  <a:cubicBezTo>
                    <a:pt x="7097" y="-346"/>
                    <a:pt x="9668" y="-963"/>
                    <a:pt x="12497" y="2431"/>
                  </a:cubicBezTo>
                  <a:cubicBezTo>
                    <a:pt x="15326" y="5826"/>
                    <a:pt x="18411" y="13231"/>
                    <a:pt x="21497" y="206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3194286" y="3370458"/>
              <a:ext cx="45294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8" h="20357" fill="norm" stroke="1" extrusionOk="0">
                  <a:moveTo>
                    <a:pt x="14882" y="10263"/>
                  </a:moveTo>
                  <a:cubicBezTo>
                    <a:pt x="13745" y="7087"/>
                    <a:pt x="12608" y="3910"/>
                    <a:pt x="10334" y="3910"/>
                  </a:cubicBezTo>
                  <a:cubicBezTo>
                    <a:pt x="8061" y="3910"/>
                    <a:pt x="4650" y="7087"/>
                    <a:pt x="2377" y="10581"/>
                  </a:cubicBezTo>
                  <a:cubicBezTo>
                    <a:pt x="103" y="14075"/>
                    <a:pt x="-1034" y="17887"/>
                    <a:pt x="1240" y="19475"/>
                  </a:cubicBezTo>
                  <a:cubicBezTo>
                    <a:pt x="3513" y="21063"/>
                    <a:pt x="9198" y="20428"/>
                    <a:pt x="13177" y="18204"/>
                  </a:cubicBezTo>
                  <a:cubicBezTo>
                    <a:pt x="17156" y="15981"/>
                    <a:pt x="19429" y="12169"/>
                    <a:pt x="19998" y="8675"/>
                  </a:cubicBezTo>
                  <a:cubicBezTo>
                    <a:pt x="20566" y="5181"/>
                    <a:pt x="19429" y="2004"/>
                    <a:pt x="18292" y="734"/>
                  </a:cubicBezTo>
                  <a:cubicBezTo>
                    <a:pt x="17155" y="-537"/>
                    <a:pt x="16019" y="98"/>
                    <a:pt x="14882" y="7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3289074" y="3350409"/>
              <a:ext cx="107336" cy="98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0" y="0"/>
                  </a:moveTo>
                  <a:cubicBezTo>
                    <a:pt x="1543" y="2215"/>
                    <a:pt x="3086" y="4431"/>
                    <a:pt x="3600" y="8031"/>
                  </a:cubicBezTo>
                  <a:cubicBezTo>
                    <a:pt x="4114" y="11631"/>
                    <a:pt x="3600" y="16615"/>
                    <a:pt x="4886" y="19108"/>
                  </a:cubicBezTo>
                  <a:cubicBezTo>
                    <a:pt x="6171" y="21600"/>
                    <a:pt x="9257" y="21600"/>
                    <a:pt x="12343" y="20769"/>
                  </a:cubicBezTo>
                  <a:cubicBezTo>
                    <a:pt x="15429" y="19938"/>
                    <a:pt x="18514" y="18277"/>
                    <a:pt x="21600" y="166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3419410" y="3337138"/>
              <a:ext cx="67257" cy="11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229" fill="norm" stroke="1" extrusionOk="0">
                  <a:moveTo>
                    <a:pt x="12000" y="5144"/>
                  </a:moveTo>
                  <a:cubicBezTo>
                    <a:pt x="11200" y="2846"/>
                    <a:pt x="10400" y="548"/>
                    <a:pt x="8400" y="89"/>
                  </a:cubicBezTo>
                  <a:cubicBezTo>
                    <a:pt x="6400" y="-371"/>
                    <a:pt x="3200" y="1008"/>
                    <a:pt x="3200" y="3076"/>
                  </a:cubicBezTo>
                  <a:cubicBezTo>
                    <a:pt x="3200" y="5144"/>
                    <a:pt x="6400" y="7901"/>
                    <a:pt x="10000" y="9740"/>
                  </a:cubicBezTo>
                  <a:cubicBezTo>
                    <a:pt x="13600" y="11578"/>
                    <a:pt x="17600" y="12497"/>
                    <a:pt x="19600" y="14106"/>
                  </a:cubicBezTo>
                  <a:cubicBezTo>
                    <a:pt x="21600" y="15714"/>
                    <a:pt x="21600" y="18012"/>
                    <a:pt x="19200" y="19391"/>
                  </a:cubicBezTo>
                  <a:cubicBezTo>
                    <a:pt x="16800" y="20769"/>
                    <a:pt x="12000" y="21229"/>
                    <a:pt x="8400" y="21229"/>
                  </a:cubicBezTo>
                  <a:cubicBezTo>
                    <a:pt x="4800" y="21229"/>
                    <a:pt x="2400" y="20769"/>
                    <a:pt x="0" y="20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3879420" y="3036068"/>
              <a:ext cx="176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4002090" y="2982400"/>
              <a:ext cx="23001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320"/>
                    <a:pt x="0" y="8640"/>
                    <a:pt x="3600" y="12240"/>
                  </a:cubicBezTo>
                  <a:cubicBezTo>
                    <a:pt x="7200" y="15840"/>
                    <a:pt x="1440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4229144" y="2892477"/>
              <a:ext cx="167514" cy="611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527" fill="norm" stroke="1" extrusionOk="0">
                  <a:moveTo>
                    <a:pt x="372" y="21527"/>
                  </a:moveTo>
                  <a:cubicBezTo>
                    <a:pt x="49" y="18377"/>
                    <a:pt x="-273" y="15227"/>
                    <a:pt x="372" y="12032"/>
                  </a:cubicBezTo>
                  <a:cubicBezTo>
                    <a:pt x="1017" y="8837"/>
                    <a:pt x="2628" y="5597"/>
                    <a:pt x="3596" y="3752"/>
                  </a:cubicBezTo>
                  <a:cubicBezTo>
                    <a:pt x="4563" y="1907"/>
                    <a:pt x="4885" y="1457"/>
                    <a:pt x="5530" y="1007"/>
                  </a:cubicBezTo>
                  <a:cubicBezTo>
                    <a:pt x="6175" y="557"/>
                    <a:pt x="7142" y="107"/>
                    <a:pt x="8270" y="17"/>
                  </a:cubicBezTo>
                  <a:cubicBezTo>
                    <a:pt x="9399" y="-73"/>
                    <a:pt x="10688" y="197"/>
                    <a:pt x="11494" y="872"/>
                  </a:cubicBezTo>
                  <a:cubicBezTo>
                    <a:pt x="12300" y="1547"/>
                    <a:pt x="12623" y="2627"/>
                    <a:pt x="12784" y="3392"/>
                  </a:cubicBezTo>
                  <a:cubicBezTo>
                    <a:pt x="12945" y="4157"/>
                    <a:pt x="12945" y="4607"/>
                    <a:pt x="12945" y="5057"/>
                  </a:cubicBezTo>
                  <a:cubicBezTo>
                    <a:pt x="12945" y="5507"/>
                    <a:pt x="12945" y="5957"/>
                    <a:pt x="13751" y="6227"/>
                  </a:cubicBezTo>
                  <a:cubicBezTo>
                    <a:pt x="14557" y="6497"/>
                    <a:pt x="16169" y="6587"/>
                    <a:pt x="17458" y="6857"/>
                  </a:cubicBezTo>
                  <a:cubicBezTo>
                    <a:pt x="18748" y="7127"/>
                    <a:pt x="19715" y="7577"/>
                    <a:pt x="20360" y="8027"/>
                  </a:cubicBezTo>
                  <a:cubicBezTo>
                    <a:pt x="21005" y="8477"/>
                    <a:pt x="21327" y="8927"/>
                    <a:pt x="21005" y="9332"/>
                  </a:cubicBezTo>
                  <a:cubicBezTo>
                    <a:pt x="20682" y="9737"/>
                    <a:pt x="19715" y="10097"/>
                    <a:pt x="17942" y="10367"/>
                  </a:cubicBezTo>
                  <a:cubicBezTo>
                    <a:pt x="16169" y="10637"/>
                    <a:pt x="13590" y="10817"/>
                    <a:pt x="12300" y="10592"/>
                  </a:cubicBezTo>
                  <a:cubicBezTo>
                    <a:pt x="11011" y="10367"/>
                    <a:pt x="11011" y="9737"/>
                    <a:pt x="11011" y="91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4462100" y="3089736"/>
              <a:ext cx="766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4284285" y="2721728"/>
              <a:ext cx="147149" cy="9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864" fill="norm" stroke="1" extrusionOk="0">
                  <a:moveTo>
                    <a:pt x="2450" y="0"/>
                  </a:moveTo>
                  <a:cubicBezTo>
                    <a:pt x="2077" y="2842"/>
                    <a:pt x="1705" y="5684"/>
                    <a:pt x="1146" y="9947"/>
                  </a:cubicBezTo>
                  <a:cubicBezTo>
                    <a:pt x="588" y="14211"/>
                    <a:pt x="-157" y="19895"/>
                    <a:pt x="29" y="20747"/>
                  </a:cubicBezTo>
                  <a:cubicBezTo>
                    <a:pt x="215" y="21600"/>
                    <a:pt x="1333" y="17621"/>
                    <a:pt x="2264" y="14211"/>
                  </a:cubicBezTo>
                  <a:cubicBezTo>
                    <a:pt x="3195" y="10800"/>
                    <a:pt x="3940" y="7958"/>
                    <a:pt x="5988" y="5400"/>
                  </a:cubicBezTo>
                  <a:cubicBezTo>
                    <a:pt x="8036" y="2842"/>
                    <a:pt x="11388" y="568"/>
                    <a:pt x="14181" y="2842"/>
                  </a:cubicBezTo>
                  <a:cubicBezTo>
                    <a:pt x="16974" y="5116"/>
                    <a:pt x="19209" y="11937"/>
                    <a:pt x="21443" y="187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4585907" y="3384569"/>
              <a:ext cx="55250" cy="78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3" h="21344" fill="norm" stroke="1" extrusionOk="0">
                  <a:moveTo>
                    <a:pt x="13669" y="15770"/>
                  </a:moveTo>
                  <a:cubicBezTo>
                    <a:pt x="10852" y="12983"/>
                    <a:pt x="8034" y="10196"/>
                    <a:pt x="5217" y="10196"/>
                  </a:cubicBezTo>
                  <a:cubicBezTo>
                    <a:pt x="2399" y="10196"/>
                    <a:pt x="-418" y="12983"/>
                    <a:pt x="52" y="15770"/>
                  </a:cubicBezTo>
                  <a:cubicBezTo>
                    <a:pt x="521" y="18557"/>
                    <a:pt x="4278" y="21344"/>
                    <a:pt x="8034" y="21344"/>
                  </a:cubicBezTo>
                  <a:cubicBezTo>
                    <a:pt x="11791" y="21344"/>
                    <a:pt x="15547" y="18557"/>
                    <a:pt x="17895" y="15073"/>
                  </a:cubicBezTo>
                  <a:cubicBezTo>
                    <a:pt x="20243" y="11589"/>
                    <a:pt x="21182" y="7409"/>
                    <a:pt x="19304" y="4621"/>
                  </a:cubicBezTo>
                  <a:cubicBezTo>
                    <a:pt x="17425" y="1834"/>
                    <a:pt x="12730" y="441"/>
                    <a:pt x="9443" y="92"/>
                  </a:cubicBezTo>
                  <a:cubicBezTo>
                    <a:pt x="6156" y="-256"/>
                    <a:pt x="4278" y="441"/>
                    <a:pt x="2399" y="11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4692715" y="3358075"/>
              <a:ext cx="83727" cy="121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68" fill="norm" stroke="1" extrusionOk="0">
                  <a:moveTo>
                    <a:pt x="1808" y="0"/>
                  </a:moveTo>
                  <a:cubicBezTo>
                    <a:pt x="1153" y="4500"/>
                    <a:pt x="499" y="9000"/>
                    <a:pt x="171" y="12600"/>
                  </a:cubicBezTo>
                  <a:cubicBezTo>
                    <a:pt x="-156" y="16200"/>
                    <a:pt x="-156" y="18900"/>
                    <a:pt x="1480" y="20250"/>
                  </a:cubicBezTo>
                  <a:cubicBezTo>
                    <a:pt x="3117" y="21600"/>
                    <a:pt x="6389" y="21600"/>
                    <a:pt x="9989" y="20925"/>
                  </a:cubicBezTo>
                  <a:cubicBezTo>
                    <a:pt x="13589" y="20250"/>
                    <a:pt x="17517" y="18900"/>
                    <a:pt x="21444" y="17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4812056" y="3365742"/>
              <a:ext cx="64054" cy="11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600" fill="norm" stroke="1" extrusionOk="0">
                  <a:moveTo>
                    <a:pt x="20822" y="2945"/>
                  </a:moveTo>
                  <a:cubicBezTo>
                    <a:pt x="17499" y="1473"/>
                    <a:pt x="14176" y="0"/>
                    <a:pt x="10853" y="0"/>
                  </a:cubicBezTo>
                  <a:cubicBezTo>
                    <a:pt x="7530" y="0"/>
                    <a:pt x="4207" y="1473"/>
                    <a:pt x="2130" y="3436"/>
                  </a:cubicBezTo>
                  <a:cubicBezTo>
                    <a:pt x="53" y="5400"/>
                    <a:pt x="-778" y="7855"/>
                    <a:pt x="884" y="9818"/>
                  </a:cubicBezTo>
                  <a:cubicBezTo>
                    <a:pt x="2545" y="11782"/>
                    <a:pt x="6699" y="13255"/>
                    <a:pt x="10853" y="14973"/>
                  </a:cubicBezTo>
                  <a:cubicBezTo>
                    <a:pt x="15007" y="16691"/>
                    <a:pt x="19160" y="18655"/>
                    <a:pt x="19160" y="19882"/>
                  </a:cubicBezTo>
                  <a:cubicBezTo>
                    <a:pt x="19160" y="21109"/>
                    <a:pt x="15007" y="21600"/>
                    <a:pt x="11268" y="21600"/>
                  </a:cubicBezTo>
                  <a:cubicBezTo>
                    <a:pt x="7530" y="21600"/>
                    <a:pt x="4207" y="21109"/>
                    <a:pt x="884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5144449" y="2882731"/>
              <a:ext cx="145671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26" y="4749"/>
                    <a:pt x="9853" y="9498"/>
                    <a:pt x="13453" y="13098"/>
                  </a:cubicBezTo>
                  <a:cubicBezTo>
                    <a:pt x="17053" y="16698"/>
                    <a:pt x="19326" y="1914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5152116" y="2875064"/>
              <a:ext cx="168671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3750"/>
                    <a:pt x="12436" y="7500"/>
                    <a:pt x="8836" y="11100"/>
                  </a:cubicBezTo>
                  <a:cubicBezTo>
                    <a:pt x="5236" y="14700"/>
                    <a:pt x="2618" y="181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5420455" y="3166404"/>
              <a:ext cx="7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5425566" y="3020734"/>
              <a:ext cx="28596" cy="5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0618" fill="norm" stroke="1" extrusionOk="0">
                  <a:moveTo>
                    <a:pt x="18000" y="16200"/>
                  </a:moveTo>
                  <a:cubicBezTo>
                    <a:pt x="9000" y="16200"/>
                    <a:pt x="0" y="16200"/>
                    <a:pt x="0" y="17550"/>
                  </a:cubicBezTo>
                  <a:cubicBezTo>
                    <a:pt x="0" y="18900"/>
                    <a:pt x="9000" y="21600"/>
                    <a:pt x="14400" y="20250"/>
                  </a:cubicBezTo>
                  <a:cubicBezTo>
                    <a:pt x="19800" y="18900"/>
                    <a:pt x="21600" y="13500"/>
                    <a:pt x="18900" y="9450"/>
                  </a:cubicBezTo>
                  <a:cubicBezTo>
                    <a:pt x="16200" y="5400"/>
                    <a:pt x="9000" y="2700"/>
                    <a:pt x="18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84335" y="3833419"/>
              <a:ext cx="10963581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82"/>
                  </a:moveTo>
                  <a:cubicBezTo>
                    <a:pt x="181" y="11564"/>
                    <a:pt x="363" y="11345"/>
                    <a:pt x="544" y="10691"/>
                  </a:cubicBezTo>
                  <a:cubicBezTo>
                    <a:pt x="725" y="10036"/>
                    <a:pt x="906" y="8945"/>
                    <a:pt x="1083" y="8182"/>
                  </a:cubicBezTo>
                  <a:cubicBezTo>
                    <a:pt x="1259" y="7418"/>
                    <a:pt x="1430" y="6982"/>
                    <a:pt x="1614" y="6764"/>
                  </a:cubicBezTo>
                  <a:cubicBezTo>
                    <a:pt x="1797" y="6545"/>
                    <a:pt x="1994" y="6545"/>
                    <a:pt x="2183" y="6545"/>
                  </a:cubicBezTo>
                  <a:cubicBezTo>
                    <a:pt x="2371" y="6545"/>
                    <a:pt x="2553" y="6545"/>
                    <a:pt x="2739" y="6655"/>
                  </a:cubicBezTo>
                  <a:cubicBezTo>
                    <a:pt x="2925" y="6764"/>
                    <a:pt x="3117" y="6982"/>
                    <a:pt x="3295" y="6982"/>
                  </a:cubicBezTo>
                  <a:cubicBezTo>
                    <a:pt x="3474" y="6982"/>
                    <a:pt x="3640" y="6764"/>
                    <a:pt x="3809" y="6436"/>
                  </a:cubicBezTo>
                  <a:cubicBezTo>
                    <a:pt x="3978" y="6109"/>
                    <a:pt x="4149" y="5673"/>
                    <a:pt x="4328" y="5127"/>
                  </a:cubicBezTo>
                  <a:cubicBezTo>
                    <a:pt x="4506" y="4582"/>
                    <a:pt x="4693" y="3927"/>
                    <a:pt x="4876" y="3491"/>
                  </a:cubicBezTo>
                  <a:cubicBezTo>
                    <a:pt x="5060" y="3055"/>
                    <a:pt x="5241" y="2836"/>
                    <a:pt x="5435" y="2618"/>
                  </a:cubicBezTo>
                  <a:cubicBezTo>
                    <a:pt x="5629" y="2400"/>
                    <a:pt x="5836" y="2182"/>
                    <a:pt x="6039" y="1964"/>
                  </a:cubicBezTo>
                  <a:cubicBezTo>
                    <a:pt x="6243" y="1745"/>
                    <a:pt x="6445" y="1527"/>
                    <a:pt x="6649" y="1418"/>
                  </a:cubicBezTo>
                  <a:cubicBezTo>
                    <a:pt x="6853" y="1309"/>
                    <a:pt x="7059" y="1309"/>
                    <a:pt x="7268" y="1200"/>
                  </a:cubicBezTo>
                  <a:cubicBezTo>
                    <a:pt x="7477" y="1091"/>
                    <a:pt x="7688" y="873"/>
                    <a:pt x="7902" y="764"/>
                  </a:cubicBezTo>
                  <a:cubicBezTo>
                    <a:pt x="8116" y="655"/>
                    <a:pt x="8333" y="655"/>
                    <a:pt x="8547" y="545"/>
                  </a:cubicBezTo>
                  <a:cubicBezTo>
                    <a:pt x="8761" y="436"/>
                    <a:pt x="8972" y="218"/>
                    <a:pt x="9186" y="109"/>
                  </a:cubicBezTo>
                  <a:cubicBezTo>
                    <a:pt x="9400" y="0"/>
                    <a:pt x="9617" y="0"/>
                    <a:pt x="9828" y="0"/>
                  </a:cubicBezTo>
                  <a:cubicBezTo>
                    <a:pt x="10040" y="0"/>
                    <a:pt x="10246" y="0"/>
                    <a:pt x="10453" y="218"/>
                  </a:cubicBezTo>
                  <a:cubicBezTo>
                    <a:pt x="10659" y="436"/>
                    <a:pt x="10865" y="873"/>
                    <a:pt x="11069" y="1418"/>
                  </a:cubicBezTo>
                  <a:cubicBezTo>
                    <a:pt x="11273" y="1964"/>
                    <a:pt x="11475" y="2618"/>
                    <a:pt x="11681" y="3164"/>
                  </a:cubicBezTo>
                  <a:cubicBezTo>
                    <a:pt x="11888" y="3709"/>
                    <a:pt x="12099" y="4145"/>
                    <a:pt x="12310" y="4582"/>
                  </a:cubicBezTo>
                  <a:cubicBezTo>
                    <a:pt x="12522" y="5018"/>
                    <a:pt x="12733" y="5455"/>
                    <a:pt x="12915" y="5673"/>
                  </a:cubicBezTo>
                  <a:cubicBezTo>
                    <a:pt x="13096" y="5891"/>
                    <a:pt x="13247" y="5891"/>
                    <a:pt x="13398" y="6000"/>
                  </a:cubicBezTo>
                  <a:cubicBezTo>
                    <a:pt x="13549" y="6109"/>
                    <a:pt x="13700" y="6327"/>
                    <a:pt x="13859" y="6436"/>
                  </a:cubicBezTo>
                  <a:cubicBezTo>
                    <a:pt x="14017" y="6545"/>
                    <a:pt x="14183" y="6545"/>
                    <a:pt x="14352" y="6545"/>
                  </a:cubicBezTo>
                  <a:cubicBezTo>
                    <a:pt x="14521" y="6545"/>
                    <a:pt x="14692" y="6545"/>
                    <a:pt x="14858" y="6545"/>
                  </a:cubicBezTo>
                  <a:cubicBezTo>
                    <a:pt x="15024" y="6545"/>
                    <a:pt x="15185" y="6545"/>
                    <a:pt x="15352" y="6545"/>
                  </a:cubicBezTo>
                  <a:cubicBezTo>
                    <a:pt x="15518" y="6545"/>
                    <a:pt x="15689" y="6545"/>
                    <a:pt x="15868" y="6545"/>
                  </a:cubicBezTo>
                  <a:cubicBezTo>
                    <a:pt x="16046" y="6545"/>
                    <a:pt x="16233" y="6545"/>
                    <a:pt x="16459" y="6655"/>
                  </a:cubicBezTo>
                  <a:cubicBezTo>
                    <a:pt x="16686" y="6764"/>
                    <a:pt x="16953" y="6982"/>
                    <a:pt x="17169" y="7091"/>
                  </a:cubicBezTo>
                  <a:cubicBezTo>
                    <a:pt x="17386" y="7200"/>
                    <a:pt x="17552" y="7200"/>
                    <a:pt x="17721" y="7200"/>
                  </a:cubicBezTo>
                  <a:cubicBezTo>
                    <a:pt x="17889" y="7200"/>
                    <a:pt x="18060" y="7200"/>
                    <a:pt x="18237" y="7309"/>
                  </a:cubicBezTo>
                  <a:cubicBezTo>
                    <a:pt x="18413" y="7418"/>
                    <a:pt x="18594" y="7636"/>
                    <a:pt x="18758" y="7855"/>
                  </a:cubicBezTo>
                  <a:cubicBezTo>
                    <a:pt x="18921" y="8073"/>
                    <a:pt x="19067" y="8291"/>
                    <a:pt x="19218" y="8618"/>
                  </a:cubicBezTo>
                  <a:cubicBezTo>
                    <a:pt x="19370" y="8945"/>
                    <a:pt x="19526" y="9382"/>
                    <a:pt x="19745" y="10145"/>
                  </a:cubicBezTo>
                  <a:cubicBezTo>
                    <a:pt x="19964" y="10909"/>
                    <a:pt x="20246" y="12000"/>
                    <a:pt x="20482" y="13200"/>
                  </a:cubicBezTo>
                  <a:cubicBezTo>
                    <a:pt x="20719" y="14400"/>
                    <a:pt x="20910" y="15709"/>
                    <a:pt x="21089" y="17127"/>
                  </a:cubicBezTo>
                  <a:cubicBezTo>
                    <a:pt x="21268" y="18545"/>
                    <a:pt x="21434" y="2007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334108" y="4416099"/>
              <a:ext cx="26234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6120"/>
                    <a:pt x="4448" y="12240"/>
                    <a:pt x="1502" y="15840"/>
                  </a:cubicBezTo>
                  <a:cubicBezTo>
                    <a:pt x="-1443" y="19440"/>
                    <a:pt x="521" y="20520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444666" y="4615437"/>
              <a:ext cx="55045" cy="4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7" h="20564" fill="norm" stroke="1" extrusionOk="0">
                  <a:moveTo>
                    <a:pt x="16908" y="0"/>
                  </a:moveTo>
                  <a:cubicBezTo>
                    <a:pt x="12213" y="1080"/>
                    <a:pt x="7517" y="2160"/>
                    <a:pt x="4230" y="5400"/>
                  </a:cubicBezTo>
                  <a:cubicBezTo>
                    <a:pt x="943" y="8640"/>
                    <a:pt x="-935" y="14040"/>
                    <a:pt x="474" y="17280"/>
                  </a:cubicBezTo>
                  <a:cubicBezTo>
                    <a:pt x="1882" y="20520"/>
                    <a:pt x="6578" y="21600"/>
                    <a:pt x="11274" y="19440"/>
                  </a:cubicBezTo>
                  <a:cubicBezTo>
                    <a:pt x="15969" y="17280"/>
                    <a:pt x="20665" y="11880"/>
                    <a:pt x="20195" y="8640"/>
                  </a:cubicBezTo>
                  <a:cubicBezTo>
                    <a:pt x="19726" y="5400"/>
                    <a:pt x="14091" y="4320"/>
                    <a:pt x="8456" y="3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938408" y="4362421"/>
              <a:ext cx="159862" cy="31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6" h="21344" fill="norm" stroke="1" extrusionOk="0">
                  <a:moveTo>
                    <a:pt x="19925" y="2091"/>
                  </a:moveTo>
                  <a:cubicBezTo>
                    <a:pt x="17023" y="1220"/>
                    <a:pt x="14122" y="349"/>
                    <a:pt x="10898" y="87"/>
                  </a:cubicBezTo>
                  <a:cubicBezTo>
                    <a:pt x="7674" y="-174"/>
                    <a:pt x="4128" y="174"/>
                    <a:pt x="2032" y="784"/>
                  </a:cubicBezTo>
                  <a:cubicBezTo>
                    <a:pt x="-63" y="1394"/>
                    <a:pt x="-708" y="2265"/>
                    <a:pt x="904" y="3571"/>
                  </a:cubicBezTo>
                  <a:cubicBezTo>
                    <a:pt x="2516" y="4878"/>
                    <a:pt x="6385" y="6620"/>
                    <a:pt x="10253" y="8449"/>
                  </a:cubicBezTo>
                  <a:cubicBezTo>
                    <a:pt x="14122" y="10278"/>
                    <a:pt x="17991" y="12194"/>
                    <a:pt x="19441" y="14110"/>
                  </a:cubicBezTo>
                  <a:cubicBezTo>
                    <a:pt x="20892" y="16026"/>
                    <a:pt x="19925" y="17942"/>
                    <a:pt x="18635" y="19161"/>
                  </a:cubicBezTo>
                  <a:cubicBezTo>
                    <a:pt x="17346" y="20381"/>
                    <a:pt x="15734" y="20903"/>
                    <a:pt x="13961" y="21165"/>
                  </a:cubicBezTo>
                  <a:cubicBezTo>
                    <a:pt x="12188" y="21426"/>
                    <a:pt x="10253" y="21426"/>
                    <a:pt x="9125" y="20991"/>
                  </a:cubicBezTo>
                  <a:cubicBezTo>
                    <a:pt x="7996" y="20555"/>
                    <a:pt x="7674" y="19684"/>
                    <a:pt x="8480" y="18813"/>
                  </a:cubicBezTo>
                  <a:cubicBezTo>
                    <a:pt x="9286" y="17942"/>
                    <a:pt x="11220" y="17071"/>
                    <a:pt x="13155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1191596" y="4354764"/>
              <a:ext cx="148440" cy="309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408" fill="norm" stroke="1" extrusionOk="0">
                  <a:moveTo>
                    <a:pt x="15486" y="3187"/>
                  </a:moveTo>
                  <a:cubicBezTo>
                    <a:pt x="15132" y="2125"/>
                    <a:pt x="14778" y="1062"/>
                    <a:pt x="13716" y="531"/>
                  </a:cubicBezTo>
                  <a:cubicBezTo>
                    <a:pt x="12654" y="0"/>
                    <a:pt x="10883" y="0"/>
                    <a:pt x="9113" y="0"/>
                  </a:cubicBezTo>
                  <a:cubicBezTo>
                    <a:pt x="7342" y="0"/>
                    <a:pt x="5572" y="0"/>
                    <a:pt x="3624" y="708"/>
                  </a:cubicBezTo>
                  <a:cubicBezTo>
                    <a:pt x="1677" y="1416"/>
                    <a:pt x="-448" y="2833"/>
                    <a:pt x="83" y="4692"/>
                  </a:cubicBezTo>
                  <a:cubicBezTo>
                    <a:pt x="614" y="6551"/>
                    <a:pt x="3801" y="8852"/>
                    <a:pt x="7519" y="10800"/>
                  </a:cubicBezTo>
                  <a:cubicBezTo>
                    <a:pt x="11237" y="12748"/>
                    <a:pt x="15486" y="14341"/>
                    <a:pt x="17965" y="15580"/>
                  </a:cubicBezTo>
                  <a:cubicBezTo>
                    <a:pt x="20444" y="16820"/>
                    <a:pt x="21152" y="17705"/>
                    <a:pt x="20090" y="18679"/>
                  </a:cubicBezTo>
                  <a:cubicBezTo>
                    <a:pt x="19027" y="19652"/>
                    <a:pt x="16195" y="20715"/>
                    <a:pt x="13539" y="21157"/>
                  </a:cubicBezTo>
                  <a:cubicBezTo>
                    <a:pt x="10883" y="21600"/>
                    <a:pt x="8404" y="21423"/>
                    <a:pt x="7165" y="20892"/>
                  </a:cubicBezTo>
                  <a:cubicBezTo>
                    <a:pt x="5926" y="20361"/>
                    <a:pt x="5926" y="19475"/>
                    <a:pt x="5926" y="185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1441365" y="4351725"/>
              <a:ext cx="161005" cy="32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20571" y="2711"/>
                  </a:moveTo>
                  <a:cubicBezTo>
                    <a:pt x="20914" y="1873"/>
                    <a:pt x="21257" y="1036"/>
                    <a:pt x="20571" y="534"/>
                  </a:cubicBezTo>
                  <a:cubicBezTo>
                    <a:pt x="19886" y="31"/>
                    <a:pt x="18171" y="-136"/>
                    <a:pt x="15600" y="115"/>
                  </a:cubicBezTo>
                  <a:cubicBezTo>
                    <a:pt x="13029" y="366"/>
                    <a:pt x="9600" y="1036"/>
                    <a:pt x="6857" y="2878"/>
                  </a:cubicBezTo>
                  <a:cubicBezTo>
                    <a:pt x="4114" y="4720"/>
                    <a:pt x="2057" y="7734"/>
                    <a:pt x="1029" y="10329"/>
                  </a:cubicBezTo>
                  <a:cubicBezTo>
                    <a:pt x="0" y="12924"/>
                    <a:pt x="0" y="15101"/>
                    <a:pt x="0" y="16608"/>
                  </a:cubicBezTo>
                  <a:cubicBezTo>
                    <a:pt x="0" y="18115"/>
                    <a:pt x="0" y="18952"/>
                    <a:pt x="1886" y="19790"/>
                  </a:cubicBezTo>
                  <a:cubicBezTo>
                    <a:pt x="3771" y="20627"/>
                    <a:pt x="7543" y="21464"/>
                    <a:pt x="11143" y="21464"/>
                  </a:cubicBezTo>
                  <a:cubicBezTo>
                    <a:pt x="14743" y="21464"/>
                    <a:pt x="18171" y="20627"/>
                    <a:pt x="21600" y="197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1456699" y="4523435"/>
              <a:ext cx="15333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6800"/>
                    <a:pt x="2880" y="12000"/>
                    <a:pt x="6480" y="8400"/>
                  </a:cubicBezTo>
                  <a:cubicBezTo>
                    <a:pt x="10080" y="4800"/>
                    <a:pt x="1584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2001045" y="4500434"/>
              <a:ext cx="191672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5600"/>
                    <a:pt x="11520" y="9600"/>
                    <a:pt x="15120" y="6000"/>
                  </a:cubicBezTo>
                  <a:cubicBezTo>
                    <a:pt x="18720" y="2400"/>
                    <a:pt x="2016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2039379" y="4630771"/>
              <a:ext cx="199339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3" y="21600"/>
                    <a:pt x="6646" y="21600"/>
                    <a:pt x="10246" y="18000"/>
                  </a:cubicBezTo>
                  <a:cubicBezTo>
                    <a:pt x="13846" y="14400"/>
                    <a:pt x="17723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2432776" y="4401967"/>
              <a:ext cx="138476" cy="330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171" fill="norm" stroke="1" extrusionOk="0">
                  <a:moveTo>
                    <a:pt x="20469" y="414"/>
                  </a:moveTo>
                  <a:cubicBezTo>
                    <a:pt x="16611" y="86"/>
                    <a:pt x="12754" y="-241"/>
                    <a:pt x="9283" y="250"/>
                  </a:cubicBezTo>
                  <a:cubicBezTo>
                    <a:pt x="5811" y="741"/>
                    <a:pt x="2726" y="2050"/>
                    <a:pt x="1183" y="3114"/>
                  </a:cubicBezTo>
                  <a:cubicBezTo>
                    <a:pt x="-360" y="4177"/>
                    <a:pt x="-360" y="4995"/>
                    <a:pt x="990" y="5977"/>
                  </a:cubicBezTo>
                  <a:cubicBezTo>
                    <a:pt x="2340" y="6959"/>
                    <a:pt x="5040" y="8104"/>
                    <a:pt x="8511" y="9741"/>
                  </a:cubicBezTo>
                  <a:cubicBezTo>
                    <a:pt x="11983" y="11377"/>
                    <a:pt x="16226" y="13504"/>
                    <a:pt x="18540" y="15141"/>
                  </a:cubicBezTo>
                  <a:cubicBezTo>
                    <a:pt x="20854" y="16777"/>
                    <a:pt x="21240" y="17923"/>
                    <a:pt x="20661" y="18823"/>
                  </a:cubicBezTo>
                  <a:cubicBezTo>
                    <a:pt x="20083" y="19723"/>
                    <a:pt x="18540" y="20377"/>
                    <a:pt x="16419" y="20786"/>
                  </a:cubicBezTo>
                  <a:cubicBezTo>
                    <a:pt x="14297" y="21195"/>
                    <a:pt x="11597" y="21359"/>
                    <a:pt x="10054" y="20868"/>
                  </a:cubicBezTo>
                  <a:cubicBezTo>
                    <a:pt x="8511" y="20377"/>
                    <a:pt x="8126" y="19232"/>
                    <a:pt x="7740" y="18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2767729" y="4554102"/>
              <a:ext cx="9200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2744728" y="4692105"/>
              <a:ext cx="145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3375492" y="4361759"/>
              <a:ext cx="276480" cy="358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87" fill="norm" stroke="1" extrusionOk="0">
                  <a:moveTo>
                    <a:pt x="17078" y="1879"/>
                  </a:moveTo>
                  <a:cubicBezTo>
                    <a:pt x="17871" y="1419"/>
                    <a:pt x="18664" y="959"/>
                    <a:pt x="19555" y="576"/>
                  </a:cubicBezTo>
                  <a:cubicBezTo>
                    <a:pt x="20447" y="193"/>
                    <a:pt x="21438" y="-113"/>
                    <a:pt x="21438" y="40"/>
                  </a:cubicBezTo>
                  <a:cubicBezTo>
                    <a:pt x="21438" y="193"/>
                    <a:pt x="20447" y="806"/>
                    <a:pt x="17574" y="2185"/>
                  </a:cubicBezTo>
                  <a:cubicBezTo>
                    <a:pt x="14700" y="3564"/>
                    <a:pt x="9944" y="5708"/>
                    <a:pt x="7071" y="7010"/>
                  </a:cubicBezTo>
                  <a:cubicBezTo>
                    <a:pt x="4198" y="8313"/>
                    <a:pt x="3207" y="8772"/>
                    <a:pt x="2711" y="9385"/>
                  </a:cubicBezTo>
                  <a:cubicBezTo>
                    <a:pt x="2216" y="9998"/>
                    <a:pt x="2216" y="10764"/>
                    <a:pt x="3009" y="11147"/>
                  </a:cubicBezTo>
                  <a:cubicBezTo>
                    <a:pt x="3801" y="11530"/>
                    <a:pt x="5387" y="11530"/>
                    <a:pt x="6774" y="11606"/>
                  </a:cubicBezTo>
                  <a:cubicBezTo>
                    <a:pt x="8161" y="11683"/>
                    <a:pt x="9350" y="11836"/>
                    <a:pt x="10242" y="12219"/>
                  </a:cubicBezTo>
                  <a:cubicBezTo>
                    <a:pt x="11133" y="12602"/>
                    <a:pt x="11728" y="13215"/>
                    <a:pt x="11530" y="13827"/>
                  </a:cubicBezTo>
                  <a:cubicBezTo>
                    <a:pt x="11332" y="14440"/>
                    <a:pt x="10341" y="15053"/>
                    <a:pt x="8458" y="15972"/>
                  </a:cubicBezTo>
                  <a:cubicBezTo>
                    <a:pt x="6576" y="16891"/>
                    <a:pt x="3801" y="18117"/>
                    <a:pt x="2117" y="19036"/>
                  </a:cubicBezTo>
                  <a:cubicBezTo>
                    <a:pt x="432" y="19955"/>
                    <a:pt x="-162" y="20568"/>
                    <a:pt x="36" y="20951"/>
                  </a:cubicBezTo>
                  <a:cubicBezTo>
                    <a:pt x="234" y="21334"/>
                    <a:pt x="1225" y="21487"/>
                    <a:pt x="4495" y="21487"/>
                  </a:cubicBezTo>
                  <a:cubicBezTo>
                    <a:pt x="7765" y="21487"/>
                    <a:pt x="13313" y="21334"/>
                    <a:pt x="18862" y="211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3434744" y="4899110"/>
              <a:ext cx="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3419410" y="4830109"/>
              <a:ext cx="2300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3503745" y="4845442"/>
              <a:ext cx="46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3503745" y="4899110"/>
              <a:ext cx="9200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3687749" y="4860776"/>
              <a:ext cx="15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3457744" y="4189682"/>
              <a:ext cx="145671" cy="11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8" fill="norm" stroke="1" extrusionOk="0">
                  <a:moveTo>
                    <a:pt x="0" y="3418"/>
                  </a:moveTo>
                  <a:cubicBezTo>
                    <a:pt x="758" y="5668"/>
                    <a:pt x="1516" y="7918"/>
                    <a:pt x="1895" y="10843"/>
                  </a:cubicBezTo>
                  <a:cubicBezTo>
                    <a:pt x="2274" y="13768"/>
                    <a:pt x="2274" y="17368"/>
                    <a:pt x="2084" y="18043"/>
                  </a:cubicBezTo>
                  <a:cubicBezTo>
                    <a:pt x="1895" y="18718"/>
                    <a:pt x="1516" y="16468"/>
                    <a:pt x="1326" y="14218"/>
                  </a:cubicBezTo>
                  <a:cubicBezTo>
                    <a:pt x="1137" y="11968"/>
                    <a:pt x="1137" y="9718"/>
                    <a:pt x="2653" y="7018"/>
                  </a:cubicBezTo>
                  <a:cubicBezTo>
                    <a:pt x="4168" y="4318"/>
                    <a:pt x="7200" y="1168"/>
                    <a:pt x="9663" y="268"/>
                  </a:cubicBezTo>
                  <a:cubicBezTo>
                    <a:pt x="12126" y="-632"/>
                    <a:pt x="14021" y="718"/>
                    <a:pt x="15916" y="4543"/>
                  </a:cubicBezTo>
                  <a:cubicBezTo>
                    <a:pt x="17811" y="8368"/>
                    <a:pt x="19705" y="14668"/>
                    <a:pt x="21600" y="209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3869198" y="4329072"/>
              <a:ext cx="186561" cy="36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21600" y="1477"/>
                  </a:moveTo>
                  <a:cubicBezTo>
                    <a:pt x="20712" y="890"/>
                    <a:pt x="19825" y="302"/>
                    <a:pt x="18641" y="81"/>
                  </a:cubicBezTo>
                  <a:cubicBezTo>
                    <a:pt x="17458" y="-139"/>
                    <a:pt x="15978" y="8"/>
                    <a:pt x="13315" y="1551"/>
                  </a:cubicBezTo>
                  <a:cubicBezTo>
                    <a:pt x="10652" y="3094"/>
                    <a:pt x="6805" y="6032"/>
                    <a:pt x="4142" y="8824"/>
                  </a:cubicBezTo>
                  <a:cubicBezTo>
                    <a:pt x="1479" y="11616"/>
                    <a:pt x="0" y="14261"/>
                    <a:pt x="0" y="16392"/>
                  </a:cubicBezTo>
                  <a:cubicBezTo>
                    <a:pt x="0" y="18522"/>
                    <a:pt x="1479" y="20139"/>
                    <a:pt x="4142" y="20800"/>
                  </a:cubicBezTo>
                  <a:cubicBezTo>
                    <a:pt x="6805" y="21461"/>
                    <a:pt x="10652" y="21167"/>
                    <a:pt x="14499" y="208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4063382" y="4405393"/>
              <a:ext cx="176381" cy="27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36" fill="norm" stroke="1" extrusionOk="0">
                  <a:moveTo>
                    <a:pt x="21297" y="5085"/>
                  </a:moveTo>
                  <a:cubicBezTo>
                    <a:pt x="21297" y="4075"/>
                    <a:pt x="21297" y="3066"/>
                    <a:pt x="20834" y="2157"/>
                  </a:cubicBezTo>
                  <a:cubicBezTo>
                    <a:pt x="20371" y="1249"/>
                    <a:pt x="19446" y="442"/>
                    <a:pt x="18211" y="139"/>
                  </a:cubicBezTo>
                  <a:cubicBezTo>
                    <a:pt x="16977" y="-164"/>
                    <a:pt x="15434" y="38"/>
                    <a:pt x="14354" y="643"/>
                  </a:cubicBezTo>
                  <a:cubicBezTo>
                    <a:pt x="13274" y="1249"/>
                    <a:pt x="12657" y="2258"/>
                    <a:pt x="12040" y="3772"/>
                  </a:cubicBezTo>
                  <a:cubicBezTo>
                    <a:pt x="11423" y="5286"/>
                    <a:pt x="10806" y="7305"/>
                    <a:pt x="9726" y="8415"/>
                  </a:cubicBezTo>
                  <a:cubicBezTo>
                    <a:pt x="8646" y="9526"/>
                    <a:pt x="7103" y="9728"/>
                    <a:pt x="5714" y="10131"/>
                  </a:cubicBezTo>
                  <a:cubicBezTo>
                    <a:pt x="4326" y="10535"/>
                    <a:pt x="3091" y="11141"/>
                    <a:pt x="2783" y="11948"/>
                  </a:cubicBezTo>
                  <a:cubicBezTo>
                    <a:pt x="2474" y="12756"/>
                    <a:pt x="3091" y="13765"/>
                    <a:pt x="2937" y="14673"/>
                  </a:cubicBezTo>
                  <a:cubicBezTo>
                    <a:pt x="2783" y="15582"/>
                    <a:pt x="1857" y="16389"/>
                    <a:pt x="1086" y="17298"/>
                  </a:cubicBezTo>
                  <a:cubicBezTo>
                    <a:pt x="314" y="18206"/>
                    <a:pt x="-303" y="19215"/>
                    <a:pt x="160" y="19922"/>
                  </a:cubicBezTo>
                  <a:cubicBezTo>
                    <a:pt x="623" y="20629"/>
                    <a:pt x="2166" y="21032"/>
                    <a:pt x="5097" y="21234"/>
                  </a:cubicBezTo>
                  <a:cubicBezTo>
                    <a:pt x="8028" y="21436"/>
                    <a:pt x="12348" y="21436"/>
                    <a:pt x="16668" y="214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4293430" y="4669105"/>
              <a:ext cx="23001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4324097" y="4538769"/>
              <a:ext cx="1" cy="30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4061213" y="4409533"/>
              <a:ext cx="144158" cy="12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077" fill="norm" stroke="1" extrusionOk="0">
                  <a:moveTo>
                    <a:pt x="18199" y="3630"/>
                  </a:moveTo>
                  <a:cubicBezTo>
                    <a:pt x="19688" y="2359"/>
                    <a:pt x="21178" y="1089"/>
                    <a:pt x="20992" y="453"/>
                  </a:cubicBezTo>
                  <a:cubicBezTo>
                    <a:pt x="20806" y="-182"/>
                    <a:pt x="18944" y="-182"/>
                    <a:pt x="15964" y="665"/>
                  </a:cubicBezTo>
                  <a:cubicBezTo>
                    <a:pt x="12985" y="1512"/>
                    <a:pt x="8888" y="3206"/>
                    <a:pt x="5909" y="5959"/>
                  </a:cubicBezTo>
                  <a:cubicBezTo>
                    <a:pt x="2930" y="8712"/>
                    <a:pt x="1068" y="12524"/>
                    <a:pt x="323" y="15489"/>
                  </a:cubicBezTo>
                  <a:cubicBezTo>
                    <a:pt x="-422" y="18453"/>
                    <a:pt x="-50" y="20571"/>
                    <a:pt x="3302" y="20994"/>
                  </a:cubicBezTo>
                  <a:cubicBezTo>
                    <a:pt x="6654" y="21418"/>
                    <a:pt x="12985" y="20147"/>
                    <a:pt x="19316" y="188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4171899" y="4268327"/>
              <a:ext cx="113865" cy="78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805" fill="norm" stroke="1" extrusionOk="0">
                  <a:moveTo>
                    <a:pt x="4106" y="6630"/>
                  </a:moveTo>
                  <a:cubicBezTo>
                    <a:pt x="2186" y="8655"/>
                    <a:pt x="266" y="10680"/>
                    <a:pt x="26" y="10342"/>
                  </a:cubicBezTo>
                  <a:cubicBezTo>
                    <a:pt x="-214" y="10005"/>
                    <a:pt x="1226" y="7305"/>
                    <a:pt x="3386" y="4605"/>
                  </a:cubicBezTo>
                  <a:cubicBezTo>
                    <a:pt x="5546" y="1905"/>
                    <a:pt x="8426" y="-795"/>
                    <a:pt x="10586" y="217"/>
                  </a:cubicBezTo>
                  <a:cubicBezTo>
                    <a:pt x="12746" y="1230"/>
                    <a:pt x="14186" y="5955"/>
                    <a:pt x="15866" y="10005"/>
                  </a:cubicBezTo>
                  <a:cubicBezTo>
                    <a:pt x="17546" y="14055"/>
                    <a:pt x="19466" y="17430"/>
                    <a:pt x="21386" y="208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4431433" y="4393099"/>
              <a:ext cx="106195" cy="29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3086" y="0"/>
                  </a:moveTo>
                  <a:cubicBezTo>
                    <a:pt x="7714" y="1895"/>
                    <a:pt x="12343" y="3789"/>
                    <a:pt x="15686" y="6726"/>
                  </a:cubicBezTo>
                  <a:cubicBezTo>
                    <a:pt x="19029" y="9663"/>
                    <a:pt x="21086" y="13642"/>
                    <a:pt x="21343" y="16105"/>
                  </a:cubicBezTo>
                  <a:cubicBezTo>
                    <a:pt x="21600" y="18568"/>
                    <a:pt x="20057" y="19516"/>
                    <a:pt x="16200" y="20179"/>
                  </a:cubicBezTo>
                  <a:cubicBezTo>
                    <a:pt x="12343" y="20842"/>
                    <a:pt x="6171" y="2122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4569436" y="4190758"/>
              <a:ext cx="199339" cy="15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0" y="3545"/>
                  </a:moveTo>
                  <a:cubicBezTo>
                    <a:pt x="831" y="2152"/>
                    <a:pt x="1662" y="758"/>
                    <a:pt x="2769" y="236"/>
                  </a:cubicBezTo>
                  <a:cubicBezTo>
                    <a:pt x="3877" y="-287"/>
                    <a:pt x="5262" y="61"/>
                    <a:pt x="6231" y="1281"/>
                  </a:cubicBezTo>
                  <a:cubicBezTo>
                    <a:pt x="7200" y="2500"/>
                    <a:pt x="7754" y="4590"/>
                    <a:pt x="8031" y="6681"/>
                  </a:cubicBezTo>
                  <a:cubicBezTo>
                    <a:pt x="8308" y="8771"/>
                    <a:pt x="8308" y="10861"/>
                    <a:pt x="7477" y="13300"/>
                  </a:cubicBezTo>
                  <a:cubicBezTo>
                    <a:pt x="6646" y="15739"/>
                    <a:pt x="4985" y="18526"/>
                    <a:pt x="4985" y="19919"/>
                  </a:cubicBezTo>
                  <a:cubicBezTo>
                    <a:pt x="4985" y="21313"/>
                    <a:pt x="6646" y="21313"/>
                    <a:pt x="9692" y="21139"/>
                  </a:cubicBezTo>
                  <a:cubicBezTo>
                    <a:pt x="12738" y="20965"/>
                    <a:pt x="17169" y="20616"/>
                    <a:pt x="21600" y="202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4929777" y="4604537"/>
              <a:ext cx="168672" cy="2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564" y="12302"/>
                    <a:pt x="11127" y="4448"/>
                    <a:pt x="14727" y="1502"/>
                  </a:cubicBezTo>
                  <a:cubicBezTo>
                    <a:pt x="18327" y="-1443"/>
                    <a:pt x="19964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4991112" y="4684438"/>
              <a:ext cx="176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5686239" y="4375025"/>
              <a:ext cx="284175" cy="34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54" fill="norm" stroke="1" extrusionOk="0">
                  <a:moveTo>
                    <a:pt x="20443" y="1588"/>
                  </a:moveTo>
                  <a:cubicBezTo>
                    <a:pt x="21021" y="958"/>
                    <a:pt x="21600" y="327"/>
                    <a:pt x="21407" y="90"/>
                  </a:cubicBezTo>
                  <a:cubicBezTo>
                    <a:pt x="21214" y="-146"/>
                    <a:pt x="20250" y="12"/>
                    <a:pt x="16971" y="1431"/>
                  </a:cubicBezTo>
                  <a:cubicBezTo>
                    <a:pt x="13693" y="2850"/>
                    <a:pt x="8100" y="5530"/>
                    <a:pt x="5014" y="7185"/>
                  </a:cubicBezTo>
                  <a:cubicBezTo>
                    <a:pt x="1929" y="8841"/>
                    <a:pt x="1350" y="9472"/>
                    <a:pt x="1446" y="10023"/>
                  </a:cubicBezTo>
                  <a:cubicBezTo>
                    <a:pt x="1543" y="10575"/>
                    <a:pt x="2314" y="11048"/>
                    <a:pt x="3761" y="11363"/>
                  </a:cubicBezTo>
                  <a:cubicBezTo>
                    <a:pt x="5207" y="11679"/>
                    <a:pt x="7329" y="11836"/>
                    <a:pt x="8871" y="11994"/>
                  </a:cubicBezTo>
                  <a:cubicBezTo>
                    <a:pt x="10414" y="12152"/>
                    <a:pt x="11379" y="12309"/>
                    <a:pt x="11764" y="12782"/>
                  </a:cubicBezTo>
                  <a:cubicBezTo>
                    <a:pt x="12150" y="13255"/>
                    <a:pt x="11957" y="14044"/>
                    <a:pt x="10414" y="14990"/>
                  </a:cubicBezTo>
                  <a:cubicBezTo>
                    <a:pt x="8871" y="15936"/>
                    <a:pt x="5979" y="17039"/>
                    <a:pt x="3761" y="18064"/>
                  </a:cubicBezTo>
                  <a:cubicBezTo>
                    <a:pt x="1543" y="19089"/>
                    <a:pt x="0" y="20035"/>
                    <a:pt x="0" y="20508"/>
                  </a:cubicBezTo>
                  <a:cubicBezTo>
                    <a:pt x="0" y="20981"/>
                    <a:pt x="1543" y="20981"/>
                    <a:pt x="5014" y="21060"/>
                  </a:cubicBezTo>
                  <a:cubicBezTo>
                    <a:pt x="8486" y="21139"/>
                    <a:pt x="13886" y="21296"/>
                    <a:pt x="19286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5681128" y="4945111"/>
              <a:ext cx="1533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5704128" y="4830109"/>
              <a:ext cx="46002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5811464" y="4876110"/>
              <a:ext cx="38335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5773130" y="4991112"/>
              <a:ext cx="9967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5934133" y="4876110"/>
              <a:ext cx="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5765463" y="4165182"/>
              <a:ext cx="138004" cy="13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873"/>
                  </a:moveTo>
                  <a:cubicBezTo>
                    <a:pt x="0" y="5273"/>
                    <a:pt x="0" y="9673"/>
                    <a:pt x="0" y="12873"/>
                  </a:cubicBezTo>
                  <a:cubicBezTo>
                    <a:pt x="0" y="16073"/>
                    <a:pt x="0" y="18073"/>
                    <a:pt x="400" y="17473"/>
                  </a:cubicBezTo>
                  <a:cubicBezTo>
                    <a:pt x="800" y="16873"/>
                    <a:pt x="1600" y="13673"/>
                    <a:pt x="2000" y="11073"/>
                  </a:cubicBezTo>
                  <a:cubicBezTo>
                    <a:pt x="2400" y="8473"/>
                    <a:pt x="2400" y="6473"/>
                    <a:pt x="2800" y="4473"/>
                  </a:cubicBezTo>
                  <a:cubicBezTo>
                    <a:pt x="3200" y="2473"/>
                    <a:pt x="4000" y="473"/>
                    <a:pt x="6600" y="73"/>
                  </a:cubicBezTo>
                  <a:cubicBezTo>
                    <a:pt x="9200" y="-327"/>
                    <a:pt x="13600" y="873"/>
                    <a:pt x="16400" y="4673"/>
                  </a:cubicBezTo>
                  <a:cubicBezTo>
                    <a:pt x="19200" y="8473"/>
                    <a:pt x="20400" y="14873"/>
                    <a:pt x="21600" y="212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6231570" y="4260100"/>
              <a:ext cx="162575" cy="42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312" fill="norm" stroke="1" extrusionOk="0">
                  <a:moveTo>
                    <a:pt x="20819" y="1299"/>
                  </a:moveTo>
                  <a:cubicBezTo>
                    <a:pt x="19837" y="781"/>
                    <a:pt x="18855" y="264"/>
                    <a:pt x="17546" y="70"/>
                  </a:cubicBezTo>
                  <a:cubicBezTo>
                    <a:pt x="16237" y="-124"/>
                    <a:pt x="14601" y="5"/>
                    <a:pt x="11819" y="1493"/>
                  </a:cubicBezTo>
                  <a:cubicBezTo>
                    <a:pt x="9037" y="2980"/>
                    <a:pt x="5110" y="5826"/>
                    <a:pt x="2655" y="8930"/>
                  </a:cubicBezTo>
                  <a:cubicBezTo>
                    <a:pt x="201" y="12034"/>
                    <a:pt x="-781" y="15397"/>
                    <a:pt x="692" y="17660"/>
                  </a:cubicBezTo>
                  <a:cubicBezTo>
                    <a:pt x="2164" y="19924"/>
                    <a:pt x="6092" y="21088"/>
                    <a:pt x="9692" y="21282"/>
                  </a:cubicBezTo>
                  <a:cubicBezTo>
                    <a:pt x="13292" y="21476"/>
                    <a:pt x="16564" y="20700"/>
                    <a:pt x="19837" y="199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6501480" y="4331764"/>
              <a:ext cx="161004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032"/>
                    <a:pt x="8229" y="8064"/>
                    <a:pt x="11829" y="11664"/>
                  </a:cubicBezTo>
                  <a:cubicBezTo>
                    <a:pt x="15429" y="15264"/>
                    <a:pt x="18514" y="1843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6624149" y="4354764"/>
              <a:ext cx="115003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0"/>
                    <a:pt x="16800" y="0"/>
                    <a:pt x="14880" y="460"/>
                  </a:cubicBezTo>
                  <a:cubicBezTo>
                    <a:pt x="12960" y="919"/>
                    <a:pt x="11520" y="1838"/>
                    <a:pt x="9360" y="4136"/>
                  </a:cubicBezTo>
                  <a:cubicBezTo>
                    <a:pt x="7200" y="6434"/>
                    <a:pt x="4320" y="10111"/>
                    <a:pt x="2640" y="13251"/>
                  </a:cubicBezTo>
                  <a:cubicBezTo>
                    <a:pt x="960" y="16391"/>
                    <a:pt x="480" y="1899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6746818" y="4661438"/>
              <a:ext cx="1" cy="12267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6792819" y="4546375"/>
              <a:ext cx="33621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19978" fill="norm" stroke="1" extrusionOk="0">
                  <a:moveTo>
                    <a:pt x="9257" y="19978"/>
                  </a:moveTo>
                  <a:cubicBezTo>
                    <a:pt x="15429" y="11670"/>
                    <a:pt x="21600" y="3363"/>
                    <a:pt x="20057" y="870"/>
                  </a:cubicBezTo>
                  <a:cubicBezTo>
                    <a:pt x="18514" y="-1622"/>
                    <a:pt x="9257" y="1701"/>
                    <a:pt x="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7045825" y="4623104"/>
              <a:ext cx="23000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7337165" y="4400765"/>
              <a:ext cx="184005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00" y="4371"/>
                    <a:pt x="11400" y="8743"/>
                    <a:pt x="15000" y="12343"/>
                  </a:cubicBezTo>
                  <a:cubicBezTo>
                    <a:pt x="18600" y="15943"/>
                    <a:pt x="20100" y="187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7467501" y="4446766"/>
              <a:ext cx="145671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11" y="1340"/>
                    <a:pt x="14021" y="2679"/>
                    <a:pt x="10421" y="5609"/>
                  </a:cubicBezTo>
                  <a:cubicBezTo>
                    <a:pt x="6821" y="8540"/>
                    <a:pt x="3411" y="13060"/>
                    <a:pt x="1705" y="15991"/>
                  </a:cubicBezTo>
                  <a:cubicBezTo>
                    <a:pt x="0" y="18921"/>
                    <a:pt x="0" y="202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7567170" y="4753440"/>
              <a:ext cx="23002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7628505" y="4646104"/>
              <a:ext cx="3066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7496695" y="4241838"/>
              <a:ext cx="162479" cy="97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150" fill="norm" stroke="1" extrusionOk="0">
                  <a:moveTo>
                    <a:pt x="5257" y="1212"/>
                  </a:moveTo>
                  <a:cubicBezTo>
                    <a:pt x="3907" y="3981"/>
                    <a:pt x="2557" y="6750"/>
                    <a:pt x="1545" y="10073"/>
                  </a:cubicBezTo>
                  <a:cubicBezTo>
                    <a:pt x="532" y="13396"/>
                    <a:pt x="-143" y="17273"/>
                    <a:pt x="26" y="18104"/>
                  </a:cubicBezTo>
                  <a:cubicBezTo>
                    <a:pt x="195" y="18935"/>
                    <a:pt x="1207" y="16719"/>
                    <a:pt x="2220" y="14227"/>
                  </a:cubicBezTo>
                  <a:cubicBezTo>
                    <a:pt x="3232" y="11735"/>
                    <a:pt x="4244" y="8965"/>
                    <a:pt x="5426" y="6196"/>
                  </a:cubicBezTo>
                  <a:cubicBezTo>
                    <a:pt x="6607" y="3427"/>
                    <a:pt x="7957" y="658"/>
                    <a:pt x="9307" y="104"/>
                  </a:cubicBezTo>
                  <a:cubicBezTo>
                    <a:pt x="10657" y="-450"/>
                    <a:pt x="12007" y="1212"/>
                    <a:pt x="14032" y="5088"/>
                  </a:cubicBezTo>
                  <a:cubicBezTo>
                    <a:pt x="16057" y="8965"/>
                    <a:pt x="18757" y="15058"/>
                    <a:pt x="21457" y="21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7758841" y="4377765"/>
              <a:ext cx="120617" cy="475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83" fill="norm" stroke="1" extrusionOk="0">
                  <a:moveTo>
                    <a:pt x="5400" y="0"/>
                  </a:moveTo>
                  <a:cubicBezTo>
                    <a:pt x="10800" y="3003"/>
                    <a:pt x="16200" y="6006"/>
                    <a:pt x="18900" y="9067"/>
                  </a:cubicBezTo>
                  <a:cubicBezTo>
                    <a:pt x="21600" y="12128"/>
                    <a:pt x="21600" y="15247"/>
                    <a:pt x="20700" y="17268"/>
                  </a:cubicBezTo>
                  <a:cubicBezTo>
                    <a:pt x="19800" y="19290"/>
                    <a:pt x="18000" y="20214"/>
                    <a:pt x="14850" y="20791"/>
                  </a:cubicBezTo>
                  <a:cubicBezTo>
                    <a:pt x="11700" y="21369"/>
                    <a:pt x="7200" y="21600"/>
                    <a:pt x="4500" y="21427"/>
                  </a:cubicBezTo>
                  <a:cubicBezTo>
                    <a:pt x="1800" y="21253"/>
                    <a:pt x="900" y="20676"/>
                    <a:pt x="0" y="200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7942845" y="4195601"/>
              <a:ext cx="191672" cy="15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3867"/>
                  </a:moveTo>
                  <a:cubicBezTo>
                    <a:pt x="1440" y="2496"/>
                    <a:pt x="2880" y="1124"/>
                    <a:pt x="4320" y="439"/>
                  </a:cubicBezTo>
                  <a:cubicBezTo>
                    <a:pt x="5760" y="-247"/>
                    <a:pt x="7200" y="-247"/>
                    <a:pt x="8352" y="1296"/>
                  </a:cubicBezTo>
                  <a:cubicBezTo>
                    <a:pt x="9504" y="2839"/>
                    <a:pt x="10368" y="5924"/>
                    <a:pt x="10368" y="8153"/>
                  </a:cubicBezTo>
                  <a:cubicBezTo>
                    <a:pt x="10368" y="10382"/>
                    <a:pt x="9504" y="11753"/>
                    <a:pt x="8496" y="13124"/>
                  </a:cubicBezTo>
                  <a:cubicBezTo>
                    <a:pt x="7488" y="14496"/>
                    <a:pt x="6336" y="15867"/>
                    <a:pt x="6480" y="17239"/>
                  </a:cubicBezTo>
                  <a:cubicBezTo>
                    <a:pt x="6624" y="18610"/>
                    <a:pt x="8064" y="19982"/>
                    <a:pt x="10800" y="20667"/>
                  </a:cubicBezTo>
                  <a:cubicBezTo>
                    <a:pt x="13536" y="21353"/>
                    <a:pt x="17568" y="21353"/>
                    <a:pt x="21600" y="21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2705031" y="3657082"/>
              <a:ext cx="3299468" cy="106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12" fill="norm" stroke="1" extrusionOk="0">
                  <a:moveTo>
                    <a:pt x="109" y="0"/>
                  </a:moveTo>
                  <a:cubicBezTo>
                    <a:pt x="744" y="514"/>
                    <a:pt x="1380" y="1029"/>
                    <a:pt x="2040" y="1286"/>
                  </a:cubicBezTo>
                  <a:cubicBezTo>
                    <a:pt x="2700" y="1543"/>
                    <a:pt x="3386" y="1543"/>
                    <a:pt x="4021" y="1800"/>
                  </a:cubicBezTo>
                  <a:cubicBezTo>
                    <a:pt x="4656" y="2057"/>
                    <a:pt x="5242" y="2571"/>
                    <a:pt x="5885" y="3086"/>
                  </a:cubicBezTo>
                  <a:cubicBezTo>
                    <a:pt x="6529" y="3600"/>
                    <a:pt x="7231" y="4114"/>
                    <a:pt x="7883" y="4629"/>
                  </a:cubicBezTo>
                  <a:cubicBezTo>
                    <a:pt x="8535" y="5143"/>
                    <a:pt x="9137" y="5657"/>
                    <a:pt x="9747" y="5914"/>
                  </a:cubicBezTo>
                  <a:cubicBezTo>
                    <a:pt x="10357" y="6171"/>
                    <a:pt x="10976" y="6171"/>
                    <a:pt x="11586" y="5657"/>
                  </a:cubicBezTo>
                  <a:cubicBezTo>
                    <a:pt x="12196" y="5143"/>
                    <a:pt x="12798" y="4114"/>
                    <a:pt x="13433" y="3343"/>
                  </a:cubicBezTo>
                  <a:cubicBezTo>
                    <a:pt x="14069" y="2571"/>
                    <a:pt x="14738" y="2057"/>
                    <a:pt x="15348" y="1800"/>
                  </a:cubicBezTo>
                  <a:cubicBezTo>
                    <a:pt x="15958" y="1543"/>
                    <a:pt x="16510" y="1543"/>
                    <a:pt x="17020" y="2571"/>
                  </a:cubicBezTo>
                  <a:cubicBezTo>
                    <a:pt x="17529" y="3600"/>
                    <a:pt x="17998" y="5657"/>
                    <a:pt x="18290" y="6943"/>
                  </a:cubicBezTo>
                  <a:cubicBezTo>
                    <a:pt x="18583" y="8229"/>
                    <a:pt x="18700" y="8743"/>
                    <a:pt x="18683" y="8743"/>
                  </a:cubicBezTo>
                  <a:cubicBezTo>
                    <a:pt x="18666" y="8743"/>
                    <a:pt x="18516" y="8229"/>
                    <a:pt x="18156" y="7457"/>
                  </a:cubicBezTo>
                  <a:cubicBezTo>
                    <a:pt x="17797" y="6686"/>
                    <a:pt x="17229" y="5657"/>
                    <a:pt x="16660" y="4629"/>
                  </a:cubicBezTo>
                  <a:cubicBezTo>
                    <a:pt x="16092" y="3600"/>
                    <a:pt x="15523" y="2571"/>
                    <a:pt x="14905" y="2057"/>
                  </a:cubicBezTo>
                  <a:cubicBezTo>
                    <a:pt x="14286" y="1543"/>
                    <a:pt x="13617" y="1543"/>
                    <a:pt x="12974" y="2057"/>
                  </a:cubicBezTo>
                  <a:cubicBezTo>
                    <a:pt x="12330" y="2571"/>
                    <a:pt x="11712" y="3600"/>
                    <a:pt x="11085" y="4629"/>
                  </a:cubicBezTo>
                  <a:cubicBezTo>
                    <a:pt x="10458" y="5657"/>
                    <a:pt x="9822" y="6686"/>
                    <a:pt x="9179" y="7971"/>
                  </a:cubicBezTo>
                  <a:cubicBezTo>
                    <a:pt x="8535" y="9257"/>
                    <a:pt x="7883" y="10800"/>
                    <a:pt x="7223" y="12086"/>
                  </a:cubicBezTo>
                  <a:cubicBezTo>
                    <a:pt x="6562" y="13371"/>
                    <a:pt x="5894" y="14400"/>
                    <a:pt x="5267" y="15171"/>
                  </a:cubicBezTo>
                  <a:cubicBezTo>
                    <a:pt x="4640" y="15943"/>
                    <a:pt x="4055" y="16457"/>
                    <a:pt x="3478" y="17229"/>
                  </a:cubicBezTo>
                  <a:cubicBezTo>
                    <a:pt x="2901" y="18000"/>
                    <a:pt x="2333" y="19029"/>
                    <a:pt x="1789" y="19800"/>
                  </a:cubicBezTo>
                  <a:cubicBezTo>
                    <a:pt x="1246" y="20571"/>
                    <a:pt x="728" y="21086"/>
                    <a:pt x="418" y="21343"/>
                  </a:cubicBezTo>
                  <a:cubicBezTo>
                    <a:pt x="109" y="21600"/>
                    <a:pt x="9" y="21600"/>
                    <a:pt x="0" y="21086"/>
                  </a:cubicBezTo>
                  <a:cubicBezTo>
                    <a:pt x="-8" y="20571"/>
                    <a:pt x="76" y="19543"/>
                    <a:pt x="427" y="18514"/>
                  </a:cubicBezTo>
                  <a:cubicBezTo>
                    <a:pt x="778" y="17486"/>
                    <a:pt x="1396" y="16457"/>
                    <a:pt x="2048" y="15429"/>
                  </a:cubicBezTo>
                  <a:cubicBezTo>
                    <a:pt x="2700" y="14400"/>
                    <a:pt x="3386" y="13371"/>
                    <a:pt x="4055" y="12600"/>
                  </a:cubicBezTo>
                  <a:cubicBezTo>
                    <a:pt x="4723" y="11829"/>
                    <a:pt x="5375" y="11314"/>
                    <a:pt x="6036" y="11057"/>
                  </a:cubicBezTo>
                  <a:cubicBezTo>
                    <a:pt x="6696" y="10800"/>
                    <a:pt x="7365" y="10800"/>
                    <a:pt x="8017" y="10800"/>
                  </a:cubicBezTo>
                  <a:cubicBezTo>
                    <a:pt x="8669" y="10800"/>
                    <a:pt x="9304" y="10800"/>
                    <a:pt x="9898" y="11314"/>
                  </a:cubicBezTo>
                  <a:cubicBezTo>
                    <a:pt x="10491" y="11829"/>
                    <a:pt x="11043" y="12857"/>
                    <a:pt x="11611" y="13629"/>
                  </a:cubicBezTo>
                  <a:cubicBezTo>
                    <a:pt x="12180" y="14400"/>
                    <a:pt x="12765" y="14914"/>
                    <a:pt x="13400" y="15429"/>
                  </a:cubicBezTo>
                  <a:cubicBezTo>
                    <a:pt x="14035" y="15943"/>
                    <a:pt x="14721" y="16457"/>
                    <a:pt x="15415" y="16714"/>
                  </a:cubicBezTo>
                  <a:cubicBezTo>
                    <a:pt x="16108" y="16971"/>
                    <a:pt x="16811" y="16971"/>
                    <a:pt x="17479" y="16714"/>
                  </a:cubicBezTo>
                  <a:cubicBezTo>
                    <a:pt x="18148" y="16457"/>
                    <a:pt x="18783" y="15943"/>
                    <a:pt x="19343" y="15429"/>
                  </a:cubicBezTo>
                  <a:cubicBezTo>
                    <a:pt x="19903" y="14914"/>
                    <a:pt x="20388" y="14400"/>
                    <a:pt x="20714" y="14143"/>
                  </a:cubicBezTo>
                  <a:cubicBezTo>
                    <a:pt x="21040" y="13886"/>
                    <a:pt x="21207" y="13886"/>
                    <a:pt x="21341" y="13629"/>
                  </a:cubicBezTo>
                  <a:cubicBezTo>
                    <a:pt x="21475" y="13371"/>
                    <a:pt x="21575" y="12857"/>
                    <a:pt x="21584" y="12343"/>
                  </a:cubicBezTo>
                  <a:cubicBezTo>
                    <a:pt x="21592" y="11829"/>
                    <a:pt x="21508" y="11314"/>
                    <a:pt x="21199" y="11571"/>
                  </a:cubicBezTo>
                  <a:cubicBezTo>
                    <a:pt x="20890" y="11829"/>
                    <a:pt x="20355" y="12857"/>
                    <a:pt x="19820" y="13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1671371" y="3661796"/>
              <a:ext cx="398676" cy="3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569" y="11040"/>
                    <a:pt x="9138" y="1783"/>
                    <a:pt x="12738" y="240"/>
                  </a:cubicBezTo>
                  <a:cubicBezTo>
                    <a:pt x="16338" y="-1303"/>
                    <a:pt x="18969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1585673" y="3756751"/>
              <a:ext cx="292703" cy="6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199" fill="norm" stroke="1" extrusionOk="0">
                  <a:moveTo>
                    <a:pt x="2354" y="16200"/>
                  </a:moveTo>
                  <a:cubicBezTo>
                    <a:pt x="1227" y="18900"/>
                    <a:pt x="100" y="21600"/>
                    <a:pt x="6" y="21150"/>
                  </a:cubicBezTo>
                  <a:cubicBezTo>
                    <a:pt x="-88" y="20700"/>
                    <a:pt x="851" y="17100"/>
                    <a:pt x="4608" y="13050"/>
                  </a:cubicBezTo>
                  <a:cubicBezTo>
                    <a:pt x="8364" y="9000"/>
                    <a:pt x="14938" y="4500"/>
                    <a:pt x="215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5014113" y="3653849"/>
              <a:ext cx="2599059" cy="501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2770"/>
                  </a:moveTo>
                  <a:cubicBezTo>
                    <a:pt x="212" y="3099"/>
                    <a:pt x="425" y="3428"/>
                    <a:pt x="796" y="4524"/>
                  </a:cubicBezTo>
                  <a:cubicBezTo>
                    <a:pt x="1168" y="5621"/>
                    <a:pt x="1699" y="7484"/>
                    <a:pt x="2326" y="8526"/>
                  </a:cubicBezTo>
                  <a:cubicBezTo>
                    <a:pt x="2952" y="9568"/>
                    <a:pt x="3674" y="9787"/>
                    <a:pt x="4418" y="9787"/>
                  </a:cubicBezTo>
                  <a:cubicBezTo>
                    <a:pt x="5161" y="9787"/>
                    <a:pt x="5926" y="9568"/>
                    <a:pt x="6701" y="9184"/>
                  </a:cubicBezTo>
                  <a:cubicBezTo>
                    <a:pt x="7476" y="8800"/>
                    <a:pt x="8262" y="8252"/>
                    <a:pt x="9048" y="7539"/>
                  </a:cubicBezTo>
                  <a:cubicBezTo>
                    <a:pt x="9834" y="6827"/>
                    <a:pt x="10619" y="5949"/>
                    <a:pt x="11405" y="5127"/>
                  </a:cubicBezTo>
                  <a:cubicBezTo>
                    <a:pt x="12191" y="4305"/>
                    <a:pt x="12977" y="3537"/>
                    <a:pt x="13795" y="2879"/>
                  </a:cubicBezTo>
                  <a:cubicBezTo>
                    <a:pt x="14612" y="2222"/>
                    <a:pt x="15462" y="1673"/>
                    <a:pt x="16248" y="1290"/>
                  </a:cubicBezTo>
                  <a:cubicBezTo>
                    <a:pt x="17034" y="906"/>
                    <a:pt x="17756" y="687"/>
                    <a:pt x="18404" y="522"/>
                  </a:cubicBezTo>
                  <a:cubicBezTo>
                    <a:pt x="19051" y="358"/>
                    <a:pt x="19625" y="248"/>
                    <a:pt x="20039" y="138"/>
                  </a:cubicBezTo>
                  <a:cubicBezTo>
                    <a:pt x="20453" y="29"/>
                    <a:pt x="20708" y="-81"/>
                    <a:pt x="20867" y="83"/>
                  </a:cubicBezTo>
                  <a:cubicBezTo>
                    <a:pt x="21027" y="248"/>
                    <a:pt x="21090" y="687"/>
                    <a:pt x="21154" y="1893"/>
                  </a:cubicBezTo>
                  <a:cubicBezTo>
                    <a:pt x="21218" y="3099"/>
                    <a:pt x="21281" y="5072"/>
                    <a:pt x="21335" y="7265"/>
                  </a:cubicBezTo>
                  <a:cubicBezTo>
                    <a:pt x="21388" y="9458"/>
                    <a:pt x="21430" y="11870"/>
                    <a:pt x="21473" y="14282"/>
                  </a:cubicBezTo>
                  <a:cubicBezTo>
                    <a:pt x="21515" y="16695"/>
                    <a:pt x="21558" y="19107"/>
                    <a:pt x="21600" y="21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7421500" y="4048091"/>
              <a:ext cx="16100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7613171" y="4117092"/>
              <a:ext cx="13033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800"/>
                    <a:pt x="13129" y="1600"/>
                    <a:pt x="9529" y="5200"/>
                  </a:cubicBezTo>
                  <a:cubicBezTo>
                    <a:pt x="5929" y="8800"/>
                    <a:pt x="2965" y="15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6440145" y="4870540"/>
              <a:ext cx="383343" cy="66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3" fill="norm" stroke="1" extrusionOk="0">
                  <a:moveTo>
                    <a:pt x="0" y="11343"/>
                  </a:moveTo>
                  <a:cubicBezTo>
                    <a:pt x="2736" y="7343"/>
                    <a:pt x="5472" y="3343"/>
                    <a:pt x="8280" y="1343"/>
                  </a:cubicBezTo>
                  <a:cubicBezTo>
                    <a:pt x="11088" y="-657"/>
                    <a:pt x="13968" y="-657"/>
                    <a:pt x="16200" y="2943"/>
                  </a:cubicBezTo>
                  <a:cubicBezTo>
                    <a:pt x="18432" y="6543"/>
                    <a:pt x="20016" y="13743"/>
                    <a:pt x="21600" y="209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6532147" y="4934493"/>
              <a:ext cx="283674" cy="3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6032" y="12582"/>
                    <a:pt x="12065" y="4867"/>
                    <a:pt x="15665" y="1782"/>
                  </a:cubicBezTo>
                  <a:cubicBezTo>
                    <a:pt x="19265" y="-1304"/>
                    <a:pt x="20432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6555148" y="687459"/>
              <a:ext cx="2908644" cy="456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96" fill="norm" stroke="1" extrusionOk="0">
                  <a:moveTo>
                    <a:pt x="0" y="20452"/>
                  </a:moveTo>
                  <a:cubicBezTo>
                    <a:pt x="341" y="20597"/>
                    <a:pt x="683" y="20742"/>
                    <a:pt x="1185" y="20893"/>
                  </a:cubicBezTo>
                  <a:cubicBezTo>
                    <a:pt x="1688" y="21044"/>
                    <a:pt x="2352" y="21201"/>
                    <a:pt x="3044" y="21310"/>
                  </a:cubicBezTo>
                  <a:cubicBezTo>
                    <a:pt x="3736" y="21419"/>
                    <a:pt x="4457" y="21479"/>
                    <a:pt x="5149" y="21521"/>
                  </a:cubicBezTo>
                  <a:cubicBezTo>
                    <a:pt x="5841" y="21564"/>
                    <a:pt x="6505" y="21588"/>
                    <a:pt x="7206" y="21594"/>
                  </a:cubicBezTo>
                  <a:cubicBezTo>
                    <a:pt x="7908" y="21600"/>
                    <a:pt x="8648" y="21588"/>
                    <a:pt x="9349" y="21570"/>
                  </a:cubicBezTo>
                  <a:cubicBezTo>
                    <a:pt x="10051" y="21552"/>
                    <a:pt x="10715" y="21528"/>
                    <a:pt x="11407" y="21485"/>
                  </a:cubicBezTo>
                  <a:cubicBezTo>
                    <a:pt x="12099" y="21443"/>
                    <a:pt x="12820" y="21383"/>
                    <a:pt x="13521" y="21292"/>
                  </a:cubicBezTo>
                  <a:cubicBezTo>
                    <a:pt x="14223" y="21201"/>
                    <a:pt x="14906" y="21081"/>
                    <a:pt x="15541" y="20936"/>
                  </a:cubicBezTo>
                  <a:cubicBezTo>
                    <a:pt x="16176" y="20791"/>
                    <a:pt x="16764" y="20621"/>
                    <a:pt x="17343" y="20398"/>
                  </a:cubicBezTo>
                  <a:cubicBezTo>
                    <a:pt x="17921" y="20174"/>
                    <a:pt x="18490" y="19897"/>
                    <a:pt x="18992" y="19601"/>
                  </a:cubicBezTo>
                  <a:cubicBezTo>
                    <a:pt x="19495" y="19305"/>
                    <a:pt x="19931" y="18991"/>
                    <a:pt x="20320" y="18628"/>
                  </a:cubicBezTo>
                  <a:cubicBezTo>
                    <a:pt x="20709" y="18266"/>
                    <a:pt x="21050" y="17855"/>
                    <a:pt x="21259" y="17426"/>
                  </a:cubicBezTo>
                  <a:cubicBezTo>
                    <a:pt x="21467" y="16997"/>
                    <a:pt x="21543" y="16550"/>
                    <a:pt x="21572" y="16097"/>
                  </a:cubicBezTo>
                  <a:cubicBezTo>
                    <a:pt x="21600" y="15644"/>
                    <a:pt x="21581" y="15185"/>
                    <a:pt x="21486" y="14750"/>
                  </a:cubicBezTo>
                  <a:cubicBezTo>
                    <a:pt x="21391" y="14315"/>
                    <a:pt x="21221" y="13905"/>
                    <a:pt x="20955" y="13524"/>
                  </a:cubicBezTo>
                  <a:cubicBezTo>
                    <a:pt x="20690" y="13144"/>
                    <a:pt x="20329" y="12793"/>
                    <a:pt x="19969" y="12455"/>
                  </a:cubicBezTo>
                  <a:cubicBezTo>
                    <a:pt x="19609" y="12117"/>
                    <a:pt x="19248" y="11791"/>
                    <a:pt x="18860" y="11434"/>
                  </a:cubicBezTo>
                  <a:cubicBezTo>
                    <a:pt x="18471" y="11078"/>
                    <a:pt x="18054" y="10691"/>
                    <a:pt x="17618" y="10329"/>
                  </a:cubicBezTo>
                  <a:cubicBezTo>
                    <a:pt x="17181" y="9966"/>
                    <a:pt x="16726" y="9628"/>
                    <a:pt x="16252" y="9314"/>
                  </a:cubicBezTo>
                  <a:cubicBezTo>
                    <a:pt x="15778" y="9000"/>
                    <a:pt x="15285" y="8710"/>
                    <a:pt x="14735" y="8408"/>
                  </a:cubicBezTo>
                  <a:cubicBezTo>
                    <a:pt x="14185" y="8106"/>
                    <a:pt x="13578" y="7792"/>
                    <a:pt x="13019" y="7508"/>
                  </a:cubicBezTo>
                  <a:cubicBezTo>
                    <a:pt x="12459" y="7224"/>
                    <a:pt x="11947" y="6970"/>
                    <a:pt x="11388" y="6711"/>
                  </a:cubicBezTo>
                  <a:cubicBezTo>
                    <a:pt x="10828" y="6451"/>
                    <a:pt x="10222" y="6185"/>
                    <a:pt x="9653" y="5938"/>
                  </a:cubicBezTo>
                  <a:cubicBezTo>
                    <a:pt x="9084" y="5690"/>
                    <a:pt x="8553" y="5460"/>
                    <a:pt x="7984" y="5213"/>
                  </a:cubicBezTo>
                  <a:cubicBezTo>
                    <a:pt x="7415" y="4965"/>
                    <a:pt x="6808" y="4699"/>
                    <a:pt x="6287" y="4452"/>
                  </a:cubicBezTo>
                  <a:cubicBezTo>
                    <a:pt x="5765" y="4204"/>
                    <a:pt x="5329" y="3974"/>
                    <a:pt x="4855" y="3727"/>
                  </a:cubicBezTo>
                  <a:cubicBezTo>
                    <a:pt x="4381" y="3479"/>
                    <a:pt x="3869" y="3213"/>
                    <a:pt x="3508" y="2972"/>
                  </a:cubicBezTo>
                  <a:cubicBezTo>
                    <a:pt x="3148" y="2730"/>
                    <a:pt x="2939" y="2513"/>
                    <a:pt x="2864" y="2241"/>
                  </a:cubicBezTo>
                  <a:cubicBezTo>
                    <a:pt x="2788" y="1969"/>
                    <a:pt x="2845" y="1643"/>
                    <a:pt x="2930" y="1281"/>
                  </a:cubicBezTo>
                  <a:cubicBezTo>
                    <a:pt x="3015" y="918"/>
                    <a:pt x="3129" y="519"/>
                    <a:pt x="3195" y="290"/>
                  </a:cubicBezTo>
                  <a:cubicBezTo>
                    <a:pt x="3262" y="60"/>
                    <a:pt x="3281" y="0"/>
                    <a:pt x="3271" y="0"/>
                  </a:cubicBezTo>
                  <a:cubicBezTo>
                    <a:pt x="3262" y="0"/>
                    <a:pt x="3224" y="60"/>
                    <a:pt x="3034" y="236"/>
                  </a:cubicBezTo>
                  <a:cubicBezTo>
                    <a:pt x="2845" y="411"/>
                    <a:pt x="2503" y="701"/>
                    <a:pt x="2266" y="870"/>
                  </a:cubicBezTo>
                  <a:cubicBezTo>
                    <a:pt x="2029" y="1039"/>
                    <a:pt x="1896" y="1087"/>
                    <a:pt x="1811" y="1075"/>
                  </a:cubicBezTo>
                  <a:cubicBezTo>
                    <a:pt x="1726" y="1063"/>
                    <a:pt x="1688" y="991"/>
                    <a:pt x="1678" y="882"/>
                  </a:cubicBezTo>
                  <a:cubicBezTo>
                    <a:pt x="1669" y="773"/>
                    <a:pt x="1688" y="628"/>
                    <a:pt x="1726" y="513"/>
                  </a:cubicBezTo>
                  <a:cubicBezTo>
                    <a:pt x="1764" y="399"/>
                    <a:pt x="1821" y="314"/>
                    <a:pt x="1896" y="260"/>
                  </a:cubicBezTo>
                  <a:cubicBezTo>
                    <a:pt x="1972" y="205"/>
                    <a:pt x="2067" y="181"/>
                    <a:pt x="2304" y="193"/>
                  </a:cubicBezTo>
                  <a:cubicBezTo>
                    <a:pt x="2541" y="205"/>
                    <a:pt x="2920" y="254"/>
                    <a:pt x="3414" y="344"/>
                  </a:cubicBezTo>
                  <a:cubicBezTo>
                    <a:pt x="3907" y="435"/>
                    <a:pt x="4513" y="568"/>
                    <a:pt x="4940" y="683"/>
                  </a:cubicBezTo>
                  <a:cubicBezTo>
                    <a:pt x="5367" y="797"/>
                    <a:pt x="5613" y="894"/>
                    <a:pt x="5860" y="9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67388" y="927626"/>
              <a:ext cx="1297310" cy="227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76" fill="norm" stroke="1" extrusionOk="0">
                  <a:moveTo>
                    <a:pt x="18832" y="21237"/>
                  </a:moveTo>
                  <a:cubicBezTo>
                    <a:pt x="18281" y="21406"/>
                    <a:pt x="17731" y="21576"/>
                    <a:pt x="16926" y="21576"/>
                  </a:cubicBezTo>
                  <a:cubicBezTo>
                    <a:pt x="16121" y="21576"/>
                    <a:pt x="15062" y="21406"/>
                    <a:pt x="13898" y="21115"/>
                  </a:cubicBezTo>
                  <a:cubicBezTo>
                    <a:pt x="12733" y="20824"/>
                    <a:pt x="11462" y="20412"/>
                    <a:pt x="10319" y="19915"/>
                  </a:cubicBezTo>
                  <a:cubicBezTo>
                    <a:pt x="9175" y="19418"/>
                    <a:pt x="8159" y="18837"/>
                    <a:pt x="7312" y="18231"/>
                  </a:cubicBezTo>
                  <a:cubicBezTo>
                    <a:pt x="6465" y="17624"/>
                    <a:pt x="5787" y="16994"/>
                    <a:pt x="5131" y="16231"/>
                  </a:cubicBezTo>
                  <a:cubicBezTo>
                    <a:pt x="4474" y="15467"/>
                    <a:pt x="3839" y="14570"/>
                    <a:pt x="3331" y="13721"/>
                  </a:cubicBezTo>
                  <a:cubicBezTo>
                    <a:pt x="2822" y="12873"/>
                    <a:pt x="2441" y="12073"/>
                    <a:pt x="2166" y="11321"/>
                  </a:cubicBezTo>
                  <a:cubicBezTo>
                    <a:pt x="1891" y="10570"/>
                    <a:pt x="1721" y="9867"/>
                    <a:pt x="1404" y="9224"/>
                  </a:cubicBezTo>
                  <a:cubicBezTo>
                    <a:pt x="1086" y="8582"/>
                    <a:pt x="620" y="8000"/>
                    <a:pt x="324" y="7503"/>
                  </a:cubicBezTo>
                  <a:cubicBezTo>
                    <a:pt x="27" y="7006"/>
                    <a:pt x="-100" y="6594"/>
                    <a:pt x="91" y="6121"/>
                  </a:cubicBezTo>
                  <a:cubicBezTo>
                    <a:pt x="281" y="5649"/>
                    <a:pt x="789" y="5115"/>
                    <a:pt x="1573" y="4521"/>
                  </a:cubicBezTo>
                  <a:cubicBezTo>
                    <a:pt x="2356" y="3928"/>
                    <a:pt x="3415" y="3273"/>
                    <a:pt x="4601" y="2752"/>
                  </a:cubicBezTo>
                  <a:cubicBezTo>
                    <a:pt x="5787" y="2231"/>
                    <a:pt x="7100" y="1843"/>
                    <a:pt x="8582" y="1540"/>
                  </a:cubicBezTo>
                  <a:cubicBezTo>
                    <a:pt x="10065" y="1237"/>
                    <a:pt x="11716" y="1018"/>
                    <a:pt x="13305" y="824"/>
                  </a:cubicBezTo>
                  <a:cubicBezTo>
                    <a:pt x="14893" y="631"/>
                    <a:pt x="16418" y="461"/>
                    <a:pt x="17667" y="315"/>
                  </a:cubicBezTo>
                  <a:cubicBezTo>
                    <a:pt x="18916" y="170"/>
                    <a:pt x="19891" y="49"/>
                    <a:pt x="20484" y="12"/>
                  </a:cubicBezTo>
                  <a:cubicBezTo>
                    <a:pt x="21076" y="-24"/>
                    <a:pt x="21288" y="24"/>
                    <a:pt x="21500" y="73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1219027" y="874019"/>
              <a:ext cx="154805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0" y="1490"/>
                  </a:moveTo>
                  <a:cubicBezTo>
                    <a:pt x="3541" y="745"/>
                    <a:pt x="7082" y="0"/>
                    <a:pt x="10446" y="0"/>
                  </a:cubicBezTo>
                  <a:cubicBezTo>
                    <a:pt x="13810" y="0"/>
                    <a:pt x="16997" y="745"/>
                    <a:pt x="18944" y="3228"/>
                  </a:cubicBezTo>
                  <a:cubicBezTo>
                    <a:pt x="20892" y="5710"/>
                    <a:pt x="21600" y="9931"/>
                    <a:pt x="21423" y="13283"/>
                  </a:cubicBezTo>
                  <a:cubicBezTo>
                    <a:pt x="21246" y="16634"/>
                    <a:pt x="20184" y="19117"/>
                    <a:pt x="19121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1771039" y="720682"/>
              <a:ext cx="207006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1350"/>
                    <a:pt x="6400" y="2700"/>
                    <a:pt x="10000" y="6300"/>
                  </a:cubicBezTo>
                  <a:cubicBezTo>
                    <a:pt x="13600" y="9900"/>
                    <a:pt x="17600" y="157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1973191" y="682348"/>
              <a:ext cx="35521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383"/>
                    <a:pt x="2735" y="8765"/>
                    <a:pt x="575" y="12365"/>
                  </a:cubicBezTo>
                  <a:cubicBezTo>
                    <a:pt x="-1585" y="15965"/>
                    <a:pt x="2735" y="18783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2100714" y="973688"/>
              <a:ext cx="2300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2093047" y="897020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2093047" y="926322"/>
              <a:ext cx="38335" cy="170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5008"/>
                  </a:moveTo>
                  <a:cubicBezTo>
                    <a:pt x="0" y="3396"/>
                    <a:pt x="0" y="1784"/>
                    <a:pt x="1440" y="1784"/>
                  </a:cubicBezTo>
                  <a:cubicBezTo>
                    <a:pt x="2880" y="1784"/>
                    <a:pt x="5760" y="3396"/>
                    <a:pt x="7920" y="5169"/>
                  </a:cubicBezTo>
                  <a:cubicBezTo>
                    <a:pt x="10080" y="6943"/>
                    <a:pt x="11520" y="8877"/>
                    <a:pt x="12240" y="11134"/>
                  </a:cubicBezTo>
                  <a:cubicBezTo>
                    <a:pt x="12960" y="13390"/>
                    <a:pt x="12960" y="15969"/>
                    <a:pt x="11520" y="16453"/>
                  </a:cubicBezTo>
                  <a:cubicBezTo>
                    <a:pt x="10080" y="16937"/>
                    <a:pt x="7200" y="15325"/>
                    <a:pt x="5040" y="12746"/>
                  </a:cubicBezTo>
                  <a:cubicBezTo>
                    <a:pt x="2880" y="10166"/>
                    <a:pt x="1440" y="6620"/>
                    <a:pt x="720" y="4041"/>
                  </a:cubicBezTo>
                  <a:cubicBezTo>
                    <a:pt x="0" y="1462"/>
                    <a:pt x="0" y="-150"/>
                    <a:pt x="720" y="11"/>
                  </a:cubicBezTo>
                  <a:cubicBezTo>
                    <a:pt x="1440" y="172"/>
                    <a:pt x="2880" y="2107"/>
                    <a:pt x="6480" y="5975"/>
                  </a:cubicBezTo>
                  <a:cubicBezTo>
                    <a:pt x="10080" y="9844"/>
                    <a:pt x="15840" y="15647"/>
                    <a:pt x="21600" y="2145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1786941" y="597350"/>
              <a:ext cx="152770" cy="100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0683" fill="norm" stroke="1" extrusionOk="0">
                  <a:moveTo>
                    <a:pt x="1000" y="9620"/>
                  </a:moveTo>
                  <a:cubicBezTo>
                    <a:pt x="640" y="12254"/>
                    <a:pt x="280" y="14888"/>
                    <a:pt x="100" y="14888"/>
                  </a:cubicBezTo>
                  <a:cubicBezTo>
                    <a:pt x="-80" y="14888"/>
                    <a:pt x="-80" y="12254"/>
                    <a:pt x="640" y="9356"/>
                  </a:cubicBezTo>
                  <a:cubicBezTo>
                    <a:pt x="1360" y="6459"/>
                    <a:pt x="2800" y="3298"/>
                    <a:pt x="4420" y="1454"/>
                  </a:cubicBezTo>
                  <a:cubicBezTo>
                    <a:pt x="6040" y="-390"/>
                    <a:pt x="7840" y="-917"/>
                    <a:pt x="10720" y="2507"/>
                  </a:cubicBezTo>
                  <a:cubicBezTo>
                    <a:pt x="13600" y="5932"/>
                    <a:pt x="17560" y="13307"/>
                    <a:pt x="21520" y="20683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3465411" y="797351"/>
              <a:ext cx="161005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948"/>
                    <a:pt x="10286" y="11896"/>
                    <a:pt x="13886" y="15496"/>
                  </a:cubicBezTo>
                  <a:cubicBezTo>
                    <a:pt x="17486" y="19096"/>
                    <a:pt x="19543" y="2034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3611081" y="774350"/>
              <a:ext cx="99670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2550"/>
                    <a:pt x="11631" y="5100"/>
                    <a:pt x="8031" y="7875"/>
                  </a:cubicBezTo>
                  <a:cubicBezTo>
                    <a:pt x="4431" y="10650"/>
                    <a:pt x="2215" y="13650"/>
                    <a:pt x="1108" y="15975"/>
                  </a:cubicBezTo>
                  <a:cubicBezTo>
                    <a:pt x="0" y="18300"/>
                    <a:pt x="0" y="199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3687749" y="1073357"/>
              <a:ext cx="138005" cy="13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9" fill="norm" stroke="1" extrusionOk="0">
                  <a:moveTo>
                    <a:pt x="0" y="2445"/>
                  </a:moveTo>
                  <a:cubicBezTo>
                    <a:pt x="1600" y="1223"/>
                    <a:pt x="3200" y="0"/>
                    <a:pt x="4800" y="0"/>
                  </a:cubicBezTo>
                  <a:cubicBezTo>
                    <a:pt x="6400" y="0"/>
                    <a:pt x="8000" y="1223"/>
                    <a:pt x="9000" y="2853"/>
                  </a:cubicBezTo>
                  <a:cubicBezTo>
                    <a:pt x="10000" y="4483"/>
                    <a:pt x="10400" y="6521"/>
                    <a:pt x="10200" y="8558"/>
                  </a:cubicBezTo>
                  <a:cubicBezTo>
                    <a:pt x="10000" y="10596"/>
                    <a:pt x="9200" y="12634"/>
                    <a:pt x="8400" y="14875"/>
                  </a:cubicBezTo>
                  <a:cubicBezTo>
                    <a:pt x="7600" y="17117"/>
                    <a:pt x="6800" y="19562"/>
                    <a:pt x="7400" y="20581"/>
                  </a:cubicBezTo>
                  <a:cubicBezTo>
                    <a:pt x="8000" y="21600"/>
                    <a:pt x="10000" y="21192"/>
                    <a:pt x="12600" y="19970"/>
                  </a:cubicBezTo>
                  <a:cubicBezTo>
                    <a:pt x="15200" y="18747"/>
                    <a:pt x="18400" y="16709"/>
                    <a:pt x="21600" y="14672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3534926" y="637486"/>
              <a:ext cx="145157" cy="8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021" fill="norm" stroke="1" extrusionOk="0">
                  <a:moveTo>
                    <a:pt x="1061" y="5435"/>
                  </a:moveTo>
                  <a:cubicBezTo>
                    <a:pt x="682" y="8611"/>
                    <a:pt x="303" y="11788"/>
                    <a:pt x="113" y="14964"/>
                  </a:cubicBezTo>
                  <a:cubicBezTo>
                    <a:pt x="-76" y="18141"/>
                    <a:pt x="-76" y="21317"/>
                    <a:pt x="492" y="20999"/>
                  </a:cubicBezTo>
                  <a:cubicBezTo>
                    <a:pt x="1061" y="20682"/>
                    <a:pt x="2198" y="16870"/>
                    <a:pt x="3335" y="13376"/>
                  </a:cubicBezTo>
                  <a:cubicBezTo>
                    <a:pt x="4471" y="9882"/>
                    <a:pt x="5608" y="6705"/>
                    <a:pt x="6935" y="4164"/>
                  </a:cubicBezTo>
                  <a:cubicBezTo>
                    <a:pt x="8261" y="1623"/>
                    <a:pt x="9777" y="-283"/>
                    <a:pt x="11103" y="35"/>
                  </a:cubicBezTo>
                  <a:cubicBezTo>
                    <a:pt x="12429" y="352"/>
                    <a:pt x="13566" y="2893"/>
                    <a:pt x="15271" y="6388"/>
                  </a:cubicBezTo>
                  <a:cubicBezTo>
                    <a:pt x="16977" y="9882"/>
                    <a:pt x="19250" y="14329"/>
                    <a:pt x="21524" y="18776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5711795" y="1104024"/>
              <a:ext cx="199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6570481" y="1088691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6792819" y="1088691"/>
              <a:ext cx="122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7490501" y="956268"/>
              <a:ext cx="237674" cy="216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205"/>
                  </a:moveTo>
                  <a:cubicBezTo>
                    <a:pt x="1161" y="-46"/>
                    <a:pt x="2323" y="-297"/>
                    <a:pt x="4529" y="959"/>
                  </a:cubicBezTo>
                  <a:cubicBezTo>
                    <a:pt x="6736" y="2215"/>
                    <a:pt x="9987" y="4977"/>
                    <a:pt x="13006" y="8619"/>
                  </a:cubicBezTo>
                  <a:cubicBezTo>
                    <a:pt x="16026" y="12261"/>
                    <a:pt x="18813" y="16782"/>
                    <a:pt x="21600" y="21303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7651506" y="943021"/>
              <a:ext cx="153337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2653"/>
                    <a:pt x="15840" y="5305"/>
                    <a:pt x="12600" y="8021"/>
                  </a:cubicBezTo>
                  <a:cubicBezTo>
                    <a:pt x="9360" y="10737"/>
                    <a:pt x="5760" y="13516"/>
                    <a:pt x="3600" y="15789"/>
                  </a:cubicBezTo>
                  <a:cubicBezTo>
                    <a:pt x="1440" y="18063"/>
                    <a:pt x="720" y="1983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7780370" y="1245754"/>
              <a:ext cx="116475" cy="14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23" fill="norm" stroke="1" extrusionOk="0">
                  <a:moveTo>
                    <a:pt x="4497" y="594"/>
                  </a:moveTo>
                  <a:cubicBezTo>
                    <a:pt x="4027" y="4452"/>
                    <a:pt x="3558" y="8309"/>
                    <a:pt x="2618" y="11973"/>
                  </a:cubicBezTo>
                  <a:cubicBezTo>
                    <a:pt x="1679" y="15637"/>
                    <a:pt x="271" y="19109"/>
                    <a:pt x="36" y="19302"/>
                  </a:cubicBezTo>
                  <a:cubicBezTo>
                    <a:pt x="-199" y="19494"/>
                    <a:pt x="740" y="16409"/>
                    <a:pt x="2384" y="13130"/>
                  </a:cubicBezTo>
                  <a:cubicBezTo>
                    <a:pt x="4027" y="9852"/>
                    <a:pt x="6375" y="6380"/>
                    <a:pt x="8723" y="3873"/>
                  </a:cubicBezTo>
                  <a:cubicBezTo>
                    <a:pt x="11071" y="1366"/>
                    <a:pt x="13418" y="-177"/>
                    <a:pt x="14827" y="16"/>
                  </a:cubicBezTo>
                  <a:cubicBezTo>
                    <a:pt x="16236" y="209"/>
                    <a:pt x="16705" y="2137"/>
                    <a:pt x="17645" y="5994"/>
                  </a:cubicBezTo>
                  <a:cubicBezTo>
                    <a:pt x="18584" y="9852"/>
                    <a:pt x="19992" y="15637"/>
                    <a:pt x="21401" y="21423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7610169" y="766045"/>
              <a:ext cx="156340" cy="11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248" fill="norm" stroke="1" extrusionOk="0">
                  <a:moveTo>
                    <a:pt x="9816" y="4344"/>
                  </a:moveTo>
                  <a:cubicBezTo>
                    <a:pt x="7726" y="8100"/>
                    <a:pt x="5636" y="11857"/>
                    <a:pt x="3894" y="14439"/>
                  </a:cubicBezTo>
                  <a:cubicBezTo>
                    <a:pt x="2152" y="17022"/>
                    <a:pt x="758" y="18431"/>
                    <a:pt x="236" y="17961"/>
                  </a:cubicBezTo>
                  <a:cubicBezTo>
                    <a:pt x="-287" y="17491"/>
                    <a:pt x="61" y="15144"/>
                    <a:pt x="1281" y="12091"/>
                  </a:cubicBezTo>
                  <a:cubicBezTo>
                    <a:pt x="2500" y="9039"/>
                    <a:pt x="4590" y="5283"/>
                    <a:pt x="6507" y="2935"/>
                  </a:cubicBezTo>
                  <a:cubicBezTo>
                    <a:pt x="8423" y="587"/>
                    <a:pt x="10165" y="-352"/>
                    <a:pt x="11558" y="118"/>
                  </a:cubicBezTo>
                  <a:cubicBezTo>
                    <a:pt x="12952" y="587"/>
                    <a:pt x="13997" y="2465"/>
                    <a:pt x="15565" y="6222"/>
                  </a:cubicBezTo>
                  <a:cubicBezTo>
                    <a:pt x="17132" y="9978"/>
                    <a:pt x="19223" y="15613"/>
                    <a:pt x="21313" y="21248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6277776" y="4917937"/>
              <a:ext cx="1582510" cy="12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41" fill="norm" stroke="1" extrusionOk="0">
                  <a:moveTo>
                    <a:pt x="1480" y="2001"/>
                  </a:moveTo>
                  <a:cubicBezTo>
                    <a:pt x="2941" y="1569"/>
                    <a:pt x="4401" y="1137"/>
                    <a:pt x="5810" y="705"/>
                  </a:cubicBezTo>
                  <a:cubicBezTo>
                    <a:pt x="7219" y="273"/>
                    <a:pt x="8575" y="-159"/>
                    <a:pt x="9967" y="57"/>
                  </a:cubicBezTo>
                  <a:cubicBezTo>
                    <a:pt x="11358" y="273"/>
                    <a:pt x="12784" y="1137"/>
                    <a:pt x="14106" y="2001"/>
                  </a:cubicBezTo>
                  <a:cubicBezTo>
                    <a:pt x="15427" y="2865"/>
                    <a:pt x="16645" y="3729"/>
                    <a:pt x="17758" y="5241"/>
                  </a:cubicBezTo>
                  <a:cubicBezTo>
                    <a:pt x="18871" y="6753"/>
                    <a:pt x="19880" y="8913"/>
                    <a:pt x="20506" y="10209"/>
                  </a:cubicBezTo>
                  <a:cubicBezTo>
                    <a:pt x="21132" y="11505"/>
                    <a:pt x="21375" y="11937"/>
                    <a:pt x="21410" y="11721"/>
                  </a:cubicBezTo>
                  <a:cubicBezTo>
                    <a:pt x="21445" y="11505"/>
                    <a:pt x="21271" y="10641"/>
                    <a:pt x="20558" y="9777"/>
                  </a:cubicBezTo>
                  <a:cubicBezTo>
                    <a:pt x="19845" y="8913"/>
                    <a:pt x="18593" y="8049"/>
                    <a:pt x="17358" y="7401"/>
                  </a:cubicBezTo>
                  <a:cubicBezTo>
                    <a:pt x="16123" y="6753"/>
                    <a:pt x="14906" y="6321"/>
                    <a:pt x="13619" y="6105"/>
                  </a:cubicBezTo>
                  <a:cubicBezTo>
                    <a:pt x="12332" y="5889"/>
                    <a:pt x="10975" y="5889"/>
                    <a:pt x="9532" y="5889"/>
                  </a:cubicBezTo>
                  <a:cubicBezTo>
                    <a:pt x="8088" y="5889"/>
                    <a:pt x="6558" y="5889"/>
                    <a:pt x="5184" y="6321"/>
                  </a:cubicBezTo>
                  <a:cubicBezTo>
                    <a:pt x="3810" y="6753"/>
                    <a:pt x="2593" y="7617"/>
                    <a:pt x="1897" y="8265"/>
                  </a:cubicBezTo>
                  <a:cubicBezTo>
                    <a:pt x="1201" y="8913"/>
                    <a:pt x="1027" y="9345"/>
                    <a:pt x="854" y="9561"/>
                  </a:cubicBezTo>
                  <a:cubicBezTo>
                    <a:pt x="680" y="9777"/>
                    <a:pt x="506" y="9777"/>
                    <a:pt x="506" y="9777"/>
                  </a:cubicBezTo>
                  <a:cubicBezTo>
                    <a:pt x="506" y="9777"/>
                    <a:pt x="680" y="9777"/>
                    <a:pt x="1393" y="9345"/>
                  </a:cubicBezTo>
                  <a:cubicBezTo>
                    <a:pt x="2106" y="8913"/>
                    <a:pt x="3358" y="8049"/>
                    <a:pt x="4593" y="7401"/>
                  </a:cubicBezTo>
                  <a:cubicBezTo>
                    <a:pt x="5827" y="6753"/>
                    <a:pt x="7045" y="6321"/>
                    <a:pt x="8384" y="5889"/>
                  </a:cubicBezTo>
                  <a:cubicBezTo>
                    <a:pt x="9723" y="5457"/>
                    <a:pt x="11184" y="5025"/>
                    <a:pt x="12558" y="5025"/>
                  </a:cubicBezTo>
                  <a:cubicBezTo>
                    <a:pt x="13932" y="5025"/>
                    <a:pt x="15219" y="5457"/>
                    <a:pt x="16436" y="6105"/>
                  </a:cubicBezTo>
                  <a:cubicBezTo>
                    <a:pt x="17654" y="6753"/>
                    <a:pt x="18801" y="7617"/>
                    <a:pt x="19723" y="8049"/>
                  </a:cubicBezTo>
                  <a:cubicBezTo>
                    <a:pt x="20645" y="8481"/>
                    <a:pt x="21341" y="8481"/>
                    <a:pt x="20923" y="8481"/>
                  </a:cubicBezTo>
                  <a:cubicBezTo>
                    <a:pt x="20506" y="8481"/>
                    <a:pt x="18975" y="8481"/>
                    <a:pt x="17532" y="8481"/>
                  </a:cubicBezTo>
                  <a:cubicBezTo>
                    <a:pt x="16088" y="8481"/>
                    <a:pt x="14732" y="8481"/>
                    <a:pt x="13410" y="8481"/>
                  </a:cubicBezTo>
                  <a:cubicBezTo>
                    <a:pt x="12088" y="8481"/>
                    <a:pt x="10801" y="8481"/>
                    <a:pt x="9445" y="8913"/>
                  </a:cubicBezTo>
                  <a:cubicBezTo>
                    <a:pt x="8088" y="9345"/>
                    <a:pt x="6662" y="10209"/>
                    <a:pt x="5375" y="11073"/>
                  </a:cubicBezTo>
                  <a:cubicBezTo>
                    <a:pt x="4088" y="11937"/>
                    <a:pt x="2941" y="12801"/>
                    <a:pt x="2123" y="13449"/>
                  </a:cubicBezTo>
                  <a:cubicBezTo>
                    <a:pt x="1306" y="14097"/>
                    <a:pt x="819" y="14529"/>
                    <a:pt x="488" y="14961"/>
                  </a:cubicBezTo>
                  <a:cubicBezTo>
                    <a:pt x="158" y="15393"/>
                    <a:pt x="-16" y="15825"/>
                    <a:pt x="1" y="16041"/>
                  </a:cubicBezTo>
                  <a:cubicBezTo>
                    <a:pt x="19" y="16257"/>
                    <a:pt x="227" y="16257"/>
                    <a:pt x="993" y="16257"/>
                  </a:cubicBezTo>
                  <a:cubicBezTo>
                    <a:pt x="1758" y="16257"/>
                    <a:pt x="3080" y="16257"/>
                    <a:pt x="4419" y="16041"/>
                  </a:cubicBezTo>
                  <a:cubicBezTo>
                    <a:pt x="5758" y="15825"/>
                    <a:pt x="7114" y="15393"/>
                    <a:pt x="8541" y="15177"/>
                  </a:cubicBezTo>
                  <a:cubicBezTo>
                    <a:pt x="9967" y="14961"/>
                    <a:pt x="11462" y="14961"/>
                    <a:pt x="12923" y="14961"/>
                  </a:cubicBezTo>
                  <a:cubicBezTo>
                    <a:pt x="14384" y="14961"/>
                    <a:pt x="15810" y="14961"/>
                    <a:pt x="17167" y="14745"/>
                  </a:cubicBezTo>
                  <a:cubicBezTo>
                    <a:pt x="18523" y="14529"/>
                    <a:pt x="19810" y="14097"/>
                    <a:pt x="20575" y="13665"/>
                  </a:cubicBezTo>
                  <a:cubicBezTo>
                    <a:pt x="21341" y="13233"/>
                    <a:pt x="21584" y="12801"/>
                    <a:pt x="21532" y="12153"/>
                  </a:cubicBezTo>
                  <a:cubicBezTo>
                    <a:pt x="21480" y="11505"/>
                    <a:pt x="21132" y="10641"/>
                    <a:pt x="20262" y="10209"/>
                  </a:cubicBezTo>
                  <a:cubicBezTo>
                    <a:pt x="19393" y="9777"/>
                    <a:pt x="18001" y="9777"/>
                    <a:pt x="16558" y="9777"/>
                  </a:cubicBezTo>
                  <a:cubicBezTo>
                    <a:pt x="15114" y="9777"/>
                    <a:pt x="13619" y="9777"/>
                    <a:pt x="12141" y="9777"/>
                  </a:cubicBezTo>
                  <a:cubicBezTo>
                    <a:pt x="10662" y="9777"/>
                    <a:pt x="9201" y="9777"/>
                    <a:pt x="7897" y="10425"/>
                  </a:cubicBezTo>
                  <a:cubicBezTo>
                    <a:pt x="6593" y="11073"/>
                    <a:pt x="5445" y="12369"/>
                    <a:pt x="4627" y="13233"/>
                  </a:cubicBezTo>
                  <a:cubicBezTo>
                    <a:pt x="3810" y="14097"/>
                    <a:pt x="3323" y="14529"/>
                    <a:pt x="2958" y="14961"/>
                  </a:cubicBezTo>
                  <a:cubicBezTo>
                    <a:pt x="2593" y="15393"/>
                    <a:pt x="2349" y="15825"/>
                    <a:pt x="2401" y="16041"/>
                  </a:cubicBezTo>
                  <a:cubicBezTo>
                    <a:pt x="2454" y="16257"/>
                    <a:pt x="2801" y="16257"/>
                    <a:pt x="3514" y="15825"/>
                  </a:cubicBezTo>
                  <a:cubicBezTo>
                    <a:pt x="4227" y="15393"/>
                    <a:pt x="5306" y="14529"/>
                    <a:pt x="6575" y="13881"/>
                  </a:cubicBezTo>
                  <a:cubicBezTo>
                    <a:pt x="7845" y="13233"/>
                    <a:pt x="9306" y="12801"/>
                    <a:pt x="10697" y="12585"/>
                  </a:cubicBezTo>
                  <a:cubicBezTo>
                    <a:pt x="12088" y="12369"/>
                    <a:pt x="13410" y="12369"/>
                    <a:pt x="14714" y="12585"/>
                  </a:cubicBezTo>
                  <a:cubicBezTo>
                    <a:pt x="16019" y="12801"/>
                    <a:pt x="17306" y="13233"/>
                    <a:pt x="18036" y="13449"/>
                  </a:cubicBezTo>
                  <a:cubicBezTo>
                    <a:pt x="18767" y="13665"/>
                    <a:pt x="18941" y="13665"/>
                    <a:pt x="18906" y="14097"/>
                  </a:cubicBezTo>
                  <a:cubicBezTo>
                    <a:pt x="18871" y="14529"/>
                    <a:pt x="18627" y="15393"/>
                    <a:pt x="17827" y="16041"/>
                  </a:cubicBezTo>
                  <a:cubicBezTo>
                    <a:pt x="17027" y="16689"/>
                    <a:pt x="15671" y="17121"/>
                    <a:pt x="14384" y="17553"/>
                  </a:cubicBezTo>
                  <a:cubicBezTo>
                    <a:pt x="13097" y="17985"/>
                    <a:pt x="11880" y="18417"/>
                    <a:pt x="10575" y="18849"/>
                  </a:cubicBezTo>
                  <a:cubicBezTo>
                    <a:pt x="9271" y="19281"/>
                    <a:pt x="7880" y="19713"/>
                    <a:pt x="6749" y="19929"/>
                  </a:cubicBezTo>
                  <a:cubicBezTo>
                    <a:pt x="5619" y="20145"/>
                    <a:pt x="4749" y="20145"/>
                    <a:pt x="4210" y="20145"/>
                  </a:cubicBezTo>
                  <a:cubicBezTo>
                    <a:pt x="3671" y="20145"/>
                    <a:pt x="3462" y="20145"/>
                    <a:pt x="3462" y="19713"/>
                  </a:cubicBezTo>
                  <a:cubicBezTo>
                    <a:pt x="3462" y="19281"/>
                    <a:pt x="3671" y="18417"/>
                    <a:pt x="4349" y="17337"/>
                  </a:cubicBezTo>
                  <a:cubicBezTo>
                    <a:pt x="5027" y="16257"/>
                    <a:pt x="6175" y="14961"/>
                    <a:pt x="7427" y="14313"/>
                  </a:cubicBezTo>
                  <a:cubicBezTo>
                    <a:pt x="8680" y="13665"/>
                    <a:pt x="10036" y="13665"/>
                    <a:pt x="11480" y="14961"/>
                  </a:cubicBezTo>
                  <a:cubicBezTo>
                    <a:pt x="12923" y="16257"/>
                    <a:pt x="14454" y="18849"/>
                    <a:pt x="15984" y="214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130336" y="5744966"/>
              <a:ext cx="153338" cy="37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4235"/>
                  </a:moveTo>
                  <a:cubicBezTo>
                    <a:pt x="360" y="3506"/>
                    <a:pt x="720" y="2776"/>
                    <a:pt x="2700" y="2046"/>
                  </a:cubicBezTo>
                  <a:cubicBezTo>
                    <a:pt x="4680" y="1316"/>
                    <a:pt x="8280" y="587"/>
                    <a:pt x="11160" y="222"/>
                  </a:cubicBezTo>
                  <a:cubicBezTo>
                    <a:pt x="14040" y="-143"/>
                    <a:pt x="16200" y="-143"/>
                    <a:pt x="17640" y="879"/>
                  </a:cubicBezTo>
                  <a:cubicBezTo>
                    <a:pt x="19080" y="1900"/>
                    <a:pt x="19800" y="3943"/>
                    <a:pt x="17820" y="6716"/>
                  </a:cubicBezTo>
                  <a:cubicBezTo>
                    <a:pt x="15840" y="9489"/>
                    <a:pt x="11160" y="12992"/>
                    <a:pt x="8100" y="14962"/>
                  </a:cubicBezTo>
                  <a:cubicBezTo>
                    <a:pt x="5040" y="16933"/>
                    <a:pt x="3600" y="17371"/>
                    <a:pt x="2340" y="17954"/>
                  </a:cubicBezTo>
                  <a:cubicBezTo>
                    <a:pt x="1080" y="18538"/>
                    <a:pt x="0" y="19268"/>
                    <a:pt x="0" y="19925"/>
                  </a:cubicBezTo>
                  <a:cubicBezTo>
                    <a:pt x="0" y="20581"/>
                    <a:pt x="1080" y="21165"/>
                    <a:pt x="4860" y="21311"/>
                  </a:cubicBezTo>
                  <a:cubicBezTo>
                    <a:pt x="8640" y="21457"/>
                    <a:pt x="15120" y="21165"/>
                    <a:pt x="21600" y="208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416245" y="6049661"/>
              <a:ext cx="51433" cy="45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0230" fill="norm" stroke="1" extrusionOk="0">
                  <a:moveTo>
                    <a:pt x="17614" y="3177"/>
                  </a:moveTo>
                  <a:cubicBezTo>
                    <a:pt x="14529" y="7725"/>
                    <a:pt x="11443" y="12272"/>
                    <a:pt x="11957" y="11135"/>
                  </a:cubicBezTo>
                  <a:cubicBezTo>
                    <a:pt x="12471" y="9998"/>
                    <a:pt x="16586" y="3177"/>
                    <a:pt x="15043" y="904"/>
                  </a:cubicBezTo>
                  <a:cubicBezTo>
                    <a:pt x="13500" y="-1370"/>
                    <a:pt x="6300" y="904"/>
                    <a:pt x="2700" y="4883"/>
                  </a:cubicBezTo>
                  <a:cubicBezTo>
                    <a:pt x="-900" y="8862"/>
                    <a:pt x="-900" y="14546"/>
                    <a:pt x="2700" y="17388"/>
                  </a:cubicBezTo>
                  <a:cubicBezTo>
                    <a:pt x="6300" y="20230"/>
                    <a:pt x="13500" y="20230"/>
                    <a:pt x="20700" y="202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999244" y="5736879"/>
              <a:ext cx="380788" cy="39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725" y="8665"/>
                  </a:moveTo>
                  <a:cubicBezTo>
                    <a:pt x="725" y="12289"/>
                    <a:pt x="725" y="15912"/>
                    <a:pt x="725" y="18211"/>
                  </a:cubicBezTo>
                  <a:cubicBezTo>
                    <a:pt x="725" y="20511"/>
                    <a:pt x="725" y="21486"/>
                    <a:pt x="652" y="21416"/>
                  </a:cubicBezTo>
                  <a:cubicBezTo>
                    <a:pt x="580" y="21347"/>
                    <a:pt x="435" y="20232"/>
                    <a:pt x="290" y="17096"/>
                  </a:cubicBezTo>
                  <a:cubicBezTo>
                    <a:pt x="145" y="13961"/>
                    <a:pt x="0" y="8805"/>
                    <a:pt x="0" y="5878"/>
                  </a:cubicBezTo>
                  <a:cubicBezTo>
                    <a:pt x="0" y="2952"/>
                    <a:pt x="145" y="2255"/>
                    <a:pt x="435" y="1558"/>
                  </a:cubicBezTo>
                  <a:cubicBezTo>
                    <a:pt x="725" y="861"/>
                    <a:pt x="1160" y="165"/>
                    <a:pt x="1667" y="25"/>
                  </a:cubicBezTo>
                  <a:cubicBezTo>
                    <a:pt x="2174" y="-114"/>
                    <a:pt x="2754" y="304"/>
                    <a:pt x="3479" y="1489"/>
                  </a:cubicBezTo>
                  <a:cubicBezTo>
                    <a:pt x="4204" y="2673"/>
                    <a:pt x="5074" y="4624"/>
                    <a:pt x="5799" y="5809"/>
                  </a:cubicBezTo>
                  <a:cubicBezTo>
                    <a:pt x="6523" y="6993"/>
                    <a:pt x="7103" y="7411"/>
                    <a:pt x="7683" y="7341"/>
                  </a:cubicBezTo>
                  <a:cubicBezTo>
                    <a:pt x="8263" y="7272"/>
                    <a:pt x="8843" y="6714"/>
                    <a:pt x="9495" y="5669"/>
                  </a:cubicBezTo>
                  <a:cubicBezTo>
                    <a:pt x="10148" y="4624"/>
                    <a:pt x="10872" y="3091"/>
                    <a:pt x="11452" y="2046"/>
                  </a:cubicBezTo>
                  <a:cubicBezTo>
                    <a:pt x="12032" y="1001"/>
                    <a:pt x="12467" y="443"/>
                    <a:pt x="12830" y="513"/>
                  </a:cubicBezTo>
                  <a:cubicBezTo>
                    <a:pt x="13192" y="583"/>
                    <a:pt x="13482" y="1280"/>
                    <a:pt x="13772" y="2952"/>
                  </a:cubicBezTo>
                  <a:cubicBezTo>
                    <a:pt x="14062" y="4624"/>
                    <a:pt x="14352" y="7272"/>
                    <a:pt x="14569" y="8944"/>
                  </a:cubicBezTo>
                  <a:cubicBezTo>
                    <a:pt x="14787" y="10616"/>
                    <a:pt x="14932" y="11313"/>
                    <a:pt x="15366" y="11871"/>
                  </a:cubicBezTo>
                  <a:cubicBezTo>
                    <a:pt x="15801" y="12428"/>
                    <a:pt x="16526" y="12846"/>
                    <a:pt x="17613" y="12428"/>
                  </a:cubicBezTo>
                  <a:cubicBezTo>
                    <a:pt x="18701" y="12010"/>
                    <a:pt x="20150" y="10756"/>
                    <a:pt x="21600" y="95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1446564" y="5711795"/>
              <a:ext cx="118597" cy="29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7" h="21520" fill="norm" stroke="1" extrusionOk="0">
                  <a:moveTo>
                    <a:pt x="16295" y="3944"/>
                  </a:moveTo>
                  <a:cubicBezTo>
                    <a:pt x="16736" y="3005"/>
                    <a:pt x="17177" y="2066"/>
                    <a:pt x="16515" y="1315"/>
                  </a:cubicBezTo>
                  <a:cubicBezTo>
                    <a:pt x="15854" y="563"/>
                    <a:pt x="14091" y="0"/>
                    <a:pt x="12107" y="0"/>
                  </a:cubicBezTo>
                  <a:cubicBezTo>
                    <a:pt x="10124" y="0"/>
                    <a:pt x="7920" y="563"/>
                    <a:pt x="5715" y="2160"/>
                  </a:cubicBezTo>
                  <a:cubicBezTo>
                    <a:pt x="3511" y="3757"/>
                    <a:pt x="1307" y="6386"/>
                    <a:pt x="426" y="8170"/>
                  </a:cubicBezTo>
                  <a:cubicBezTo>
                    <a:pt x="-456" y="9955"/>
                    <a:pt x="-15" y="10894"/>
                    <a:pt x="2189" y="11927"/>
                  </a:cubicBezTo>
                  <a:cubicBezTo>
                    <a:pt x="4393" y="12960"/>
                    <a:pt x="8360" y="14087"/>
                    <a:pt x="11666" y="15026"/>
                  </a:cubicBezTo>
                  <a:cubicBezTo>
                    <a:pt x="14973" y="15965"/>
                    <a:pt x="17617" y="16717"/>
                    <a:pt x="19160" y="17562"/>
                  </a:cubicBezTo>
                  <a:cubicBezTo>
                    <a:pt x="20703" y="18407"/>
                    <a:pt x="21144" y="19346"/>
                    <a:pt x="18940" y="20097"/>
                  </a:cubicBezTo>
                  <a:cubicBezTo>
                    <a:pt x="16736" y="20849"/>
                    <a:pt x="11887" y="21412"/>
                    <a:pt x="8360" y="21506"/>
                  </a:cubicBezTo>
                  <a:cubicBezTo>
                    <a:pt x="4834" y="21600"/>
                    <a:pt x="2630" y="21224"/>
                    <a:pt x="2189" y="20661"/>
                  </a:cubicBezTo>
                  <a:cubicBezTo>
                    <a:pt x="1748" y="20097"/>
                    <a:pt x="3071" y="19346"/>
                    <a:pt x="5275" y="18595"/>
                  </a:cubicBezTo>
                  <a:cubicBezTo>
                    <a:pt x="7479" y="17843"/>
                    <a:pt x="10564" y="17092"/>
                    <a:pt x="13650" y="16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1703914" y="5686956"/>
              <a:ext cx="182129" cy="28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288" fill="norm" stroke="1" extrusionOk="0">
                  <a:moveTo>
                    <a:pt x="18680" y="2952"/>
                  </a:moveTo>
                  <a:cubicBezTo>
                    <a:pt x="18980" y="2013"/>
                    <a:pt x="19280" y="1074"/>
                    <a:pt x="18680" y="510"/>
                  </a:cubicBezTo>
                  <a:cubicBezTo>
                    <a:pt x="18080" y="-53"/>
                    <a:pt x="16580" y="-241"/>
                    <a:pt x="14330" y="416"/>
                  </a:cubicBezTo>
                  <a:cubicBezTo>
                    <a:pt x="12080" y="1074"/>
                    <a:pt x="9080" y="2576"/>
                    <a:pt x="6530" y="5394"/>
                  </a:cubicBezTo>
                  <a:cubicBezTo>
                    <a:pt x="3980" y="8211"/>
                    <a:pt x="1880" y="12343"/>
                    <a:pt x="830" y="15161"/>
                  </a:cubicBezTo>
                  <a:cubicBezTo>
                    <a:pt x="-220" y="17978"/>
                    <a:pt x="-220" y="19481"/>
                    <a:pt x="530" y="20326"/>
                  </a:cubicBezTo>
                  <a:cubicBezTo>
                    <a:pt x="1280" y="21171"/>
                    <a:pt x="2780" y="21359"/>
                    <a:pt x="5330" y="21265"/>
                  </a:cubicBezTo>
                  <a:cubicBezTo>
                    <a:pt x="7880" y="21171"/>
                    <a:pt x="11480" y="20796"/>
                    <a:pt x="14330" y="20232"/>
                  </a:cubicBezTo>
                  <a:cubicBezTo>
                    <a:pt x="17180" y="19669"/>
                    <a:pt x="19280" y="18917"/>
                    <a:pt x="21380" y="18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1740372" y="5872799"/>
              <a:ext cx="16100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1" y="17280"/>
                    <a:pt x="2743" y="12960"/>
                    <a:pt x="6343" y="9360"/>
                  </a:cubicBezTo>
                  <a:cubicBezTo>
                    <a:pt x="9943" y="5760"/>
                    <a:pt x="15771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973688" y="6366305"/>
              <a:ext cx="283674" cy="191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1" fill="norm" stroke="1" extrusionOk="0">
                  <a:moveTo>
                    <a:pt x="0" y="6421"/>
                  </a:moveTo>
                  <a:cubicBezTo>
                    <a:pt x="778" y="7263"/>
                    <a:pt x="1557" y="8105"/>
                    <a:pt x="2043" y="10208"/>
                  </a:cubicBezTo>
                  <a:cubicBezTo>
                    <a:pt x="2530" y="12312"/>
                    <a:pt x="2724" y="15679"/>
                    <a:pt x="2432" y="17923"/>
                  </a:cubicBezTo>
                  <a:cubicBezTo>
                    <a:pt x="2141" y="20167"/>
                    <a:pt x="1362" y="21289"/>
                    <a:pt x="973" y="21008"/>
                  </a:cubicBezTo>
                  <a:cubicBezTo>
                    <a:pt x="584" y="20728"/>
                    <a:pt x="584" y="19045"/>
                    <a:pt x="876" y="15959"/>
                  </a:cubicBezTo>
                  <a:cubicBezTo>
                    <a:pt x="1168" y="12873"/>
                    <a:pt x="1751" y="8385"/>
                    <a:pt x="3114" y="5299"/>
                  </a:cubicBezTo>
                  <a:cubicBezTo>
                    <a:pt x="4476" y="2214"/>
                    <a:pt x="6616" y="531"/>
                    <a:pt x="8076" y="110"/>
                  </a:cubicBezTo>
                  <a:cubicBezTo>
                    <a:pt x="9535" y="-311"/>
                    <a:pt x="10314" y="531"/>
                    <a:pt x="10800" y="1653"/>
                  </a:cubicBezTo>
                  <a:cubicBezTo>
                    <a:pt x="11286" y="2775"/>
                    <a:pt x="11481" y="4177"/>
                    <a:pt x="11676" y="5720"/>
                  </a:cubicBezTo>
                  <a:cubicBezTo>
                    <a:pt x="11870" y="7263"/>
                    <a:pt x="12065" y="8946"/>
                    <a:pt x="12065" y="8946"/>
                  </a:cubicBezTo>
                  <a:cubicBezTo>
                    <a:pt x="12065" y="8946"/>
                    <a:pt x="11870" y="7263"/>
                    <a:pt x="12065" y="5720"/>
                  </a:cubicBezTo>
                  <a:cubicBezTo>
                    <a:pt x="12259" y="4177"/>
                    <a:pt x="12843" y="2775"/>
                    <a:pt x="13816" y="1653"/>
                  </a:cubicBezTo>
                  <a:cubicBezTo>
                    <a:pt x="14789" y="531"/>
                    <a:pt x="16151" y="-311"/>
                    <a:pt x="17222" y="671"/>
                  </a:cubicBezTo>
                  <a:cubicBezTo>
                    <a:pt x="18292" y="1653"/>
                    <a:pt x="19070" y="4458"/>
                    <a:pt x="19557" y="6562"/>
                  </a:cubicBezTo>
                  <a:cubicBezTo>
                    <a:pt x="20043" y="8666"/>
                    <a:pt x="20238" y="10068"/>
                    <a:pt x="20335" y="11471"/>
                  </a:cubicBezTo>
                  <a:cubicBezTo>
                    <a:pt x="20432" y="12873"/>
                    <a:pt x="20432" y="14276"/>
                    <a:pt x="20627" y="14977"/>
                  </a:cubicBezTo>
                  <a:cubicBezTo>
                    <a:pt x="20822" y="15679"/>
                    <a:pt x="21211" y="15679"/>
                    <a:pt x="21600" y="156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1272695" y="6358313"/>
              <a:ext cx="414010" cy="189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9222"/>
                  </a:moveTo>
                  <a:cubicBezTo>
                    <a:pt x="667" y="8646"/>
                    <a:pt x="1333" y="8070"/>
                    <a:pt x="2000" y="7782"/>
                  </a:cubicBezTo>
                  <a:cubicBezTo>
                    <a:pt x="2667" y="7494"/>
                    <a:pt x="3333" y="7494"/>
                    <a:pt x="3933" y="6486"/>
                  </a:cubicBezTo>
                  <a:cubicBezTo>
                    <a:pt x="4533" y="5478"/>
                    <a:pt x="5067" y="3462"/>
                    <a:pt x="5000" y="2886"/>
                  </a:cubicBezTo>
                  <a:cubicBezTo>
                    <a:pt x="4933" y="2310"/>
                    <a:pt x="4267" y="3174"/>
                    <a:pt x="3667" y="4902"/>
                  </a:cubicBezTo>
                  <a:cubicBezTo>
                    <a:pt x="3067" y="6630"/>
                    <a:pt x="2533" y="9222"/>
                    <a:pt x="2400" y="12102"/>
                  </a:cubicBezTo>
                  <a:cubicBezTo>
                    <a:pt x="2267" y="14982"/>
                    <a:pt x="2533" y="18150"/>
                    <a:pt x="3000" y="19734"/>
                  </a:cubicBezTo>
                  <a:cubicBezTo>
                    <a:pt x="3467" y="21318"/>
                    <a:pt x="4133" y="21318"/>
                    <a:pt x="5467" y="19158"/>
                  </a:cubicBezTo>
                  <a:cubicBezTo>
                    <a:pt x="6800" y="16998"/>
                    <a:pt x="8800" y="12678"/>
                    <a:pt x="9933" y="9798"/>
                  </a:cubicBezTo>
                  <a:cubicBezTo>
                    <a:pt x="11067" y="6918"/>
                    <a:pt x="11333" y="5478"/>
                    <a:pt x="11133" y="4758"/>
                  </a:cubicBezTo>
                  <a:cubicBezTo>
                    <a:pt x="10933" y="4038"/>
                    <a:pt x="10267" y="4038"/>
                    <a:pt x="9733" y="4902"/>
                  </a:cubicBezTo>
                  <a:cubicBezTo>
                    <a:pt x="9200" y="5766"/>
                    <a:pt x="8800" y="7494"/>
                    <a:pt x="8533" y="9078"/>
                  </a:cubicBezTo>
                  <a:cubicBezTo>
                    <a:pt x="8267" y="10662"/>
                    <a:pt x="8133" y="12102"/>
                    <a:pt x="8000" y="13830"/>
                  </a:cubicBezTo>
                  <a:cubicBezTo>
                    <a:pt x="7867" y="15558"/>
                    <a:pt x="7733" y="17574"/>
                    <a:pt x="8000" y="18582"/>
                  </a:cubicBezTo>
                  <a:cubicBezTo>
                    <a:pt x="8267" y="19590"/>
                    <a:pt x="8933" y="19590"/>
                    <a:pt x="9467" y="19014"/>
                  </a:cubicBezTo>
                  <a:cubicBezTo>
                    <a:pt x="10000" y="18438"/>
                    <a:pt x="10400" y="17286"/>
                    <a:pt x="10667" y="15990"/>
                  </a:cubicBezTo>
                  <a:cubicBezTo>
                    <a:pt x="10933" y="14694"/>
                    <a:pt x="11067" y="13254"/>
                    <a:pt x="11133" y="13254"/>
                  </a:cubicBezTo>
                  <a:cubicBezTo>
                    <a:pt x="11200" y="13254"/>
                    <a:pt x="11200" y="14694"/>
                    <a:pt x="11533" y="15126"/>
                  </a:cubicBezTo>
                  <a:cubicBezTo>
                    <a:pt x="11867" y="15558"/>
                    <a:pt x="12533" y="14982"/>
                    <a:pt x="13000" y="13974"/>
                  </a:cubicBezTo>
                  <a:cubicBezTo>
                    <a:pt x="13467" y="12966"/>
                    <a:pt x="13733" y="11526"/>
                    <a:pt x="14000" y="11526"/>
                  </a:cubicBezTo>
                  <a:cubicBezTo>
                    <a:pt x="14267" y="11526"/>
                    <a:pt x="14533" y="12966"/>
                    <a:pt x="14667" y="14406"/>
                  </a:cubicBezTo>
                  <a:cubicBezTo>
                    <a:pt x="14800" y="15846"/>
                    <a:pt x="14800" y="17286"/>
                    <a:pt x="14800" y="17286"/>
                  </a:cubicBezTo>
                  <a:cubicBezTo>
                    <a:pt x="14800" y="17286"/>
                    <a:pt x="14800" y="15846"/>
                    <a:pt x="15067" y="13398"/>
                  </a:cubicBezTo>
                  <a:cubicBezTo>
                    <a:pt x="15333" y="10950"/>
                    <a:pt x="15867" y="7494"/>
                    <a:pt x="16333" y="5046"/>
                  </a:cubicBezTo>
                  <a:cubicBezTo>
                    <a:pt x="16800" y="2598"/>
                    <a:pt x="17200" y="1158"/>
                    <a:pt x="17733" y="438"/>
                  </a:cubicBezTo>
                  <a:cubicBezTo>
                    <a:pt x="18267" y="-282"/>
                    <a:pt x="18933" y="-282"/>
                    <a:pt x="19467" y="1734"/>
                  </a:cubicBezTo>
                  <a:cubicBezTo>
                    <a:pt x="20000" y="3750"/>
                    <a:pt x="20400" y="7782"/>
                    <a:pt x="20733" y="11382"/>
                  </a:cubicBezTo>
                  <a:cubicBezTo>
                    <a:pt x="21067" y="14982"/>
                    <a:pt x="21333" y="18150"/>
                    <a:pt x="21600" y="213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2046524" y="6330722"/>
              <a:ext cx="261195" cy="368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195" fill="norm" stroke="1" extrusionOk="0">
                  <a:moveTo>
                    <a:pt x="7519" y="1442"/>
                  </a:moveTo>
                  <a:cubicBezTo>
                    <a:pt x="6689" y="1002"/>
                    <a:pt x="5858" y="561"/>
                    <a:pt x="4923" y="267"/>
                  </a:cubicBezTo>
                  <a:cubicBezTo>
                    <a:pt x="3989" y="-27"/>
                    <a:pt x="2950" y="-174"/>
                    <a:pt x="2119" y="340"/>
                  </a:cubicBezTo>
                  <a:cubicBezTo>
                    <a:pt x="1289" y="855"/>
                    <a:pt x="665" y="2030"/>
                    <a:pt x="1185" y="3426"/>
                  </a:cubicBezTo>
                  <a:cubicBezTo>
                    <a:pt x="1704" y="4822"/>
                    <a:pt x="3365" y="6438"/>
                    <a:pt x="4300" y="7687"/>
                  </a:cubicBezTo>
                  <a:cubicBezTo>
                    <a:pt x="5235" y="8936"/>
                    <a:pt x="5442" y="9818"/>
                    <a:pt x="5131" y="10479"/>
                  </a:cubicBezTo>
                  <a:cubicBezTo>
                    <a:pt x="4819" y="11140"/>
                    <a:pt x="3989" y="11581"/>
                    <a:pt x="3054" y="11728"/>
                  </a:cubicBezTo>
                  <a:cubicBezTo>
                    <a:pt x="2119" y="11875"/>
                    <a:pt x="1081" y="11728"/>
                    <a:pt x="458" y="11214"/>
                  </a:cubicBezTo>
                  <a:cubicBezTo>
                    <a:pt x="-165" y="10699"/>
                    <a:pt x="-373" y="9818"/>
                    <a:pt x="1289" y="8936"/>
                  </a:cubicBezTo>
                  <a:cubicBezTo>
                    <a:pt x="2950" y="8055"/>
                    <a:pt x="6481" y="7173"/>
                    <a:pt x="8869" y="6512"/>
                  </a:cubicBezTo>
                  <a:cubicBezTo>
                    <a:pt x="11258" y="5850"/>
                    <a:pt x="12504" y="5410"/>
                    <a:pt x="13646" y="4969"/>
                  </a:cubicBezTo>
                  <a:cubicBezTo>
                    <a:pt x="14789" y="4528"/>
                    <a:pt x="15827" y="4087"/>
                    <a:pt x="16035" y="3573"/>
                  </a:cubicBezTo>
                  <a:cubicBezTo>
                    <a:pt x="16242" y="3059"/>
                    <a:pt x="15619" y="2471"/>
                    <a:pt x="14892" y="2397"/>
                  </a:cubicBezTo>
                  <a:cubicBezTo>
                    <a:pt x="14165" y="2324"/>
                    <a:pt x="13335" y="2765"/>
                    <a:pt x="12504" y="3573"/>
                  </a:cubicBezTo>
                  <a:cubicBezTo>
                    <a:pt x="11673" y="4381"/>
                    <a:pt x="10842" y="5557"/>
                    <a:pt x="11050" y="5924"/>
                  </a:cubicBezTo>
                  <a:cubicBezTo>
                    <a:pt x="11258" y="6291"/>
                    <a:pt x="12504" y="5850"/>
                    <a:pt x="13646" y="5557"/>
                  </a:cubicBezTo>
                  <a:cubicBezTo>
                    <a:pt x="14789" y="5263"/>
                    <a:pt x="15827" y="5116"/>
                    <a:pt x="16346" y="5630"/>
                  </a:cubicBezTo>
                  <a:cubicBezTo>
                    <a:pt x="16865" y="6144"/>
                    <a:pt x="16865" y="7320"/>
                    <a:pt x="16242" y="9524"/>
                  </a:cubicBezTo>
                  <a:cubicBezTo>
                    <a:pt x="15619" y="11728"/>
                    <a:pt x="14373" y="14961"/>
                    <a:pt x="13542" y="17238"/>
                  </a:cubicBezTo>
                  <a:cubicBezTo>
                    <a:pt x="12712" y="19516"/>
                    <a:pt x="12296" y="20838"/>
                    <a:pt x="12400" y="21132"/>
                  </a:cubicBezTo>
                  <a:cubicBezTo>
                    <a:pt x="12504" y="21426"/>
                    <a:pt x="13127" y="20691"/>
                    <a:pt x="14685" y="19002"/>
                  </a:cubicBezTo>
                  <a:cubicBezTo>
                    <a:pt x="16242" y="17312"/>
                    <a:pt x="18735" y="14667"/>
                    <a:pt x="21227" y="120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2346052" y="6447812"/>
              <a:ext cx="3066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2655161" y="6348223"/>
              <a:ext cx="120235" cy="15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0790" fill="norm" stroke="1" extrusionOk="0">
                  <a:moveTo>
                    <a:pt x="3621" y="9102"/>
                  </a:moveTo>
                  <a:cubicBezTo>
                    <a:pt x="5871" y="8765"/>
                    <a:pt x="8121" y="8427"/>
                    <a:pt x="10146" y="7583"/>
                  </a:cubicBezTo>
                  <a:cubicBezTo>
                    <a:pt x="12171" y="6740"/>
                    <a:pt x="13971" y="5389"/>
                    <a:pt x="14646" y="3871"/>
                  </a:cubicBezTo>
                  <a:cubicBezTo>
                    <a:pt x="15321" y="2352"/>
                    <a:pt x="14871" y="664"/>
                    <a:pt x="13521" y="158"/>
                  </a:cubicBezTo>
                  <a:cubicBezTo>
                    <a:pt x="12171" y="-348"/>
                    <a:pt x="9921" y="327"/>
                    <a:pt x="7446" y="2690"/>
                  </a:cubicBezTo>
                  <a:cubicBezTo>
                    <a:pt x="4971" y="5052"/>
                    <a:pt x="2271" y="9102"/>
                    <a:pt x="921" y="12140"/>
                  </a:cubicBezTo>
                  <a:cubicBezTo>
                    <a:pt x="-429" y="15177"/>
                    <a:pt x="-429" y="17202"/>
                    <a:pt x="1821" y="18721"/>
                  </a:cubicBezTo>
                  <a:cubicBezTo>
                    <a:pt x="4071" y="20240"/>
                    <a:pt x="8571" y="21252"/>
                    <a:pt x="12171" y="20577"/>
                  </a:cubicBezTo>
                  <a:cubicBezTo>
                    <a:pt x="15771" y="19902"/>
                    <a:pt x="18471" y="17540"/>
                    <a:pt x="21171" y="15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2813730" y="6340476"/>
              <a:ext cx="122670" cy="14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0"/>
                  </a:moveTo>
                  <a:cubicBezTo>
                    <a:pt x="450" y="1929"/>
                    <a:pt x="900" y="3857"/>
                    <a:pt x="3150" y="6557"/>
                  </a:cubicBezTo>
                  <a:cubicBezTo>
                    <a:pt x="5400" y="9257"/>
                    <a:pt x="9450" y="12729"/>
                    <a:pt x="11475" y="15429"/>
                  </a:cubicBezTo>
                  <a:cubicBezTo>
                    <a:pt x="13500" y="18129"/>
                    <a:pt x="13500" y="20057"/>
                    <a:pt x="12375" y="20829"/>
                  </a:cubicBezTo>
                  <a:cubicBezTo>
                    <a:pt x="11250" y="21600"/>
                    <a:pt x="9000" y="21214"/>
                    <a:pt x="7425" y="20057"/>
                  </a:cubicBezTo>
                  <a:cubicBezTo>
                    <a:pt x="5850" y="18900"/>
                    <a:pt x="4950" y="16971"/>
                    <a:pt x="5625" y="14079"/>
                  </a:cubicBezTo>
                  <a:cubicBezTo>
                    <a:pt x="6300" y="11186"/>
                    <a:pt x="8550" y="7329"/>
                    <a:pt x="11475" y="4821"/>
                  </a:cubicBezTo>
                  <a:cubicBezTo>
                    <a:pt x="14400" y="2314"/>
                    <a:pt x="18000" y="11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2967066" y="6337920"/>
              <a:ext cx="138004" cy="10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0" y="3517"/>
                  </a:moveTo>
                  <a:cubicBezTo>
                    <a:pt x="2000" y="4521"/>
                    <a:pt x="4000" y="5526"/>
                    <a:pt x="5400" y="7535"/>
                  </a:cubicBezTo>
                  <a:cubicBezTo>
                    <a:pt x="6800" y="9545"/>
                    <a:pt x="7600" y="12559"/>
                    <a:pt x="8000" y="15321"/>
                  </a:cubicBezTo>
                  <a:cubicBezTo>
                    <a:pt x="8400" y="18084"/>
                    <a:pt x="8400" y="20596"/>
                    <a:pt x="7800" y="20847"/>
                  </a:cubicBezTo>
                  <a:cubicBezTo>
                    <a:pt x="7200" y="21098"/>
                    <a:pt x="6000" y="19089"/>
                    <a:pt x="5400" y="16828"/>
                  </a:cubicBezTo>
                  <a:cubicBezTo>
                    <a:pt x="4800" y="14568"/>
                    <a:pt x="4800" y="12056"/>
                    <a:pt x="6200" y="9042"/>
                  </a:cubicBezTo>
                  <a:cubicBezTo>
                    <a:pt x="7600" y="6028"/>
                    <a:pt x="10400" y="2512"/>
                    <a:pt x="13200" y="1005"/>
                  </a:cubicBezTo>
                  <a:cubicBezTo>
                    <a:pt x="16000" y="-502"/>
                    <a:pt x="18800" y="0"/>
                    <a:pt x="21600" y="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3094617" y="6286808"/>
              <a:ext cx="286460" cy="17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4796" y="9257"/>
                  </a:moveTo>
                  <a:cubicBezTo>
                    <a:pt x="3840" y="9566"/>
                    <a:pt x="2884" y="9874"/>
                    <a:pt x="2120" y="10646"/>
                  </a:cubicBezTo>
                  <a:cubicBezTo>
                    <a:pt x="1355" y="11417"/>
                    <a:pt x="782" y="12651"/>
                    <a:pt x="399" y="14194"/>
                  </a:cubicBezTo>
                  <a:cubicBezTo>
                    <a:pt x="17" y="15737"/>
                    <a:pt x="-174" y="17589"/>
                    <a:pt x="208" y="18669"/>
                  </a:cubicBezTo>
                  <a:cubicBezTo>
                    <a:pt x="591" y="19749"/>
                    <a:pt x="1546" y="20057"/>
                    <a:pt x="2502" y="19903"/>
                  </a:cubicBezTo>
                  <a:cubicBezTo>
                    <a:pt x="3458" y="19749"/>
                    <a:pt x="4414" y="19131"/>
                    <a:pt x="5083" y="18051"/>
                  </a:cubicBezTo>
                  <a:cubicBezTo>
                    <a:pt x="5752" y="16971"/>
                    <a:pt x="6134" y="15429"/>
                    <a:pt x="6325" y="13886"/>
                  </a:cubicBezTo>
                  <a:cubicBezTo>
                    <a:pt x="6516" y="12343"/>
                    <a:pt x="6516" y="10800"/>
                    <a:pt x="6038" y="10029"/>
                  </a:cubicBezTo>
                  <a:cubicBezTo>
                    <a:pt x="5561" y="9257"/>
                    <a:pt x="4605" y="9257"/>
                    <a:pt x="4509" y="8794"/>
                  </a:cubicBezTo>
                  <a:cubicBezTo>
                    <a:pt x="4414" y="8331"/>
                    <a:pt x="5178" y="7406"/>
                    <a:pt x="6038" y="6480"/>
                  </a:cubicBezTo>
                  <a:cubicBezTo>
                    <a:pt x="6899" y="5554"/>
                    <a:pt x="7854" y="4629"/>
                    <a:pt x="9192" y="4783"/>
                  </a:cubicBezTo>
                  <a:cubicBezTo>
                    <a:pt x="10530" y="4937"/>
                    <a:pt x="12251" y="6171"/>
                    <a:pt x="13302" y="8640"/>
                  </a:cubicBezTo>
                  <a:cubicBezTo>
                    <a:pt x="14353" y="11109"/>
                    <a:pt x="14736" y="14811"/>
                    <a:pt x="14831" y="17434"/>
                  </a:cubicBezTo>
                  <a:cubicBezTo>
                    <a:pt x="14927" y="20057"/>
                    <a:pt x="14736" y="21600"/>
                    <a:pt x="14353" y="21600"/>
                  </a:cubicBezTo>
                  <a:cubicBezTo>
                    <a:pt x="13971" y="21600"/>
                    <a:pt x="13398" y="20057"/>
                    <a:pt x="13684" y="17280"/>
                  </a:cubicBezTo>
                  <a:cubicBezTo>
                    <a:pt x="13971" y="14503"/>
                    <a:pt x="15118" y="10491"/>
                    <a:pt x="16552" y="7406"/>
                  </a:cubicBezTo>
                  <a:cubicBezTo>
                    <a:pt x="17985" y="4320"/>
                    <a:pt x="19706" y="2160"/>
                    <a:pt x="214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2821396" y="5872119"/>
              <a:ext cx="176339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635" y="11375"/>
                    <a:pt x="11270" y="2735"/>
                    <a:pt x="14870" y="575"/>
                  </a:cubicBezTo>
                  <a:cubicBezTo>
                    <a:pt x="18470" y="-1585"/>
                    <a:pt x="20035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2852064" y="5987801"/>
              <a:ext cx="16867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3772654" y="5596792"/>
              <a:ext cx="159011" cy="28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3" h="21533" fill="norm" stroke="1" extrusionOk="0">
                  <a:moveTo>
                    <a:pt x="15636" y="1168"/>
                  </a:moveTo>
                  <a:cubicBezTo>
                    <a:pt x="14327" y="584"/>
                    <a:pt x="13018" y="0"/>
                    <a:pt x="10563" y="0"/>
                  </a:cubicBezTo>
                  <a:cubicBezTo>
                    <a:pt x="8109" y="0"/>
                    <a:pt x="4509" y="584"/>
                    <a:pt x="2218" y="1751"/>
                  </a:cubicBezTo>
                  <a:cubicBezTo>
                    <a:pt x="-73" y="2919"/>
                    <a:pt x="-1055" y="4670"/>
                    <a:pt x="1563" y="7005"/>
                  </a:cubicBezTo>
                  <a:cubicBezTo>
                    <a:pt x="4181" y="9341"/>
                    <a:pt x="10400" y="12259"/>
                    <a:pt x="14163" y="14108"/>
                  </a:cubicBezTo>
                  <a:cubicBezTo>
                    <a:pt x="17927" y="15957"/>
                    <a:pt x="19236" y="16735"/>
                    <a:pt x="19890" y="17611"/>
                  </a:cubicBezTo>
                  <a:cubicBezTo>
                    <a:pt x="20545" y="18486"/>
                    <a:pt x="20545" y="19459"/>
                    <a:pt x="19727" y="20141"/>
                  </a:cubicBezTo>
                  <a:cubicBezTo>
                    <a:pt x="18909" y="20822"/>
                    <a:pt x="17272" y="21211"/>
                    <a:pt x="15636" y="21405"/>
                  </a:cubicBezTo>
                  <a:cubicBezTo>
                    <a:pt x="14000" y="21600"/>
                    <a:pt x="12363" y="21600"/>
                    <a:pt x="10727" y="21211"/>
                  </a:cubicBezTo>
                  <a:cubicBezTo>
                    <a:pt x="9090" y="20822"/>
                    <a:pt x="7454" y="20043"/>
                    <a:pt x="7618" y="19070"/>
                  </a:cubicBezTo>
                  <a:cubicBezTo>
                    <a:pt x="7781" y="18097"/>
                    <a:pt x="9745" y="16930"/>
                    <a:pt x="11709" y="157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3985650" y="5612126"/>
              <a:ext cx="139065" cy="248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1433" fill="norm" stroke="1" extrusionOk="0">
                  <a:moveTo>
                    <a:pt x="16080" y="1322"/>
                  </a:moveTo>
                  <a:cubicBezTo>
                    <a:pt x="14564" y="661"/>
                    <a:pt x="13048" y="0"/>
                    <a:pt x="10395" y="0"/>
                  </a:cubicBezTo>
                  <a:cubicBezTo>
                    <a:pt x="7743" y="0"/>
                    <a:pt x="3953" y="661"/>
                    <a:pt x="1869" y="1543"/>
                  </a:cubicBezTo>
                  <a:cubicBezTo>
                    <a:pt x="-215" y="2424"/>
                    <a:pt x="-594" y="3527"/>
                    <a:pt x="922" y="5290"/>
                  </a:cubicBezTo>
                  <a:cubicBezTo>
                    <a:pt x="2438" y="7053"/>
                    <a:pt x="5848" y="9478"/>
                    <a:pt x="9259" y="11351"/>
                  </a:cubicBezTo>
                  <a:cubicBezTo>
                    <a:pt x="12669" y="13224"/>
                    <a:pt x="16080" y="14547"/>
                    <a:pt x="18164" y="15869"/>
                  </a:cubicBezTo>
                  <a:cubicBezTo>
                    <a:pt x="20248" y="17192"/>
                    <a:pt x="21006" y="18514"/>
                    <a:pt x="20438" y="19396"/>
                  </a:cubicBezTo>
                  <a:cubicBezTo>
                    <a:pt x="19869" y="20278"/>
                    <a:pt x="17974" y="20718"/>
                    <a:pt x="16080" y="21049"/>
                  </a:cubicBezTo>
                  <a:cubicBezTo>
                    <a:pt x="14185" y="21380"/>
                    <a:pt x="12290" y="21600"/>
                    <a:pt x="10774" y="21269"/>
                  </a:cubicBezTo>
                  <a:cubicBezTo>
                    <a:pt x="9259" y="20939"/>
                    <a:pt x="8122" y="20057"/>
                    <a:pt x="8311" y="19286"/>
                  </a:cubicBezTo>
                  <a:cubicBezTo>
                    <a:pt x="8501" y="18514"/>
                    <a:pt x="10017" y="17853"/>
                    <a:pt x="11532" y="171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4200657" y="5583893"/>
              <a:ext cx="146442" cy="243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010" fill="norm" stroke="1" extrusionOk="0">
                  <a:moveTo>
                    <a:pt x="19880" y="3096"/>
                  </a:moveTo>
                  <a:cubicBezTo>
                    <a:pt x="19147" y="1994"/>
                    <a:pt x="18415" y="892"/>
                    <a:pt x="17134" y="341"/>
                  </a:cubicBezTo>
                  <a:cubicBezTo>
                    <a:pt x="15853" y="-210"/>
                    <a:pt x="14022" y="-210"/>
                    <a:pt x="11825" y="1223"/>
                  </a:cubicBezTo>
                  <a:cubicBezTo>
                    <a:pt x="9629" y="2655"/>
                    <a:pt x="7066" y="5521"/>
                    <a:pt x="5053" y="8276"/>
                  </a:cubicBezTo>
                  <a:cubicBezTo>
                    <a:pt x="3039" y="11031"/>
                    <a:pt x="1575" y="13676"/>
                    <a:pt x="659" y="15990"/>
                  </a:cubicBezTo>
                  <a:cubicBezTo>
                    <a:pt x="-256" y="18304"/>
                    <a:pt x="-622" y="20288"/>
                    <a:pt x="2307" y="20839"/>
                  </a:cubicBezTo>
                  <a:cubicBezTo>
                    <a:pt x="5236" y="21390"/>
                    <a:pt x="11459" y="20508"/>
                    <a:pt x="15120" y="19627"/>
                  </a:cubicBezTo>
                  <a:cubicBezTo>
                    <a:pt x="18781" y="18745"/>
                    <a:pt x="19880" y="17863"/>
                    <a:pt x="20978" y="169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4209094" y="5750129"/>
              <a:ext cx="18400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3821855" y="5941800"/>
              <a:ext cx="50991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1461" y="21600"/>
                  </a:moveTo>
                  <a:cubicBezTo>
                    <a:pt x="705" y="21600"/>
                    <a:pt x="-51" y="21600"/>
                    <a:pt x="3" y="21000"/>
                  </a:cubicBezTo>
                  <a:cubicBezTo>
                    <a:pt x="57" y="20400"/>
                    <a:pt x="921" y="19200"/>
                    <a:pt x="3135" y="15600"/>
                  </a:cubicBezTo>
                  <a:cubicBezTo>
                    <a:pt x="5349" y="12000"/>
                    <a:pt x="8913" y="6000"/>
                    <a:pt x="12207" y="3000"/>
                  </a:cubicBezTo>
                  <a:cubicBezTo>
                    <a:pt x="15501" y="0"/>
                    <a:pt x="18525" y="0"/>
                    <a:pt x="2154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4064510" y="6059684"/>
              <a:ext cx="174051" cy="136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0229" fill="norm" stroke="1" extrusionOk="0">
                  <a:moveTo>
                    <a:pt x="3572" y="2983"/>
                  </a:moveTo>
                  <a:cubicBezTo>
                    <a:pt x="2955" y="4878"/>
                    <a:pt x="2338" y="6773"/>
                    <a:pt x="1720" y="10184"/>
                  </a:cubicBezTo>
                  <a:cubicBezTo>
                    <a:pt x="1103" y="13594"/>
                    <a:pt x="486" y="18520"/>
                    <a:pt x="178" y="19847"/>
                  </a:cubicBezTo>
                  <a:cubicBezTo>
                    <a:pt x="-131" y="21173"/>
                    <a:pt x="-131" y="18899"/>
                    <a:pt x="949" y="15299"/>
                  </a:cubicBezTo>
                  <a:cubicBezTo>
                    <a:pt x="2029" y="11699"/>
                    <a:pt x="4189" y="6773"/>
                    <a:pt x="6658" y="3741"/>
                  </a:cubicBezTo>
                  <a:cubicBezTo>
                    <a:pt x="9126" y="710"/>
                    <a:pt x="11903" y="-427"/>
                    <a:pt x="14526" y="141"/>
                  </a:cubicBezTo>
                  <a:cubicBezTo>
                    <a:pt x="17149" y="710"/>
                    <a:pt x="19618" y="2984"/>
                    <a:pt x="20543" y="6584"/>
                  </a:cubicBezTo>
                  <a:cubicBezTo>
                    <a:pt x="21469" y="10184"/>
                    <a:pt x="20852" y="15110"/>
                    <a:pt x="20235" y="200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0" y="7535869"/>
              <a:ext cx="176338" cy="268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6164"/>
                  </a:moveTo>
                  <a:cubicBezTo>
                    <a:pt x="1878" y="4330"/>
                    <a:pt x="3757" y="2496"/>
                    <a:pt x="6417" y="1375"/>
                  </a:cubicBezTo>
                  <a:cubicBezTo>
                    <a:pt x="9078" y="255"/>
                    <a:pt x="12522" y="-153"/>
                    <a:pt x="14713" y="51"/>
                  </a:cubicBezTo>
                  <a:cubicBezTo>
                    <a:pt x="16904" y="255"/>
                    <a:pt x="17843" y="1070"/>
                    <a:pt x="18157" y="2190"/>
                  </a:cubicBezTo>
                  <a:cubicBezTo>
                    <a:pt x="18470" y="3311"/>
                    <a:pt x="18157" y="4738"/>
                    <a:pt x="17530" y="5960"/>
                  </a:cubicBezTo>
                  <a:cubicBezTo>
                    <a:pt x="16904" y="7183"/>
                    <a:pt x="15965" y="8202"/>
                    <a:pt x="16278" y="8915"/>
                  </a:cubicBezTo>
                  <a:cubicBezTo>
                    <a:pt x="16591" y="9628"/>
                    <a:pt x="18157" y="10036"/>
                    <a:pt x="19409" y="10647"/>
                  </a:cubicBezTo>
                  <a:cubicBezTo>
                    <a:pt x="20661" y="11258"/>
                    <a:pt x="21600" y="12073"/>
                    <a:pt x="21600" y="13398"/>
                  </a:cubicBezTo>
                  <a:cubicBezTo>
                    <a:pt x="21600" y="14723"/>
                    <a:pt x="20661" y="16556"/>
                    <a:pt x="19409" y="17779"/>
                  </a:cubicBezTo>
                  <a:cubicBezTo>
                    <a:pt x="18157" y="19002"/>
                    <a:pt x="16591" y="19613"/>
                    <a:pt x="14557" y="20021"/>
                  </a:cubicBezTo>
                  <a:cubicBezTo>
                    <a:pt x="12522" y="20428"/>
                    <a:pt x="10017" y="20632"/>
                    <a:pt x="8922" y="20836"/>
                  </a:cubicBezTo>
                  <a:cubicBezTo>
                    <a:pt x="7826" y="21039"/>
                    <a:pt x="8139" y="21243"/>
                    <a:pt x="8452" y="21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337340" y="7751174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679486" y="7429237"/>
              <a:ext cx="304426" cy="347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38" fill="norm" stroke="1" extrusionOk="0">
                  <a:moveTo>
                    <a:pt x="1822" y="6618"/>
                  </a:moveTo>
                  <a:cubicBezTo>
                    <a:pt x="1642" y="11032"/>
                    <a:pt x="1462" y="15447"/>
                    <a:pt x="1372" y="18048"/>
                  </a:cubicBezTo>
                  <a:cubicBezTo>
                    <a:pt x="1282" y="20650"/>
                    <a:pt x="1282" y="21438"/>
                    <a:pt x="1102" y="21438"/>
                  </a:cubicBezTo>
                  <a:cubicBezTo>
                    <a:pt x="922" y="21438"/>
                    <a:pt x="562" y="20650"/>
                    <a:pt x="292" y="18442"/>
                  </a:cubicBezTo>
                  <a:cubicBezTo>
                    <a:pt x="22" y="16235"/>
                    <a:pt x="-158" y="12609"/>
                    <a:pt x="202" y="9613"/>
                  </a:cubicBezTo>
                  <a:cubicBezTo>
                    <a:pt x="562" y="6618"/>
                    <a:pt x="1462" y="4253"/>
                    <a:pt x="2182" y="2676"/>
                  </a:cubicBezTo>
                  <a:cubicBezTo>
                    <a:pt x="2902" y="1099"/>
                    <a:pt x="3442" y="311"/>
                    <a:pt x="4162" y="74"/>
                  </a:cubicBezTo>
                  <a:cubicBezTo>
                    <a:pt x="4882" y="-162"/>
                    <a:pt x="5782" y="153"/>
                    <a:pt x="6322" y="1178"/>
                  </a:cubicBezTo>
                  <a:cubicBezTo>
                    <a:pt x="6862" y="2203"/>
                    <a:pt x="7042" y="3937"/>
                    <a:pt x="7132" y="5199"/>
                  </a:cubicBezTo>
                  <a:cubicBezTo>
                    <a:pt x="7222" y="6460"/>
                    <a:pt x="7222" y="7248"/>
                    <a:pt x="7492" y="8115"/>
                  </a:cubicBezTo>
                  <a:cubicBezTo>
                    <a:pt x="7762" y="8983"/>
                    <a:pt x="8302" y="9929"/>
                    <a:pt x="8932" y="10086"/>
                  </a:cubicBezTo>
                  <a:cubicBezTo>
                    <a:pt x="9562" y="10244"/>
                    <a:pt x="10282" y="9613"/>
                    <a:pt x="11362" y="8194"/>
                  </a:cubicBezTo>
                  <a:cubicBezTo>
                    <a:pt x="12442" y="6775"/>
                    <a:pt x="13882" y="4568"/>
                    <a:pt x="14962" y="3228"/>
                  </a:cubicBezTo>
                  <a:cubicBezTo>
                    <a:pt x="16042" y="1888"/>
                    <a:pt x="16762" y="1415"/>
                    <a:pt x="17662" y="1178"/>
                  </a:cubicBezTo>
                  <a:cubicBezTo>
                    <a:pt x="18562" y="942"/>
                    <a:pt x="19642" y="942"/>
                    <a:pt x="20362" y="2124"/>
                  </a:cubicBezTo>
                  <a:cubicBezTo>
                    <a:pt x="21082" y="3307"/>
                    <a:pt x="21442" y="5672"/>
                    <a:pt x="21442" y="8588"/>
                  </a:cubicBezTo>
                  <a:cubicBezTo>
                    <a:pt x="21442" y="11505"/>
                    <a:pt x="21082" y="14974"/>
                    <a:pt x="20812" y="17102"/>
                  </a:cubicBezTo>
                  <a:cubicBezTo>
                    <a:pt x="20542" y="19231"/>
                    <a:pt x="20362" y="20019"/>
                    <a:pt x="20182" y="208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1129528" y="7423569"/>
              <a:ext cx="203935" cy="322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62" fill="norm" stroke="1" extrusionOk="0">
                  <a:moveTo>
                    <a:pt x="5339" y="8026"/>
                  </a:moveTo>
                  <a:cubicBezTo>
                    <a:pt x="5339" y="7175"/>
                    <a:pt x="5339" y="6325"/>
                    <a:pt x="5872" y="5475"/>
                  </a:cubicBezTo>
                  <a:cubicBezTo>
                    <a:pt x="6406" y="4624"/>
                    <a:pt x="7472" y="3774"/>
                    <a:pt x="8139" y="3774"/>
                  </a:cubicBezTo>
                  <a:cubicBezTo>
                    <a:pt x="8806" y="3774"/>
                    <a:pt x="9072" y="4624"/>
                    <a:pt x="8272" y="7260"/>
                  </a:cubicBezTo>
                  <a:cubicBezTo>
                    <a:pt x="7472" y="9897"/>
                    <a:pt x="5606" y="14319"/>
                    <a:pt x="4006" y="17210"/>
                  </a:cubicBezTo>
                  <a:cubicBezTo>
                    <a:pt x="2406" y="20101"/>
                    <a:pt x="1072" y="21462"/>
                    <a:pt x="406" y="21462"/>
                  </a:cubicBezTo>
                  <a:cubicBezTo>
                    <a:pt x="-261" y="21462"/>
                    <a:pt x="-261" y="20101"/>
                    <a:pt x="1606" y="17125"/>
                  </a:cubicBezTo>
                  <a:cubicBezTo>
                    <a:pt x="3472" y="14149"/>
                    <a:pt x="7206" y="9556"/>
                    <a:pt x="10006" y="6580"/>
                  </a:cubicBezTo>
                  <a:cubicBezTo>
                    <a:pt x="12806" y="3604"/>
                    <a:pt x="14672" y="2243"/>
                    <a:pt x="16272" y="1308"/>
                  </a:cubicBezTo>
                  <a:cubicBezTo>
                    <a:pt x="17872" y="372"/>
                    <a:pt x="19206" y="-138"/>
                    <a:pt x="20006" y="32"/>
                  </a:cubicBezTo>
                  <a:cubicBezTo>
                    <a:pt x="20806" y="202"/>
                    <a:pt x="21072" y="1053"/>
                    <a:pt x="21206" y="3774"/>
                  </a:cubicBezTo>
                  <a:cubicBezTo>
                    <a:pt x="21339" y="6495"/>
                    <a:pt x="21339" y="11087"/>
                    <a:pt x="20806" y="14234"/>
                  </a:cubicBezTo>
                  <a:cubicBezTo>
                    <a:pt x="20272" y="17380"/>
                    <a:pt x="19206" y="19081"/>
                    <a:pt x="18139" y="20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1203693" y="7597838"/>
              <a:ext cx="145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5600"/>
                    <a:pt x="2274" y="9600"/>
                    <a:pt x="5874" y="6000"/>
                  </a:cubicBezTo>
                  <a:cubicBezTo>
                    <a:pt x="9474" y="2400"/>
                    <a:pt x="15537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1521527" y="7426207"/>
              <a:ext cx="152781" cy="36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326" fill="norm" stroke="1" extrusionOk="0">
                  <a:moveTo>
                    <a:pt x="6952" y="6429"/>
                  </a:moveTo>
                  <a:cubicBezTo>
                    <a:pt x="5890" y="10005"/>
                    <a:pt x="4827" y="13580"/>
                    <a:pt x="3942" y="15814"/>
                  </a:cubicBezTo>
                  <a:cubicBezTo>
                    <a:pt x="3057" y="18049"/>
                    <a:pt x="2349" y="18943"/>
                    <a:pt x="1818" y="19762"/>
                  </a:cubicBezTo>
                  <a:cubicBezTo>
                    <a:pt x="1286" y="20581"/>
                    <a:pt x="932" y="21326"/>
                    <a:pt x="578" y="21326"/>
                  </a:cubicBezTo>
                  <a:cubicBezTo>
                    <a:pt x="224" y="21326"/>
                    <a:pt x="-130" y="20581"/>
                    <a:pt x="47" y="17825"/>
                  </a:cubicBezTo>
                  <a:cubicBezTo>
                    <a:pt x="224" y="15069"/>
                    <a:pt x="932" y="10303"/>
                    <a:pt x="2172" y="7100"/>
                  </a:cubicBezTo>
                  <a:cubicBezTo>
                    <a:pt x="3411" y="3897"/>
                    <a:pt x="5181" y="2258"/>
                    <a:pt x="7660" y="1216"/>
                  </a:cubicBezTo>
                  <a:cubicBezTo>
                    <a:pt x="10139" y="173"/>
                    <a:pt x="13326" y="-274"/>
                    <a:pt x="15981" y="173"/>
                  </a:cubicBezTo>
                  <a:cubicBezTo>
                    <a:pt x="18637" y="620"/>
                    <a:pt x="20762" y="1960"/>
                    <a:pt x="21116" y="3376"/>
                  </a:cubicBezTo>
                  <a:cubicBezTo>
                    <a:pt x="21470" y="4791"/>
                    <a:pt x="20054" y="6280"/>
                    <a:pt x="16513" y="7323"/>
                  </a:cubicBezTo>
                  <a:cubicBezTo>
                    <a:pt x="12972" y="8366"/>
                    <a:pt x="7306" y="8962"/>
                    <a:pt x="1640" y="9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1764474" y="7459834"/>
              <a:ext cx="244238" cy="27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1503" y="1211"/>
                  </a:moveTo>
                  <a:cubicBezTo>
                    <a:pt x="20603" y="606"/>
                    <a:pt x="19703" y="0"/>
                    <a:pt x="17903" y="0"/>
                  </a:cubicBezTo>
                  <a:cubicBezTo>
                    <a:pt x="16103" y="0"/>
                    <a:pt x="13403" y="606"/>
                    <a:pt x="10703" y="2221"/>
                  </a:cubicBezTo>
                  <a:cubicBezTo>
                    <a:pt x="8003" y="3836"/>
                    <a:pt x="5303" y="6460"/>
                    <a:pt x="3503" y="8983"/>
                  </a:cubicBezTo>
                  <a:cubicBezTo>
                    <a:pt x="1703" y="11507"/>
                    <a:pt x="803" y="13929"/>
                    <a:pt x="353" y="15746"/>
                  </a:cubicBezTo>
                  <a:cubicBezTo>
                    <a:pt x="-97" y="17563"/>
                    <a:pt x="-97" y="18774"/>
                    <a:pt x="240" y="19783"/>
                  </a:cubicBezTo>
                  <a:cubicBezTo>
                    <a:pt x="578" y="20793"/>
                    <a:pt x="1253" y="21600"/>
                    <a:pt x="3503" y="21600"/>
                  </a:cubicBezTo>
                  <a:cubicBezTo>
                    <a:pt x="5753" y="21600"/>
                    <a:pt x="9578" y="20793"/>
                    <a:pt x="11603" y="20187"/>
                  </a:cubicBezTo>
                  <a:cubicBezTo>
                    <a:pt x="13628" y="19581"/>
                    <a:pt x="13853" y="19178"/>
                    <a:pt x="14078" y="187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1771039" y="7613172"/>
              <a:ext cx="18400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176905" y="8157598"/>
              <a:ext cx="187610" cy="40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62" fill="norm" stroke="1" extrusionOk="0">
                  <a:moveTo>
                    <a:pt x="3438" y="11668"/>
                  </a:moveTo>
                  <a:cubicBezTo>
                    <a:pt x="3146" y="14486"/>
                    <a:pt x="2854" y="17303"/>
                    <a:pt x="2416" y="19047"/>
                  </a:cubicBezTo>
                  <a:cubicBezTo>
                    <a:pt x="1978" y="20791"/>
                    <a:pt x="1394" y="21462"/>
                    <a:pt x="957" y="21462"/>
                  </a:cubicBezTo>
                  <a:cubicBezTo>
                    <a:pt x="519" y="21462"/>
                    <a:pt x="227" y="20791"/>
                    <a:pt x="81" y="18578"/>
                  </a:cubicBezTo>
                  <a:cubicBezTo>
                    <a:pt x="-65" y="16364"/>
                    <a:pt x="-65" y="12607"/>
                    <a:pt x="519" y="9522"/>
                  </a:cubicBezTo>
                  <a:cubicBezTo>
                    <a:pt x="1103" y="6436"/>
                    <a:pt x="2270" y="4021"/>
                    <a:pt x="3146" y="2478"/>
                  </a:cubicBezTo>
                  <a:cubicBezTo>
                    <a:pt x="4021" y="935"/>
                    <a:pt x="4605" y="264"/>
                    <a:pt x="5627" y="63"/>
                  </a:cubicBezTo>
                  <a:cubicBezTo>
                    <a:pt x="6649" y="-138"/>
                    <a:pt x="8108" y="130"/>
                    <a:pt x="8984" y="1069"/>
                  </a:cubicBezTo>
                  <a:cubicBezTo>
                    <a:pt x="9859" y="2009"/>
                    <a:pt x="10151" y="3619"/>
                    <a:pt x="10443" y="4759"/>
                  </a:cubicBezTo>
                  <a:cubicBezTo>
                    <a:pt x="10735" y="5899"/>
                    <a:pt x="11027" y="6570"/>
                    <a:pt x="11319" y="7375"/>
                  </a:cubicBezTo>
                  <a:cubicBezTo>
                    <a:pt x="11611" y="8180"/>
                    <a:pt x="11903" y="9119"/>
                    <a:pt x="12486" y="9320"/>
                  </a:cubicBezTo>
                  <a:cubicBezTo>
                    <a:pt x="13070" y="9522"/>
                    <a:pt x="13946" y="8985"/>
                    <a:pt x="14676" y="8381"/>
                  </a:cubicBezTo>
                  <a:cubicBezTo>
                    <a:pt x="15405" y="7778"/>
                    <a:pt x="15989" y="7107"/>
                    <a:pt x="16865" y="6570"/>
                  </a:cubicBezTo>
                  <a:cubicBezTo>
                    <a:pt x="17740" y="6033"/>
                    <a:pt x="18908" y="5631"/>
                    <a:pt x="19784" y="5765"/>
                  </a:cubicBezTo>
                  <a:cubicBezTo>
                    <a:pt x="20659" y="5899"/>
                    <a:pt x="21243" y="6570"/>
                    <a:pt x="21389" y="8314"/>
                  </a:cubicBezTo>
                  <a:cubicBezTo>
                    <a:pt x="21535" y="10058"/>
                    <a:pt x="21243" y="12876"/>
                    <a:pt x="20951" y="14955"/>
                  </a:cubicBezTo>
                  <a:cubicBezTo>
                    <a:pt x="20659" y="17035"/>
                    <a:pt x="20367" y="18376"/>
                    <a:pt x="20076" y="19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402896" y="8368067"/>
              <a:ext cx="72449" cy="13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045" fill="norm" stroke="1" extrusionOk="0">
                  <a:moveTo>
                    <a:pt x="1005" y="6645"/>
                  </a:moveTo>
                  <a:cubicBezTo>
                    <a:pt x="4729" y="6645"/>
                    <a:pt x="8453" y="6645"/>
                    <a:pt x="11060" y="5245"/>
                  </a:cubicBezTo>
                  <a:cubicBezTo>
                    <a:pt x="13667" y="3845"/>
                    <a:pt x="15156" y="1045"/>
                    <a:pt x="14039" y="245"/>
                  </a:cubicBezTo>
                  <a:cubicBezTo>
                    <a:pt x="12922" y="-555"/>
                    <a:pt x="9198" y="645"/>
                    <a:pt x="6218" y="3245"/>
                  </a:cubicBezTo>
                  <a:cubicBezTo>
                    <a:pt x="3239" y="5845"/>
                    <a:pt x="1005" y="9845"/>
                    <a:pt x="260" y="12845"/>
                  </a:cubicBezTo>
                  <a:cubicBezTo>
                    <a:pt x="-485" y="15845"/>
                    <a:pt x="260" y="17845"/>
                    <a:pt x="3984" y="19045"/>
                  </a:cubicBezTo>
                  <a:cubicBezTo>
                    <a:pt x="7708" y="20245"/>
                    <a:pt x="14412" y="20645"/>
                    <a:pt x="21115" y="210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483969" y="8386842"/>
              <a:ext cx="98711" cy="121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0551" fill="norm" stroke="1" extrusionOk="0">
                  <a:moveTo>
                    <a:pt x="16407" y="1411"/>
                  </a:moveTo>
                  <a:cubicBezTo>
                    <a:pt x="13638" y="547"/>
                    <a:pt x="10869" y="-317"/>
                    <a:pt x="8654" y="115"/>
                  </a:cubicBezTo>
                  <a:cubicBezTo>
                    <a:pt x="6438" y="547"/>
                    <a:pt x="4777" y="2275"/>
                    <a:pt x="3392" y="4219"/>
                  </a:cubicBezTo>
                  <a:cubicBezTo>
                    <a:pt x="2007" y="6163"/>
                    <a:pt x="900" y="8323"/>
                    <a:pt x="346" y="11347"/>
                  </a:cubicBezTo>
                  <a:cubicBezTo>
                    <a:pt x="-208" y="14371"/>
                    <a:pt x="-208" y="18259"/>
                    <a:pt x="1177" y="19771"/>
                  </a:cubicBezTo>
                  <a:cubicBezTo>
                    <a:pt x="2561" y="21283"/>
                    <a:pt x="5330" y="20419"/>
                    <a:pt x="7269" y="18691"/>
                  </a:cubicBezTo>
                  <a:cubicBezTo>
                    <a:pt x="9207" y="16963"/>
                    <a:pt x="10315" y="14371"/>
                    <a:pt x="11146" y="11995"/>
                  </a:cubicBezTo>
                  <a:cubicBezTo>
                    <a:pt x="11977" y="9619"/>
                    <a:pt x="12530" y="7459"/>
                    <a:pt x="12807" y="7459"/>
                  </a:cubicBezTo>
                  <a:cubicBezTo>
                    <a:pt x="13084" y="7459"/>
                    <a:pt x="13084" y="9619"/>
                    <a:pt x="13084" y="11779"/>
                  </a:cubicBezTo>
                  <a:cubicBezTo>
                    <a:pt x="13084" y="13939"/>
                    <a:pt x="13084" y="16099"/>
                    <a:pt x="14469" y="16963"/>
                  </a:cubicBezTo>
                  <a:cubicBezTo>
                    <a:pt x="15854" y="17827"/>
                    <a:pt x="18623" y="17395"/>
                    <a:pt x="21392" y="169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608235" y="8393881"/>
              <a:ext cx="89448" cy="13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4" fill="norm" stroke="1" extrusionOk="0">
                  <a:moveTo>
                    <a:pt x="6789" y="1432"/>
                  </a:moveTo>
                  <a:cubicBezTo>
                    <a:pt x="4937" y="5507"/>
                    <a:pt x="3086" y="9583"/>
                    <a:pt x="1851" y="12639"/>
                  </a:cubicBezTo>
                  <a:cubicBezTo>
                    <a:pt x="617" y="15696"/>
                    <a:pt x="0" y="17734"/>
                    <a:pt x="0" y="17326"/>
                  </a:cubicBezTo>
                  <a:cubicBezTo>
                    <a:pt x="0" y="16918"/>
                    <a:pt x="617" y="14066"/>
                    <a:pt x="1234" y="11620"/>
                  </a:cubicBezTo>
                  <a:cubicBezTo>
                    <a:pt x="1851" y="9175"/>
                    <a:pt x="2469" y="7137"/>
                    <a:pt x="3703" y="5303"/>
                  </a:cubicBezTo>
                  <a:cubicBezTo>
                    <a:pt x="4937" y="3469"/>
                    <a:pt x="6789" y="1839"/>
                    <a:pt x="9257" y="820"/>
                  </a:cubicBezTo>
                  <a:cubicBezTo>
                    <a:pt x="11726" y="-198"/>
                    <a:pt x="14811" y="-606"/>
                    <a:pt x="16971" y="1636"/>
                  </a:cubicBezTo>
                  <a:cubicBezTo>
                    <a:pt x="19131" y="3877"/>
                    <a:pt x="20366" y="8768"/>
                    <a:pt x="20983" y="12436"/>
                  </a:cubicBezTo>
                  <a:cubicBezTo>
                    <a:pt x="21600" y="16103"/>
                    <a:pt x="21600" y="18549"/>
                    <a:pt x="21600" y="209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889353" y="8223963"/>
              <a:ext cx="130337" cy="33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71" y="19108"/>
                    <a:pt x="2541" y="16615"/>
                    <a:pt x="4871" y="13292"/>
                  </a:cubicBezTo>
                  <a:cubicBezTo>
                    <a:pt x="7200" y="9969"/>
                    <a:pt x="10588" y="5815"/>
                    <a:pt x="12706" y="3323"/>
                  </a:cubicBezTo>
                  <a:cubicBezTo>
                    <a:pt x="14824" y="831"/>
                    <a:pt x="15671" y="0"/>
                    <a:pt x="16518" y="0"/>
                  </a:cubicBezTo>
                  <a:cubicBezTo>
                    <a:pt x="17365" y="0"/>
                    <a:pt x="18212" y="831"/>
                    <a:pt x="18847" y="3406"/>
                  </a:cubicBezTo>
                  <a:cubicBezTo>
                    <a:pt x="19482" y="5982"/>
                    <a:pt x="19906" y="10302"/>
                    <a:pt x="20329" y="12877"/>
                  </a:cubicBezTo>
                  <a:cubicBezTo>
                    <a:pt x="20753" y="15452"/>
                    <a:pt x="21176" y="16283"/>
                    <a:pt x="21388" y="16698"/>
                  </a:cubicBezTo>
                  <a:cubicBezTo>
                    <a:pt x="21600" y="17114"/>
                    <a:pt x="21600" y="17114"/>
                    <a:pt x="21600" y="171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904687" y="8333854"/>
              <a:ext cx="138004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1078468" y="8218852"/>
              <a:ext cx="74561" cy="24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408" fill="norm" stroke="1" extrusionOk="0">
                  <a:moveTo>
                    <a:pt x="5040" y="0"/>
                  </a:moveTo>
                  <a:cubicBezTo>
                    <a:pt x="4320" y="5951"/>
                    <a:pt x="3600" y="11902"/>
                    <a:pt x="3240" y="15429"/>
                  </a:cubicBezTo>
                  <a:cubicBezTo>
                    <a:pt x="2880" y="18955"/>
                    <a:pt x="2880" y="20057"/>
                    <a:pt x="2160" y="19947"/>
                  </a:cubicBezTo>
                  <a:cubicBezTo>
                    <a:pt x="1440" y="19837"/>
                    <a:pt x="0" y="18514"/>
                    <a:pt x="0" y="17302"/>
                  </a:cubicBezTo>
                  <a:cubicBezTo>
                    <a:pt x="0" y="16090"/>
                    <a:pt x="1440" y="14988"/>
                    <a:pt x="3960" y="14216"/>
                  </a:cubicBezTo>
                  <a:cubicBezTo>
                    <a:pt x="6480" y="13445"/>
                    <a:pt x="10080" y="13004"/>
                    <a:pt x="13320" y="13114"/>
                  </a:cubicBezTo>
                  <a:cubicBezTo>
                    <a:pt x="16560" y="13225"/>
                    <a:pt x="19440" y="13886"/>
                    <a:pt x="20520" y="15318"/>
                  </a:cubicBezTo>
                  <a:cubicBezTo>
                    <a:pt x="21600" y="16751"/>
                    <a:pt x="20880" y="18955"/>
                    <a:pt x="18360" y="20167"/>
                  </a:cubicBezTo>
                  <a:cubicBezTo>
                    <a:pt x="15840" y="21380"/>
                    <a:pt x="11520" y="21600"/>
                    <a:pt x="8640" y="21269"/>
                  </a:cubicBezTo>
                  <a:cubicBezTo>
                    <a:pt x="5760" y="20939"/>
                    <a:pt x="4320" y="20057"/>
                    <a:pt x="2880" y="191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1234361" y="8318521"/>
              <a:ext cx="53669" cy="13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800"/>
                    <a:pt x="11314" y="1600"/>
                    <a:pt x="8229" y="3000"/>
                  </a:cubicBezTo>
                  <a:cubicBezTo>
                    <a:pt x="5143" y="4400"/>
                    <a:pt x="4114" y="6400"/>
                    <a:pt x="6171" y="9000"/>
                  </a:cubicBezTo>
                  <a:cubicBezTo>
                    <a:pt x="8229" y="11600"/>
                    <a:pt x="13371" y="14800"/>
                    <a:pt x="12857" y="17000"/>
                  </a:cubicBezTo>
                  <a:cubicBezTo>
                    <a:pt x="12343" y="19200"/>
                    <a:pt x="6171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1380031" y="8402856"/>
              <a:ext cx="1" cy="7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1610036" y="8249519"/>
              <a:ext cx="92003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6503"/>
                    <a:pt x="12000" y="13006"/>
                    <a:pt x="8400" y="16606"/>
                  </a:cubicBezTo>
                  <a:cubicBezTo>
                    <a:pt x="4800" y="20206"/>
                    <a:pt x="2400" y="2090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1560093" y="8324711"/>
              <a:ext cx="57611" cy="2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18807" fill="norm" stroke="1" extrusionOk="0">
                  <a:moveTo>
                    <a:pt x="21170" y="7025"/>
                  </a:moveTo>
                  <a:cubicBezTo>
                    <a:pt x="16474" y="3098"/>
                    <a:pt x="11779" y="-829"/>
                    <a:pt x="7553" y="153"/>
                  </a:cubicBezTo>
                  <a:cubicBezTo>
                    <a:pt x="3327" y="1135"/>
                    <a:pt x="-430" y="7025"/>
                    <a:pt x="40" y="11935"/>
                  </a:cubicBezTo>
                  <a:cubicBezTo>
                    <a:pt x="509" y="16844"/>
                    <a:pt x="5205" y="20771"/>
                    <a:pt x="9900" y="16844"/>
                  </a:cubicBezTo>
                  <a:cubicBezTo>
                    <a:pt x="14596" y="12917"/>
                    <a:pt x="19292" y="1135"/>
                    <a:pt x="19761" y="153"/>
                  </a:cubicBezTo>
                  <a:cubicBezTo>
                    <a:pt x="20231" y="-829"/>
                    <a:pt x="16474" y="8989"/>
                    <a:pt x="12718" y="188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1755706" y="8364522"/>
              <a:ext cx="30668" cy="2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5" fill="norm" stroke="1" extrusionOk="0">
                  <a:moveTo>
                    <a:pt x="21600" y="0"/>
                  </a:moveTo>
                  <a:cubicBezTo>
                    <a:pt x="19800" y="10800"/>
                    <a:pt x="18000" y="21600"/>
                    <a:pt x="17100" y="20520"/>
                  </a:cubicBezTo>
                  <a:cubicBezTo>
                    <a:pt x="16200" y="19440"/>
                    <a:pt x="16200" y="6480"/>
                    <a:pt x="13500" y="4320"/>
                  </a:cubicBezTo>
                  <a:cubicBezTo>
                    <a:pt x="10800" y="2160"/>
                    <a:pt x="5400" y="10800"/>
                    <a:pt x="0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1995933" y="8182608"/>
              <a:ext cx="150783" cy="26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21600" y="2322"/>
                  </a:moveTo>
                  <a:cubicBezTo>
                    <a:pt x="20136" y="1284"/>
                    <a:pt x="18671" y="245"/>
                    <a:pt x="16292" y="38"/>
                  </a:cubicBezTo>
                  <a:cubicBezTo>
                    <a:pt x="13912" y="-170"/>
                    <a:pt x="10617" y="453"/>
                    <a:pt x="7871" y="2530"/>
                  </a:cubicBezTo>
                  <a:cubicBezTo>
                    <a:pt x="5125" y="4607"/>
                    <a:pt x="2929" y="8138"/>
                    <a:pt x="1647" y="11045"/>
                  </a:cubicBezTo>
                  <a:cubicBezTo>
                    <a:pt x="366" y="13953"/>
                    <a:pt x="0" y="16238"/>
                    <a:pt x="0" y="17899"/>
                  </a:cubicBezTo>
                  <a:cubicBezTo>
                    <a:pt x="0" y="19561"/>
                    <a:pt x="366" y="20599"/>
                    <a:pt x="2746" y="21015"/>
                  </a:cubicBezTo>
                  <a:cubicBezTo>
                    <a:pt x="5125" y="21430"/>
                    <a:pt x="9519" y="21222"/>
                    <a:pt x="12631" y="20495"/>
                  </a:cubicBezTo>
                  <a:cubicBezTo>
                    <a:pt x="15742" y="19768"/>
                    <a:pt x="17573" y="18522"/>
                    <a:pt x="19403" y="17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2093047" y="8303187"/>
              <a:ext cx="222339" cy="12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0"/>
                  </a:moveTo>
                  <a:cubicBezTo>
                    <a:pt x="3724" y="3024"/>
                    <a:pt x="7448" y="6048"/>
                    <a:pt x="9683" y="8424"/>
                  </a:cubicBezTo>
                  <a:cubicBezTo>
                    <a:pt x="11917" y="10800"/>
                    <a:pt x="12662" y="12528"/>
                    <a:pt x="13159" y="14472"/>
                  </a:cubicBezTo>
                  <a:cubicBezTo>
                    <a:pt x="13655" y="16416"/>
                    <a:pt x="13903" y="18576"/>
                    <a:pt x="13407" y="19872"/>
                  </a:cubicBezTo>
                  <a:cubicBezTo>
                    <a:pt x="12910" y="21168"/>
                    <a:pt x="11669" y="21600"/>
                    <a:pt x="10924" y="20520"/>
                  </a:cubicBezTo>
                  <a:cubicBezTo>
                    <a:pt x="10179" y="19440"/>
                    <a:pt x="9931" y="16848"/>
                    <a:pt x="9931" y="14472"/>
                  </a:cubicBezTo>
                  <a:cubicBezTo>
                    <a:pt x="9931" y="12096"/>
                    <a:pt x="10179" y="9936"/>
                    <a:pt x="12166" y="7776"/>
                  </a:cubicBezTo>
                  <a:cubicBezTo>
                    <a:pt x="14152" y="5616"/>
                    <a:pt x="17876" y="3456"/>
                    <a:pt x="21600" y="12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1998092" y="8318521"/>
              <a:ext cx="117956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3289" y="21600"/>
                  </a:moveTo>
                  <a:cubicBezTo>
                    <a:pt x="1450" y="18514"/>
                    <a:pt x="-388" y="15429"/>
                    <a:pt x="72" y="12343"/>
                  </a:cubicBezTo>
                  <a:cubicBezTo>
                    <a:pt x="531" y="9257"/>
                    <a:pt x="3289" y="6171"/>
                    <a:pt x="7195" y="4114"/>
                  </a:cubicBezTo>
                  <a:cubicBezTo>
                    <a:pt x="11101" y="2057"/>
                    <a:pt x="16157" y="1028"/>
                    <a:pt x="212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2238717" y="8303187"/>
              <a:ext cx="145671" cy="135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fill="norm" stroke="1" extrusionOk="0">
                  <a:moveTo>
                    <a:pt x="0" y="3600"/>
                  </a:moveTo>
                  <a:cubicBezTo>
                    <a:pt x="1895" y="2400"/>
                    <a:pt x="3789" y="1200"/>
                    <a:pt x="6442" y="1600"/>
                  </a:cubicBezTo>
                  <a:cubicBezTo>
                    <a:pt x="9095" y="2000"/>
                    <a:pt x="12505" y="4000"/>
                    <a:pt x="14211" y="7200"/>
                  </a:cubicBezTo>
                  <a:cubicBezTo>
                    <a:pt x="15916" y="10400"/>
                    <a:pt x="15916" y="14800"/>
                    <a:pt x="15158" y="17600"/>
                  </a:cubicBezTo>
                  <a:cubicBezTo>
                    <a:pt x="14400" y="20400"/>
                    <a:pt x="12884" y="21600"/>
                    <a:pt x="12126" y="21000"/>
                  </a:cubicBezTo>
                  <a:cubicBezTo>
                    <a:pt x="11368" y="20400"/>
                    <a:pt x="11368" y="18000"/>
                    <a:pt x="12126" y="14800"/>
                  </a:cubicBezTo>
                  <a:cubicBezTo>
                    <a:pt x="12884" y="11600"/>
                    <a:pt x="14400" y="7600"/>
                    <a:pt x="16105" y="5000"/>
                  </a:cubicBezTo>
                  <a:cubicBezTo>
                    <a:pt x="17811" y="2400"/>
                    <a:pt x="19705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2428044" y="8303187"/>
              <a:ext cx="79013" cy="11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371" fill="norm" stroke="1" extrusionOk="0">
                  <a:moveTo>
                    <a:pt x="20869" y="0"/>
                  </a:moveTo>
                  <a:cubicBezTo>
                    <a:pt x="17494" y="0"/>
                    <a:pt x="14119" y="0"/>
                    <a:pt x="10407" y="2400"/>
                  </a:cubicBezTo>
                  <a:cubicBezTo>
                    <a:pt x="6694" y="4800"/>
                    <a:pt x="2644" y="9600"/>
                    <a:pt x="957" y="13200"/>
                  </a:cubicBezTo>
                  <a:cubicBezTo>
                    <a:pt x="-731" y="16800"/>
                    <a:pt x="-56" y="19200"/>
                    <a:pt x="1969" y="20400"/>
                  </a:cubicBezTo>
                  <a:cubicBezTo>
                    <a:pt x="3994" y="21600"/>
                    <a:pt x="7369" y="21600"/>
                    <a:pt x="10407" y="20880"/>
                  </a:cubicBezTo>
                  <a:cubicBezTo>
                    <a:pt x="13444" y="20160"/>
                    <a:pt x="16144" y="18720"/>
                    <a:pt x="17832" y="16560"/>
                  </a:cubicBezTo>
                  <a:cubicBezTo>
                    <a:pt x="19519" y="14400"/>
                    <a:pt x="20194" y="11520"/>
                    <a:pt x="19182" y="9360"/>
                  </a:cubicBezTo>
                  <a:cubicBezTo>
                    <a:pt x="18169" y="7200"/>
                    <a:pt x="15469" y="5760"/>
                    <a:pt x="12769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2514723" y="8287853"/>
              <a:ext cx="145671" cy="13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1200"/>
                  </a:moveTo>
                  <a:cubicBezTo>
                    <a:pt x="1895" y="1200"/>
                    <a:pt x="3789" y="1200"/>
                    <a:pt x="5874" y="3200"/>
                  </a:cubicBezTo>
                  <a:cubicBezTo>
                    <a:pt x="7958" y="5200"/>
                    <a:pt x="10232" y="9200"/>
                    <a:pt x="11368" y="12800"/>
                  </a:cubicBezTo>
                  <a:cubicBezTo>
                    <a:pt x="12505" y="16400"/>
                    <a:pt x="12505" y="19600"/>
                    <a:pt x="11747" y="20600"/>
                  </a:cubicBezTo>
                  <a:cubicBezTo>
                    <a:pt x="10989" y="21600"/>
                    <a:pt x="9474" y="20400"/>
                    <a:pt x="8716" y="18800"/>
                  </a:cubicBezTo>
                  <a:cubicBezTo>
                    <a:pt x="7958" y="17200"/>
                    <a:pt x="7958" y="15200"/>
                    <a:pt x="10232" y="12000"/>
                  </a:cubicBezTo>
                  <a:cubicBezTo>
                    <a:pt x="12505" y="8800"/>
                    <a:pt x="17053" y="4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3143404" y="7628505"/>
              <a:ext cx="260673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3181738" y="7712840"/>
              <a:ext cx="23767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8720"/>
                    <a:pt x="12077" y="15840"/>
                    <a:pt x="15677" y="12240"/>
                  </a:cubicBezTo>
                  <a:cubicBezTo>
                    <a:pt x="19277" y="8640"/>
                    <a:pt x="20439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4651261" y="7354252"/>
              <a:ext cx="224849" cy="2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66" fill="norm" stroke="1" extrusionOk="0">
                  <a:moveTo>
                    <a:pt x="21353" y="2201"/>
                  </a:moveTo>
                  <a:cubicBezTo>
                    <a:pt x="20625" y="1423"/>
                    <a:pt x="19897" y="644"/>
                    <a:pt x="18198" y="255"/>
                  </a:cubicBezTo>
                  <a:cubicBezTo>
                    <a:pt x="16499" y="-134"/>
                    <a:pt x="13829" y="-134"/>
                    <a:pt x="11524" y="644"/>
                  </a:cubicBezTo>
                  <a:cubicBezTo>
                    <a:pt x="9218" y="1423"/>
                    <a:pt x="7277" y="2980"/>
                    <a:pt x="6063" y="4342"/>
                  </a:cubicBezTo>
                  <a:cubicBezTo>
                    <a:pt x="4850" y="5704"/>
                    <a:pt x="4364" y="6871"/>
                    <a:pt x="4486" y="7844"/>
                  </a:cubicBezTo>
                  <a:cubicBezTo>
                    <a:pt x="4607" y="8817"/>
                    <a:pt x="5335" y="9596"/>
                    <a:pt x="6306" y="10082"/>
                  </a:cubicBezTo>
                  <a:cubicBezTo>
                    <a:pt x="7277" y="10569"/>
                    <a:pt x="8490" y="10763"/>
                    <a:pt x="8490" y="11055"/>
                  </a:cubicBezTo>
                  <a:cubicBezTo>
                    <a:pt x="8490" y="11347"/>
                    <a:pt x="7277" y="11736"/>
                    <a:pt x="5699" y="12612"/>
                  </a:cubicBezTo>
                  <a:cubicBezTo>
                    <a:pt x="4122" y="13488"/>
                    <a:pt x="2180" y="14850"/>
                    <a:pt x="1088" y="16017"/>
                  </a:cubicBezTo>
                  <a:cubicBezTo>
                    <a:pt x="-4" y="17185"/>
                    <a:pt x="-247" y="18158"/>
                    <a:pt x="238" y="18839"/>
                  </a:cubicBezTo>
                  <a:cubicBezTo>
                    <a:pt x="724" y="19520"/>
                    <a:pt x="1937" y="19909"/>
                    <a:pt x="5092" y="20298"/>
                  </a:cubicBezTo>
                  <a:cubicBezTo>
                    <a:pt x="8247" y="20688"/>
                    <a:pt x="13344" y="21077"/>
                    <a:pt x="18441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4914444" y="7597838"/>
              <a:ext cx="766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4906777" y="7505835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4793090" y="7137827"/>
              <a:ext cx="152022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4135" y="10165"/>
                  </a:moveTo>
                  <a:cubicBezTo>
                    <a:pt x="3775" y="12282"/>
                    <a:pt x="3415" y="14400"/>
                    <a:pt x="2695" y="16518"/>
                  </a:cubicBezTo>
                  <a:cubicBezTo>
                    <a:pt x="1975" y="18635"/>
                    <a:pt x="895" y="20753"/>
                    <a:pt x="355" y="20753"/>
                  </a:cubicBezTo>
                  <a:cubicBezTo>
                    <a:pt x="-185" y="20753"/>
                    <a:pt x="-185" y="18635"/>
                    <a:pt x="895" y="15247"/>
                  </a:cubicBezTo>
                  <a:cubicBezTo>
                    <a:pt x="1975" y="11859"/>
                    <a:pt x="4135" y="7200"/>
                    <a:pt x="5935" y="4235"/>
                  </a:cubicBezTo>
                  <a:cubicBezTo>
                    <a:pt x="7735" y="1271"/>
                    <a:pt x="9175" y="0"/>
                    <a:pt x="10615" y="0"/>
                  </a:cubicBezTo>
                  <a:cubicBezTo>
                    <a:pt x="12055" y="0"/>
                    <a:pt x="13495" y="1271"/>
                    <a:pt x="15295" y="5082"/>
                  </a:cubicBezTo>
                  <a:cubicBezTo>
                    <a:pt x="17095" y="8894"/>
                    <a:pt x="19255" y="15247"/>
                    <a:pt x="214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4531102" y="7321831"/>
              <a:ext cx="53668" cy="37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3527"/>
                    <a:pt x="2057" y="7053"/>
                    <a:pt x="3086" y="9992"/>
                  </a:cubicBezTo>
                  <a:cubicBezTo>
                    <a:pt x="4114" y="12931"/>
                    <a:pt x="5143" y="15282"/>
                    <a:pt x="8229" y="17118"/>
                  </a:cubicBezTo>
                  <a:cubicBezTo>
                    <a:pt x="11314" y="18955"/>
                    <a:pt x="16457" y="2027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5121448" y="7260496"/>
              <a:ext cx="23002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986"/>
                    <a:pt x="14400" y="3972"/>
                    <a:pt x="14400" y="6703"/>
                  </a:cubicBezTo>
                  <a:cubicBezTo>
                    <a:pt x="14400" y="9435"/>
                    <a:pt x="7200" y="12910"/>
                    <a:pt x="7200" y="15517"/>
                  </a:cubicBezTo>
                  <a:cubicBezTo>
                    <a:pt x="7200" y="18124"/>
                    <a:pt x="14400" y="1986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4515768" y="7738396"/>
              <a:ext cx="700239" cy="74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96" y="19366"/>
                    <a:pt x="5991" y="17131"/>
                    <a:pt x="8908" y="13779"/>
                  </a:cubicBezTo>
                  <a:cubicBezTo>
                    <a:pt x="11825" y="10428"/>
                    <a:pt x="14663" y="5959"/>
                    <a:pt x="16634" y="3352"/>
                  </a:cubicBezTo>
                  <a:cubicBezTo>
                    <a:pt x="18604" y="745"/>
                    <a:pt x="19708" y="0"/>
                    <a:pt x="20457" y="0"/>
                  </a:cubicBezTo>
                  <a:cubicBezTo>
                    <a:pt x="21206" y="0"/>
                    <a:pt x="21600" y="745"/>
                    <a:pt x="21600" y="2234"/>
                  </a:cubicBezTo>
                  <a:cubicBezTo>
                    <a:pt x="21600" y="3724"/>
                    <a:pt x="21206" y="5959"/>
                    <a:pt x="20812" y="81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4799441" y="7858510"/>
              <a:ext cx="184005" cy="13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9" fill="norm" stroke="1" extrusionOk="0">
                  <a:moveTo>
                    <a:pt x="0" y="0"/>
                  </a:moveTo>
                  <a:cubicBezTo>
                    <a:pt x="3600" y="4985"/>
                    <a:pt x="7200" y="9969"/>
                    <a:pt x="9450" y="13292"/>
                  </a:cubicBezTo>
                  <a:cubicBezTo>
                    <a:pt x="11700" y="16615"/>
                    <a:pt x="12600" y="18277"/>
                    <a:pt x="13800" y="19523"/>
                  </a:cubicBezTo>
                  <a:cubicBezTo>
                    <a:pt x="15000" y="20769"/>
                    <a:pt x="16500" y="21600"/>
                    <a:pt x="17850" y="20977"/>
                  </a:cubicBezTo>
                  <a:cubicBezTo>
                    <a:pt x="19200" y="20354"/>
                    <a:pt x="20400" y="18277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4937444" y="7896844"/>
              <a:ext cx="61336" cy="29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5874"/>
                    <a:pt x="12600" y="11747"/>
                    <a:pt x="9000" y="15347"/>
                  </a:cubicBezTo>
                  <a:cubicBezTo>
                    <a:pt x="5400" y="18947"/>
                    <a:pt x="2700" y="202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5052447" y="8119183"/>
              <a:ext cx="7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5044770" y="8011847"/>
              <a:ext cx="46012" cy="5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0897" fill="norm" stroke="1" extrusionOk="0">
                  <a:moveTo>
                    <a:pt x="20468" y="0"/>
                  </a:moveTo>
                  <a:cubicBezTo>
                    <a:pt x="14784" y="2057"/>
                    <a:pt x="9100" y="4114"/>
                    <a:pt x="5121" y="7714"/>
                  </a:cubicBezTo>
                  <a:cubicBezTo>
                    <a:pt x="1142" y="11314"/>
                    <a:pt x="-1132" y="16457"/>
                    <a:pt x="573" y="19029"/>
                  </a:cubicBezTo>
                  <a:cubicBezTo>
                    <a:pt x="2279" y="21600"/>
                    <a:pt x="7963" y="21600"/>
                    <a:pt x="10805" y="18514"/>
                  </a:cubicBezTo>
                  <a:cubicBezTo>
                    <a:pt x="13647" y="15428"/>
                    <a:pt x="13647" y="9257"/>
                    <a:pt x="13647" y="30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5389788" y="7620838"/>
              <a:ext cx="161005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0"/>
                    <a:pt x="3429" y="0"/>
                    <a:pt x="7029" y="3600"/>
                  </a:cubicBezTo>
                  <a:cubicBezTo>
                    <a:pt x="10629" y="7200"/>
                    <a:pt x="16114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5465805" y="7628505"/>
              <a:ext cx="54320" cy="17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325" fill="norm" stroke="1" extrusionOk="0">
                  <a:moveTo>
                    <a:pt x="20868" y="0"/>
                  </a:moveTo>
                  <a:cubicBezTo>
                    <a:pt x="14977" y="5172"/>
                    <a:pt x="9086" y="10344"/>
                    <a:pt x="5159" y="14299"/>
                  </a:cubicBezTo>
                  <a:cubicBezTo>
                    <a:pt x="1232" y="18254"/>
                    <a:pt x="-732" y="20992"/>
                    <a:pt x="250" y="21296"/>
                  </a:cubicBezTo>
                  <a:cubicBezTo>
                    <a:pt x="1232" y="21600"/>
                    <a:pt x="5159" y="19470"/>
                    <a:pt x="9086" y="17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5688794" y="7482835"/>
              <a:ext cx="1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5789074" y="7510843"/>
              <a:ext cx="94362" cy="144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000" fill="norm" stroke="1" extrusionOk="0">
                  <a:moveTo>
                    <a:pt x="10096" y="2622"/>
                  </a:moveTo>
                  <a:cubicBezTo>
                    <a:pt x="7253" y="2995"/>
                    <a:pt x="4411" y="3367"/>
                    <a:pt x="2706" y="4671"/>
                  </a:cubicBezTo>
                  <a:cubicBezTo>
                    <a:pt x="1001" y="5974"/>
                    <a:pt x="432" y="8208"/>
                    <a:pt x="148" y="11002"/>
                  </a:cubicBezTo>
                  <a:cubicBezTo>
                    <a:pt x="-136" y="13795"/>
                    <a:pt x="-136" y="17146"/>
                    <a:pt x="1285" y="19009"/>
                  </a:cubicBezTo>
                  <a:cubicBezTo>
                    <a:pt x="2706" y="20871"/>
                    <a:pt x="5548" y="21243"/>
                    <a:pt x="8106" y="20871"/>
                  </a:cubicBezTo>
                  <a:cubicBezTo>
                    <a:pt x="10664" y="20498"/>
                    <a:pt x="12938" y="19381"/>
                    <a:pt x="15211" y="16588"/>
                  </a:cubicBezTo>
                  <a:cubicBezTo>
                    <a:pt x="17485" y="13795"/>
                    <a:pt x="19759" y="9326"/>
                    <a:pt x="20611" y="6160"/>
                  </a:cubicBezTo>
                  <a:cubicBezTo>
                    <a:pt x="21464" y="2995"/>
                    <a:pt x="20896" y="1133"/>
                    <a:pt x="18622" y="388"/>
                  </a:cubicBezTo>
                  <a:cubicBezTo>
                    <a:pt x="16348" y="-357"/>
                    <a:pt x="12369" y="15"/>
                    <a:pt x="10380" y="1133"/>
                  </a:cubicBezTo>
                  <a:cubicBezTo>
                    <a:pt x="8390" y="2250"/>
                    <a:pt x="8390" y="4112"/>
                    <a:pt x="8390" y="59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5946582" y="7498169"/>
              <a:ext cx="132549" cy="166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331" fill="norm" stroke="1" extrusionOk="0">
                  <a:moveTo>
                    <a:pt x="10241" y="3927"/>
                  </a:moveTo>
                  <a:cubicBezTo>
                    <a:pt x="8203" y="4582"/>
                    <a:pt x="6166" y="5236"/>
                    <a:pt x="4332" y="7364"/>
                  </a:cubicBezTo>
                  <a:cubicBezTo>
                    <a:pt x="2498" y="9491"/>
                    <a:pt x="868" y="13091"/>
                    <a:pt x="256" y="15709"/>
                  </a:cubicBezTo>
                  <a:cubicBezTo>
                    <a:pt x="-355" y="18327"/>
                    <a:pt x="53" y="19964"/>
                    <a:pt x="2294" y="20782"/>
                  </a:cubicBezTo>
                  <a:cubicBezTo>
                    <a:pt x="4536" y="21600"/>
                    <a:pt x="8611" y="21600"/>
                    <a:pt x="12075" y="20127"/>
                  </a:cubicBezTo>
                  <a:cubicBezTo>
                    <a:pt x="15539" y="18655"/>
                    <a:pt x="18392" y="15709"/>
                    <a:pt x="19819" y="12927"/>
                  </a:cubicBezTo>
                  <a:cubicBezTo>
                    <a:pt x="21245" y="10145"/>
                    <a:pt x="21245" y="7527"/>
                    <a:pt x="21041" y="5400"/>
                  </a:cubicBezTo>
                  <a:cubicBezTo>
                    <a:pt x="20837" y="3273"/>
                    <a:pt x="20430" y="1636"/>
                    <a:pt x="19207" y="818"/>
                  </a:cubicBezTo>
                  <a:cubicBezTo>
                    <a:pt x="17985" y="0"/>
                    <a:pt x="15947" y="0"/>
                    <a:pt x="1390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4221356" y="7137827"/>
              <a:ext cx="355748" cy="86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600" fill="norm" stroke="1" extrusionOk="0">
                  <a:moveTo>
                    <a:pt x="11591" y="0"/>
                  </a:moveTo>
                  <a:cubicBezTo>
                    <a:pt x="10374" y="0"/>
                    <a:pt x="9157" y="0"/>
                    <a:pt x="8016" y="382"/>
                  </a:cubicBezTo>
                  <a:cubicBezTo>
                    <a:pt x="6875" y="765"/>
                    <a:pt x="5811" y="1529"/>
                    <a:pt x="4518" y="2995"/>
                  </a:cubicBezTo>
                  <a:cubicBezTo>
                    <a:pt x="3225" y="4460"/>
                    <a:pt x="1704" y="6627"/>
                    <a:pt x="791" y="8506"/>
                  </a:cubicBezTo>
                  <a:cubicBezTo>
                    <a:pt x="-122" y="10386"/>
                    <a:pt x="-426" y="11979"/>
                    <a:pt x="867" y="13667"/>
                  </a:cubicBezTo>
                  <a:cubicBezTo>
                    <a:pt x="2160" y="15356"/>
                    <a:pt x="5050" y="17140"/>
                    <a:pt x="8701" y="18478"/>
                  </a:cubicBezTo>
                  <a:cubicBezTo>
                    <a:pt x="12351" y="19816"/>
                    <a:pt x="16763" y="20708"/>
                    <a:pt x="211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6187139" y="7306497"/>
              <a:ext cx="204144" cy="63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600" fill="norm" stroke="1" extrusionOk="0">
                  <a:moveTo>
                    <a:pt x="10273" y="0"/>
                  </a:moveTo>
                  <a:cubicBezTo>
                    <a:pt x="13171" y="1648"/>
                    <a:pt x="16068" y="3296"/>
                    <a:pt x="18176" y="5465"/>
                  </a:cubicBezTo>
                  <a:cubicBezTo>
                    <a:pt x="20283" y="7634"/>
                    <a:pt x="21600" y="10323"/>
                    <a:pt x="20810" y="12622"/>
                  </a:cubicBezTo>
                  <a:cubicBezTo>
                    <a:pt x="20020" y="14920"/>
                    <a:pt x="17122" y="16829"/>
                    <a:pt x="13302" y="18260"/>
                  </a:cubicBezTo>
                  <a:cubicBezTo>
                    <a:pt x="9483" y="19692"/>
                    <a:pt x="4741" y="2064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3612164" y="7329498"/>
              <a:ext cx="282591" cy="54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1325" y="0"/>
                  </a:moveTo>
                  <a:cubicBezTo>
                    <a:pt x="17082" y="1825"/>
                    <a:pt x="12839" y="3651"/>
                    <a:pt x="10043" y="5020"/>
                  </a:cubicBezTo>
                  <a:cubicBezTo>
                    <a:pt x="7246" y="6389"/>
                    <a:pt x="5896" y="7301"/>
                    <a:pt x="4932" y="7961"/>
                  </a:cubicBezTo>
                  <a:cubicBezTo>
                    <a:pt x="3968" y="8620"/>
                    <a:pt x="3389" y="9025"/>
                    <a:pt x="3486" y="9380"/>
                  </a:cubicBezTo>
                  <a:cubicBezTo>
                    <a:pt x="3582" y="9735"/>
                    <a:pt x="4354" y="10039"/>
                    <a:pt x="5993" y="10192"/>
                  </a:cubicBezTo>
                  <a:cubicBezTo>
                    <a:pt x="7632" y="10344"/>
                    <a:pt x="10139" y="10344"/>
                    <a:pt x="11875" y="10394"/>
                  </a:cubicBezTo>
                  <a:cubicBezTo>
                    <a:pt x="13611" y="10445"/>
                    <a:pt x="14575" y="10546"/>
                    <a:pt x="14961" y="10851"/>
                  </a:cubicBezTo>
                  <a:cubicBezTo>
                    <a:pt x="15346" y="11155"/>
                    <a:pt x="15154" y="11662"/>
                    <a:pt x="13418" y="12575"/>
                  </a:cubicBezTo>
                  <a:cubicBezTo>
                    <a:pt x="11682" y="13487"/>
                    <a:pt x="8404" y="14806"/>
                    <a:pt x="5993" y="15870"/>
                  </a:cubicBezTo>
                  <a:cubicBezTo>
                    <a:pt x="3582" y="16935"/>
                    <a:pt x="2039" y="17746"/>
                    <a:pt x="1075" y="18406"/>
                  </a:cubicBezTo>
                  <a:cubicBezTo>
                    <a:pt x="111" y="19065"/>
                    <a:pt x="-275" y="19572"/>
                    <a:pt x="207" y="19876"/>
                  </a:cubicBezTo>
                  <a:cubicBezTo>
                    <a:pt x="689" y="20180"/>
                    <a:pt x="2039" y="20282"/>
                    <a:pt x="4354" y="20180"/>
                  </a:cubicBezTo>
                  <a:cubicBezTo>
                    <a:pt x="6668" y="20079"/>
                    <a:pt x="9946" y="19775"/>
                    <a:pt x="12454" y="19623"/>
                  </a:cubicBezTo>
                  <a:cubicBezTo>
                    <a:pt x="14961" y="19470"/>
                    <a:pt x="16696" y="19470"/>
                    <a:pt x="18143" y="19521"/>
                  </a:cubicBezTo>
                  <a:cubicBezTo>
                    <a:pt x="19589" y="19572"/>
                    <a:pt x="20746" y="19673"/>
                    <a:pt x="21036" y="20028"/>
                  </a:cubicBezTo>
                  <a:cubicBezTo>
                    <a:pt x="21325" y="20383"/>
                    <a:pt x="20746" y="20992"/>
                    <a:pt x="2016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3634081" y="8065515"/>
              <a:ext cx="1533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3641748" y="7959316"/>
              <a:ext cx="53669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086" y="10932"/>
                    <a:pt x="6171" y="1332"/>
                    <a:pt x="9771" y="132"/>
                  </a:cubicBezTo>
                  <a:cubicBezTo>
                    <a:pt x="13371" y="-1068"/>
                    <a:pt x="17486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3741417" y="8004180"/>
              <a:ext cx="5366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3733750" y="8088515"/>
              <a:ext cx="76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3894754" y="7996513"/>
              <a:ext cx="1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3688777" y="7126824"/>
              <a:ext cx="144643" cy="14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990" fill="norm" stroke="1" extrusionOk="0">
                  <a:moveTo>
                    <a:pt x="2122" y="9110"/>
                  </a:moveTo>
                  <a:cubicBezTo>
                    <a:pt x="2122" y="10910"/>
                    <a:pt x="2122" y="12710"/>
                    <a:pt x="1743" y="15050"/>
                  </a:cubicBezTo>
                  <a:cubicBezTo>
                    <a:pt x="1364" y="17390"/>
                    <a:pt x="606" y="20270"/>
                    <a:pt x="227" y="20810"/>
                  </a:cubicBezTo>
                  <a:cubicBezTo>
                    <a:pt x="-152" y="21350"/>
                    <a:pt x="-152" y="19550"/>
                    <a:pt x="985" y="16130"/>
                  </a:cubicBezTo>
                  <a:cubicBezTo>
                    <a:pt x="2122" y="12710"/>
                    <a:pt x="4395" y="7670"/>
                    <a:pt x="6290" y="4610"/>
                  </a:cubicBezTo>
                  <a:cubicBezTo>
                    <a:pt x="8185" y="1550"/>
                    <a:pt x="9701" y="470"/>
                    <a:pt x="11406" y="110"/>
                  </a:cubicBezTo>
                  <a:cubicBezTo>
                    <a:pt x="13111" y="-250"/>
                    <a:pt x="15006" y="110"/>
                    <a:pt x="16711" y="3710"/>
                  </a:cubicBezTo>
                  <a:cubicBezTo>
                    <a:pt x="18416" y="7310"/>
                    <a:pt x="19932" y="14150"/>
                    <a:pt x="21448" y="209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3680082" y="8265172"/>
              <a:ext cx="2208051" cy="99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18208"/>
                  </a:moveTo>
                  <a:cubicBezTo>
                    <a:pt x="900" y="19869"/>
                    <a:pt x="1800" y="21531"/>
                    <a:pt x="2738" y="21531"/>
                  </a:cubicBezTo>
                  <a:cubicBezTo>
                    <a:pt x="3675" y="21531"/>
                    <a:pt x="4650" y="19869"/>
                    <a:pt x="5588" y="17931"/>
                  </a:cubicBezTo>
                  <a:cubicBezTo>
                    <a:pt x="6525" y="15993"/>
                    <a:pt x="7425" y="13777"/>
                    <a:pt x="8388" y="11562"/>
                  </a:cubicBezTo>
                  <a:cubicBezTo>
                    <a:pt x="9350" y="9346"/>
                    <a:pt x="10375" y="7131"/>
                    <a:pt x="11413" y="5469"/>
                  </a:cubicBezTo>
                  <a:cubicBezTo>
                    <a:pt x="12450" y="3808"/>
                    <a:pt x="13500" y="2700"/>
                    <a:pt x="14538" y="1869"/>
                  </a:cubicBezTo>
                  <a:cubicBezTo>
                    <a:pt x="15575" y="1039"/>
                    <a:pt x="16600" y="485"/>
                    <a:pt x="17625" y="208"/>
                  </a:cubicBezTo>
                  <a:cubicBezTo>
                    <a:pt x="18650" y="-69"/>
                    <a:pt x="19675" y="-69"/>
                    <a:pt x="20338" y="208"/>
                  </a:cubicBezTo>
                  <a:cubicBezTo>
                    <a:pt x="21000" y="485"/>
                    <a:pt x="21300" y="1039"/>
                    <a:pt x="21600" y="1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5009984" y="8448857"/>
              <a:ext cx="203467" cy="186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056" y="0"/>
                  </a:moveTo>
                  <a:cubicBezTo>
                    <a:pt x="1786" y="6214"/>
                    <a:pt x="1516" y="12427"/>
                    <a:pt x="1111" y="16274"/>
                  </a:cubicBezTo>
                  <a:cubicBezTo>
                    <a:pt x="706" y="20121"/>
                    <a:pt x="166" y="21600"/>
                    <a:pt x="31" y="21600"/>
                  </a:cubicBezTo>
                  <a:cubicBezTo>
                    <a:pt x="-104" y="21600"/>
                    <a:pt x="166" y="20121"/>
                    <a:pt x="1516" y="16718"/>
                  </a:cubicBezTo>
                  <a:cubicBezTo>
                    <a:pt x="2866" y="13315"/>
                    <a:pt x="5296" y="7989"/>
                    <a:pt x="7186" y="4734"/>
                  </a:cubicBezTo>
                  <a:cubicBezTo>
                    <a:pt x="9076" y="1479"/>
                    <a:pt x="10426" y="296"/>
                    <a:pt x="12316" y="444"/>
                  </a:cubicBezTo>
                  <a:cubicBezTo>
                    <a:pt x="14206" y="592"/>
                    <a:pt x="16636" y="2071"/>
                    <a:pt x="18256" y="5770"/>
                  </a:cubicBezTo>
                  <a:cubicBezTo>
                    <a:pt x="19876" y="9468"/>
                    <a:pt x="20686" y="15386"/>
                    <a:pt x="21496" y="21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6969156" y="7915672"/>
              <a:ext cx="214673" cy="1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657" y="11375"/>
                    <a:pt x="11314" y="2735"/>
                    <a:pt x="14914" y="575"/>
                  </a:cubicBezTo>
                  <a:cubicBezTo>
                    <a:pt x="18514" y="-1585"/>
                    <a:pt x="20057" y="2735"/>
                    <a:pt x="21600" y="70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6992157" y="8096182"/>
              <a:ext cx="145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8257186" y="7335799"/>
              <a:ext cx="61336" cy="28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1839"/>
                  </a:moveTo>
                  <a:cubicBezTo>
                    <a:pt x="0" y="874"/>
                    <a:pt x="0" y="-90"/>
                    <a:pt x="900" y="6"/>
                  </a:cubicBezTo>
                  <a:cubicBezTo>
                    <a:pt x="1800" y="103"/>
                    <a:pt x="3600" y="1260"/>
                    <a:pt x="5400" y="4346"/>
                  </a:cubicBezTo>
                  <a:cubicBezTo>
                    <a:pt x="7200" y="7431"/>
                    <a:pt x="9000" y="12446"/>
                    <a:pt x="11700" y="15628"/>
                  </a:cubicBezTo>
                  <a:cubicBezTo>
                    <a:pt x="14400" y="18810"/>
                    <a:pt x="18000" y="20160"/>
                    <a:pt x="21600" y="21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8379855" y="7321831"/>
              <a:ext cx="161005" cy="160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7" fill="norm" stroke="1" extrusionOk="0">
                  <a:moveTo>
                    <a:pt x="0" y="0"/>
                  </a:moveTo>
                  <a:cubicBezTo>
                    <a:pt x="4457" y="6750"/>
                    <a:pt x="8914" y="13500"/>
                    <a:pt x="12000" y="17213"/>
                  </a:cubicBezTo>
                  <a:cubicBezTo>
                    <a:pt x="15086" y="20925"/>
                    <a:pt x="16800" y="21600"/>
                    <a:pt x="18171" y="20925"/>
                  </a:cubicBezTo>
                  <a:cubicBezTo>
                    <a:pt x="19543" y="20250"/>
                    <a:pt x="20571" y="18225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8533192" y="7314164"/>
              <a:ext cx="76669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700"/>
                    <a:pt x="12960" y="5400"/>
                    <a:pt x="9360" y="9000"/>
                  </a:cubicBezTo>
                  <a:cubicBezTo>
                    <a:pt x="5760" y="12600"/>
                    <a:pt x="2880" y="171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8636354" y="7643839"/>
              <a:ext cx="34842" cy="71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2519" y="0"/>
                  </a:moveTo>
                  <a:cubicBezTo>
                    <a:pt x="977" y="4629"/>
                    <a:pt x="-566" y="9257"/>
                    <a:pt x="205" y="13500"/>
                  </a:cubicBezTo>
                  <a:cubicBezTo>
                    <a:pt x="977" y="17743"/>
                    <a:pt x="4062" y="21600"/>
                    <a:pt x="7920" y="21600"/>
                  </a:cubicBezTo>
                  <a:cubicBezTo>
                    <a:pt x="11777" y="21600"/>
                    <a:pt x="16405" y="17743"/>
                    <a:pt x="21034" y="13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8653689" y="7492556"/>
              <a:ext cx="32840" cy="4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6" h="20635" fill="norm" stroke="1" extrusionOk="0">
                  <a:moveTo>
                    <a:pt x="19826" y="6235"/>
                  </a:moveTo>
                  <a:cubicBezTo>
                    <a:pt x="13654" y="2635"/>
                    <a:pt x="7483" y="-965"/>
                    <a:pt x="3626" y="235"/>
                  </a:cubicBezTo>
                  <a:cubicBezTo>
                    <a:pt x="-231" y="1435"/>
                    <a:pt x="-1774" y="7435"/>
                    <a:pt x="2855" y="9235"/>
                  </a:cubicBezTo>
                  <a:cubicBezTo>
                    <a:pt x="7483" y="11035"/>
                    <a:pt x="18283" y="8635"/>
                    <a:pt x="19055" y="6835"/>
                  </a:cubicBezTo>
                  <a:cubicBezTo>
                    <a:pt x="19826" y="5035"/>
                    <a:pt x="10569" y="3835"/>
                    <a:pt x="9026" y="6235"/>
                  </a:cubicBezTo>
                  <a:cubicBezTo>
                    <a:pt x="7483" y="8635"/>
                    <a:pt x="13654" y="14635"/>
                    <a:pt x="19826" y="20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8901201" y="7528836"/>
              <a:ext cx="16100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9108205" y="7329498"/>
              <a:ext cx="191672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225"/>
                    <a:pt x="2880" y="450"/>
                    <a:pt x="6048" y="3600"/>
                  </a:cubicBezTo>
                  <a:cubicBezTo>
                    <a:pt x="9216" y="6750"/>
                    <a:pt x="14112" y="12825"/>
                    <a:pt x="16992" y="16313"/>
                  </a:cubicBezTo>
                  <a:cubicBezTo>
                    <a:pt x="19872" y="19800"/>
                    <a:pt x="20736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9276865" y="7344832"/>
              <a:ext cx="130348" cy="339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439" fill="norm" stroke="1" extrusionOk="0">
                  <a:moveTo>
                    <a:pt x="21186" y="0"/>
                  </a:moveTo>
                  <a:cubicBezTo>
                    <a:pt x="16617" y="3707"/>
                    <a:pt x="12048" y="7415"/>
                    <a:pt x="8724" y="10478"/>
                  </a:cubicBezTo>
                  <a:cubicBezTo>
                    <a:pt x="5401" y="13540"/>
                    <a:pt x="3324" y="15958"/>
                    <a:pt x="1871" y="17731"/>
                  </a:cubicBezTo>
                  <a:cubicBezTo>
                    <a:pt x="417" y="19504"/>
                    <a:pt x="-414" y="20633"/>
                    <a:pt x="209" y="21116"/>
                  </a:cubicBezTo>
                  <a:cubicBezTo>
                    <a:pt x="832" y="21600"/>
                    <a:pt x="2909" y="21439"/>
                    <a:pt x="4986" y="21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9387719" y="7659172"/>
              <a:ext cx="27161" cy="84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046" fill="norm" stroke="1" extrusionOk="0">
                  <a:moveTo>
                    <a:pt x="9086" y="0"/>
                  </a:moveTo>
                  <a:cubicBezTo>
                    <a:pt x="5159" y="3812"/>
                    <a:pt x="1231" y="7624"/>
                    <a:pt x="250" y="11753"/>
                  </a:cubicBezTo>
                  <a:cubicBezTo>
                    <a:pt x="-732" y="15882"/>
                    <a:pt x="1232" y="20329"/>
                    <a:pt x="5159" y="20965"/>
                  </a:cubicBezTo>
                  <a:cubicBezTo>
                    <a:pt x="9086" y="21600"/>
                    <a:pt x="14977" y="18424"/>
                    <a:pt x="20868" y="152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Shape"/>
            <p:cNvSpPr/>
            <p:nvPr/>
          </p:nvSpPr>
          <p:spPr>
            <a:xfrm>
              <a:off x="9430212" y="7567171"/>
              <a:ext cx="30669" cy="5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0800"/>
                    <a:pt x="21600" y="21600"/>
                    <a:pt x="21600" y="21600"/>
                  </a:cubicBezTo>
                  <a:cubicBezTo>
                    <a:pt x="21600" y="21600"/>
                    <a:pt x="10800" y="108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9288067" y="7114827"/>
              <a:ext cx="165147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600" fill="norm" stroke="1" extrusionOk="0">
                  <a:moveTo>
                    <a:pt x="4526" y="5400"/>
                  </a:moveTo>
                  <a:cubicBezTo>
                    <a:pt x="3529" y="6840"/>
                    <a:pt x="2532" y="8280"/>
                    <a:pt x="1702" y="10440"/>
                  </a:cubicBezTo>
                  <a:cubicBezTo>
                    <a:pt x="871" y="12600"/>
                    <a:pt x="206" y="15480"/>
                    <a:pt x="40" y="15840"/>
                  </a:cubicBezTo>
                  <a:cubicBezTo>
                    <a:pt x="-126" y="16200"/>
                    <a:pt x="206" y="14040"/>
                    <a:pt x="1369" y="11340"/>
                  </a:cubicBezTo>
                  <a:cubicBezTo>
                    <a:pt x="2532" y="8640"/>
                    <a:pt x="4526" y="5400"/>
                    <a:pt x="6188" y="3240"/>
                  </a:cubicBezTo>
                  <a:cubicBezTo>
                    <a:pt x="7849" y="1080"/>
                    <a:pt x="9179" y="0"/>
                    <a:pt x="10508" y="0"/>
                  </a:cubicBezTo>
                  <a:cubicBezTo>
                    <a:pt x="11837" y="0"/>
                    <a:pt x="13166" y="1080"/>
                    <a:pt x="14994" y="4860"/>
                  </a:cubicBezTo>
                  <a:cubicBezTo>
                    <a:pt x="16822" y="8640"/>
                    <a:pt x="19148" y="15120"/>
                    <a:pt x="214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9614216" y="7283497"/>
              <a:ext cx="46002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979"/>
                    <a:pt x="14400" y="5959"/>
                    <a:pt x="10800" y="9248"/>
                  </a:cubicBezTo>
                  <a:cubicBezTo>
                    <a:pt x="7200" y="12538"/>
                    <a:pt x="3600" y="16138"/>
                    <a:pt x="1800" y="18248"/>
                  </a:cubicBezTo>
                  <a:cubicBezTo>
                    <a:pt x="0" y="20359"/>
                    <a:pt x="0" y="2097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8356150" y="7873844"/>
              <a:ext cx="1173732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294" y="21600"/>
                  </a:moveTo>
                  <a:cubicBezTo>
                    <a:pt x="106" y="19200"/>
                    <a:pt x="-81" y="16800"/>
                    <a:pt x="36" y="15600"/>
                  </a:cubicBezTo>
                  <a:cubicBezTo>
                    <a:pt x="153" y="14400"/>
                    <a:pt x="575" y="14400"/>
                    <a:pt x="1653" y="13600"/>
                  </a:cubicBezTo>
                  <a:cubicBezTo>
                    <a:pt x="2730" y="12800"/>
                    <a:pt x="4464" y="11200"/>
                    <a:pt x="6244" y="9200"/>
                  </a:cubicBezTo>
                  <a:cubicBezTo>
                    <a:pt x="8025" y="7200"/>
                    <a:pt x="9852" y="4800"/>
                    <a:pt x="11562" y="3200"/>
                  </a:cubicBezTo>
                  <a:cubicBezTo>
                    <a:pt x="13273" y="1600"/>
                    <a:pt x="14866" y="800"/>
                    <a:pt x="16506" y="400"/>
                  </a:cubicBezTo>
                  <a:cubicBezTo>
                    <a:pt x="18145" y="0"/>
                    <a:pt x="19832" y="0"/>
                    <a:pt x="2151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8786198" y="8011847"/>
              <a:ext cx="184005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5829"/>
                    <a:pt x="9000" y="11657"/>
                    <a:pt x="12600" y="15257"/>
                  </a:cubicBezTo>
                  <a:cubicBezTo>
                    <a:pt x="16200" y="18857"/>
                    <a:pt x="18900" y="202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8966028" y="8027180"/>
              <a:ext cx="88510" cy="29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21374" y="0"/>
                  </a:moveTo>
                  <a:cubicBezTo>
                    <a:pt x="17671" y="2084"/>
                    <a:pt x="13968" y="4168"/>
                    <a:pt x="10883" y="7295"/>
                  </a:cubicBezTo>
                  <a:cubicBezTo>
                    <a:pt x="7797" y="10421"/>
                    <a:pt x="5328" y="14589"/>
                    <a:pt x="3477" y="17147"/>
                  </a:cubicBezTo>
                  <a:cubicBezTo>
                    <a:pt x="1625" y="19705"/>
                    <a:pt x="391" y="20653"/>
                    <a:pt x="83" y="21126"/>
                  </a:cubicBezTo>
                  <a:cubicBezTo>
                    <a:pt x="-226" y="21600"/>
                    <a:pt x="391" y="21600"/>
                    <a:pt x="100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9100538" y="8303187"/>
              <a:ext cx="46002" cy="7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0" y="0"/>
                  </a:moveTo>
                  <a:cubicBezTo>
                    <a:pt x="0" y="3724"/>
                    <a:pt x="0" y="7448"/>
                    <a:pt x="600" y="11172"/>
                  </a:cubicBezTo>
                  <a:cubicBezTo>
                    <a:pt x="1200" y="14897"/>
                    <a:pt x="2400" y="18621"/>
                    <a:pt x="6000" y="20110"/>
                  </a:cubicBezTo>
                  <a:cubicBezTo>
                    <a:pt x="9600" y="21600"/>
                    <a:pt x="15600" y="20855"/>
                    <a:pt x="21600" y="20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9140469" y="8188124"/>
              <a:ext cx="36738" cy="3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18813" fill="norm" stroke="1" extrusionOk="0">
                  <a:moveTo>
                    <a:pt x="20700" y="4354"/>
                  </a:moveTo>
                  <a:cubicBezTo>
                    <a:pt x="13500" y="1474"/>
                    <a:pt x="6300" y="-1406"/>
                    <a:pt x="2700" y="754"/>
                  </a:cubicBezTo>
                  <a:cubicBezTo>
                    <a:pt x="-900" y="2914"/>
                    <a:pt x="-900" y="10114"/>
                    <a:pt x="2700" y="14434"/>
                  </a:cubicBezTo>
                  <a:cubicBezTo>
                    <a:pt x="6300" y="18754"/>
                    <a:pt x="13500" y="20194"/>
                    <a:pt x="17100" y="17314"/>
                  </a:cubicBezTo>
                  <a:cubicBezTo>
                    <a:pt x="20700" y="14434"/>
                    <a:pt x="20700" y="7234"/>
                    <a:pt x="18540" y="6514"/>
                  </a:cubicBezTo>
                  <a:cubicBezTo>
                    <a:pt x="16380" y="5794"/>
                    <a:pt x="12060" y="11554"/>
                    <a:pt x="7740" y="17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9920890" y="7728174"/>
              <a:ext cx="199339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62" y="0"/>
                    <a:pt x="3323" y="0"/>
                    <a:pt x="6092" y="2880"/>
                  </a:cubicBezTo>
                  <a:cubicBezTo>
                    <a:pt x="8862" y="5760"/>
                    <a:pt x="12738" y="11520"/>
                    <a:pt x="15508" y="15120"/>
                  </a:cubicBezTo>
                  <a:cubicBezTo>
                    <a:pt x="18277" y="18720"/>
                    <a:pt x="19938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9997558" y="7751174"/>
              <a:ext cx="122671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1986"/>
                    <a:pt x="12600" y="3972"/>
                    <a:pt x="9000" y="7572"/>
                  </a:cubicBezTo>
                  <a:cubicBezTo>
                    <a:pt x="5400" y="11172"/>
                    <a:pt x="2700" y="163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10296565" y="7636172"/>
              <a:ext cx="53669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10446388" y="7663344"/>
              <a:ext cx="124784" cy="13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0926" fill="norm" stroke="1" extrusionOk="0">
                  <a:moveTo>
                    <a:pt x="9666" y="537"/>
                  </a:moveTo>
                  <a:cubicBezTo>
                    <a:pt x="7506" y="1323"/>
                    <a:pt x="5346" y="2108"/>
                    <a:pt x="3618" y="4465"/>
                  </a:cubicBezTo>
                  <a:cubicBezTo>
                    <a:pt x="1890" y="6821"/>
                    <a:pt x="594" y="10748"/>
                    <a:pt x="162" y="13694"/>
                  </a:cubicBezTo>
                  <a:cubicBezTo>
                    <a:pt x="-270" y="16639"/>
                    <a:pt x="162" y="18603"/>
                    <a:pt x="1458" y="19781"/>
                  </a:cubicBezTo>
                  <a:cubicBezTo>
                    <a:pt x="2754" y="20959"/>
                    <a:pt x="4914" y="21352"/>
                    <a:pt x="7722" y="20370"/>
                  </a:cubicBezTo>
                  <a:cubicBezTo>
                    <a:pt x="10530" y="19388"/>
                    <a:pt x="13986" y="17032"/>
                    <a:pt x="16362" y="14676"/>
                  </a:cubicBezTo>
                  <a:cubicBezTo>
                    <a:pt x="18738" y="12319"/>
                    <a:pt x="20034" y="9963"/>
                    <a:pt x="20682" y="7607"/>
                  </a:cubicBezTo>
                  <a:cubicBezTo>
                    <a:pt x="21330" y="5250"/>
                    <a:pt x="21330" y="2894"/>
                    <a:pt x="19818" y="1519"/>
                  </a:cubicBezTo>
                  <a:cubicBezTo>
                    <a:pt x="18306" y="145"/>
                    <a:pt x="15282" y="-248"/>
                    <a:pt x="12690" y="145"/>
                  </a:cubicBezTo>
                  <a:cubicBezTo>
                    <a:pt x="10098" y="537"/>
                    <a:pt x="7938" y="1716"/>
                    <a:pt x="6858" y="3287"/>
                  </a:cubicBezTo>
                  <a:cubicBezTo>
                    <a:pt x="5778" y="4857"/>
                    <a:pt x="5778" y="6821"/>
                    <a:pt x="5778" y="8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10668646" y="7643839"/>
              <a:ext cx="130903" cy="14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039" fill="norm" stroke="1" extrusionOk="0">
                  <a:moveTo>
                    <a:pt x="17362" y="5492"/>
                  </a:moveTo>
                  <a:cubicBezTo>
                    <a:pt x="16162" y="4027"/>
                    <a:pt x="14962" y="2563"/>
                    <a:pt x="13362" y="2014"/>
                  </a:cubicBezTo>
                  <a:cubicBezTo>
                    <a:pt x="11762" y="1464"/>
                    <a:pt x="9762" y="1830"/>
                    <a:pt x="7162" y="3478"/>
                  </a:cubicBezTo>
                  <a:cubicBezTo>
                    <a:pt x="4562" y="5125"/>
                    <a:pt x="1362" y="8054"/>
                    <a:pt x="362" y="11166"/>
                  </a:cubicBezTo>
                  <a:cubicBezTo>
                    <a:pt x="-638" y="14278"/>
                    <a:pt x="562" y="17573"/>
                    <a:pt x="2362" y="19403"/>
                  </a:cubicBezTo>
                  <a:cubicBezTo>
                    <a:pt x="4162" y="21234"/>
                    <a:pt x="6562" y="21600"/>
                    <a:pt x="9762" y="20136"/>
                  </a:cubicBezTo>
                  <a:cubicBezTo>
                    <a:pt x="12962" y="18671"/>
                    <a:pt x="16962" y="15376"/>
                    <a:pt x="18962" y="12814"/>
                  </a:cubicBezTo>
                  <a:cubicBezTo>
                    <a:pt x="20962" y="10251"/>
                    <a:pt x="20962" y="8420"/>
                    <a:pt x="19162" y="6407"/>
                  </a:cubicBezTo>
                  <a:cubicBezTo>
                    <a:pt x="17362" y="4393"/>
                    <a:pt x="13762" y="2197"/>
                    <a:pt x="1016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10764242" y="7318880"/>
              <a:ext cx="382609" cy="994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488" fill="norm" stroke="1" extrusionOk="0">
                  <a:moveTo>
                    <a:pt x="16941" y="63"/>
                  </a:moveTo>
                  <a:cubicBezTo>
                    <a:pt x="17647" y="8"/>
                    <a:pt x="18353" y="-47"/>
                    <a:pt x="18847" y="63"/>
                  </a:cubicBezTo>
                  <a:cubicBezTo>
                    <a:pt x="19341" y="174"/>
                    <a:pt x="19624" y="450"/>
                    <a:pt x="20188" y="1389"/>
                  </a:cubicBezTo>
                  <a:cubicBezTo>
                    <a:pt x="20753" y="2328"/>
                    <a:pt x="21600" y="3930"/>
                    <a:pt x="20824" y="5477"/>
                  </a:cubicBezTo>
                  <a:cubicBezTo>
                    <a:pt x="20047" y="7024"/>
                    <a:pt x="17647" y="8516"/>
                    <a:pt x="15812" y="9621"/>
                  </a:cubicBezTo>
                  <a:cubicBezTo>
                    <a:pt x="13976" y="10725"/>
                    <a:pt x="12706" y="11444"/>
                    <a:pt x="12000" y="11941"/>
                  </a:cubicBezTo>
                  <a:cubicBezTo>
                    <a:pt x="11294" y="12438"/>
                    <a:pt x="11153" y="12714"/>
                    <a:pt x="11576" y="13156"/>
                  </a:cubicBezTo>
                  <a:cubicBezTo>
                    <a:pt x="12000" y="13598"/>
                    <a:pt x="12988" y="14206"/>
                    <a:pt x="14047" y="15007"/>
                  </a:cubicBezTo>
                  <a:cubicBezTo>
                    <a:pt x="15106" y="15808"/>
                    <a:pt x="16235" y="16802"/>
                    <a:pt x="16518" y="17631"/>
                  </a:cubicBezTo>
                  <a:cubicBezTo>
                    <a:pt x="16800" y="18459"/>
                    <a:pt x="16235" y="19122"/>
                    <a:pt x="14329" y="19758"/>
                  </a:cubicBezTo>
                  <a:cubicBezTo>
                    <a:pt x="12424" y="20393"/>
                    <a:pt x="9176" y="21001"/>
                    <a:pt x="6565" y="21277"/>
                  </a:cubicBezTo>
                  <a:cubicBezTo>
                    <a:pt x="3953" y="21553"/>
                    <a:pt x="1976" y="21498"/>
                    <a:pt x="0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7884921" y="7209756"/>
              <a:ext cx="272597" cy="1217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29" fill="norm" stroke="1" extrusionOk="0">
                  <a:moveTo>
                    <a:pt x="5133" y="626"/>
                  </a:moveTo>
                  <a:cubicBezTo>
                    <a:pt x="5533" y="355"/>
                    <a:pt x="5933" y="84"/>
                    <a:pt x="5633" y="16"/>
                  </a:cubicBezTo>
                  <a:cubicBezTo>
                    <a:pt x="5333" y="-52"/>
                    <a:pt x="4333" y="84"/>
                    <a:pt x="2933" y="648"/>
                  </a:cubicBezTo>
                  <a:cubicBezTo>
                    <a:pt x="1533" y="1213"/>
                    <a:pt x="-267" y="2207"/>
                    <a:pt x="33" y="3179"/>
                  </a:cubicBezTo>
                  <a:cubicBezTo>
                    <a:pt x="333" y="4151"/>
                    <a:pt x="2733" y="5099"/>
                    <a:pt x="5433" y="5935"/>
                  </a:cubicBezTo>
                  <a:cubicBezTo>
                    <a:pt x="8133" y="6771"/>
                    <a:pt x="11133" y="7494"/>
                    <a:pt x="12233" y="8240"/>
                  </a:cubicBezTo>
                  <a:cubicBezTo>
                    <a:pt x="13333" y="8986"/>
                    <a:pt x="12533" y="9754"/>
                    <a:pt x="10733" y="10499"/>
                  </a:cubicBezTo>
                  <a:cubicBezTo>
                    <a:pt x="8933" y="11245"/>
                    <a:pt x="6133" y="11968"/>
                    <a:pt x="4533" y="12443"/>
                  </a:cubicBezTo>
                  <a:cubicBezTo>
                    <a:pt x="2933" y="12917"/>
                    <a:pt x="2533" y="13143"/>
                    <a:pt x="2733" y="13459"/>
                  </a:cubicBezTo>
                  <a:cubicBezTo>
                    <a:pt x="2933" y="13776"/>
                    <a:pt x="3733" y="14182"/>
                    <a:pt x="5233" y="14747"/>
                  </a:cubicBezTo>
                  <a:cubicBezTo>
                    <a:pt x="6733" y="15312"/>
                    <a:pt x="8933" y="16035"/>
                    <a:pt x="10033" y="16645"/>
                  </a:cubicBezTo>
                  <a:cubicBezTo>
                    <a:pt x="11133" y="17255"/>
                    <a:pt x="11133" y="17752"/>
                    <a:pt x="10133" y="18362"/>
                  </a:cubicBezTo>
                  <a:cubicBezTo>
                    <a:pt x="9133" y="18972"/>
                    <a:pt x="7133" y="19695"/>
                    <a:pt x="6033" y="20215"/>
                  </a:cubicBezTo>
                  <a:cubicBezTo>
                    <a:pt x="4933" y="20735"/>
                    <a:pt x="4733" y="21051"/>
                    <a:pt x="5233" y="21254"/>
                  </a:cubicBezTo>
                  <a:cubicBezTo>
                    <a:pt x="5733" y="21458"/>
                    <a:pt x="6933" y="21548"/>
                    <a:pt x="9733" y="21525"/>
                  </a:cubicBezTo>
                  <a:cubicBezTo>
                    <a:pt x="12533" y="21503"/>
                    <a:pt x="16933" y="21367"/>
                    <a:pt x="21333" y="21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7498845" y="7643839"/>
              <a:ext cx="282998" cy="636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0199" y="0"/>
                  </a:moveTo>
                  <a:cubicBezTo>
                    <a:pt x="15956" y="1648"/>
                    <a:pt x="11713" y="3296"/>
                    <a:pt x="8435" y="4684"/>
                  </a:cubicBezTo>
                  <a:cubicBezTo>
                    <a:pt x="5156" y="6072"/>
                    <a:pt x="2842" y="7200"/>
                    <a:pt x="1492" y="8024"/>
                  </a:cubicBezTo>
                  <a:cubicBezTo>
                    <a:pt x="142" y="8848"/>
                    <a:pt x="-244" y="9369"/>
                    <a:pt x="142" y="9672"/>
                  </a:cubicBezTo>
                  <a:cubicBezTo>
                    <a:pt x="527" y="9976"/>
                    <a:pt x="1685" y="10063"/>
                    <a:pt x="4770" y="10106"/>
                  </a:cubicBezTo>
                  <a:cubicBezTo>
                    <a:pt x="7856" y="10149"/>
                    <a:pt x="12870" y="10149"/>
                    <a:pt x="15860" y="10193"/>
                  </a:cubicBezTo>
                  <a:cubicBezTo>
                    <a:pt x="18849" y="10236"/>
                    <a:pt x="19813" y="10323"/>
                    <a:pt x="19910" y="10583"/>
                  </a:cubicBezTo>
                  <a:cubicBezTo>
                    <a:pt x="20006" y="10843"/>
                    <a:pt x="19235" y="11277"/>
                    <a:pt x="17210" y="11971"/>
                  </a:cubicBezTo>
                  <a:cubicBezTo>
                    <a:pt x="15185" y="12665"/>
                    <a:pt x="11906" y="13619"/>
                    <a:pt x="9977" y="14270"/>
                  </a:cubicBezTo>
                  <a:cubicBezTo>
                    <a:pt x="8049" y="14920"/>
                    <a:pt x="7470" y="15267"/>
                    <a:pt x="7470" y="15614"/>
                  </a:cubicBezTo>
                  <a:cubicBezTo>
                    <a:pt x="7470" y="15961"/>
                    <a:pt x="8049" y="16308"/>
                    <a:pt x="8820" y="16569"/>
                  </a:cubicBezTo>
                  <a:cubicBezTo>
                    <a:pt x="9592" y="16829"/>
                    <a:pt x="10556" y="17002"/>
                    <a:pt x="10845" y="17306"/>
                  </a:cubicBezTo>
                  <a:cubicBezTo>
                    <a:pt x="11135" y="17610"/>
                    <a:pt x="10749" y="18043"/>
                    <a:pt x="9785" y="18520"/>
                  </a:cubicBezTo>
                  <a:cubicBezTo>
                    <a:pt x="8820" y="18998"/>
                    <a:pt x="7277" y="19518"/>
                    <a:pt x="6217" y="19952"/>
                  </a:cubicBezTo>
                  <a:cubicBezTo>
                    <a:pt x="5156" y="20386"/>
                    <a:pt x="4577" y="20733"/>
                    <a:pt x="4867" y="20949"/>
                  </a:cubicBezTo>
                  <a:cubicBezTo>
                    <a:pt x="5156" y="21166"/>
                    <a:pt x="6313" y="21253"/>
                    <a:pt x="9206" y="21340"/>
                  </a:cubicBezTo>
                  <a:cubicBezTo>
                    <a:pt x="12099" y="21427"/>
                    <a:pt x="16727" y="21513"/>
                    <a:pt x="2135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7517227" y="7981179"/>
              <a:ext cx="272283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7874" y="0"/>
                  </a:moveTo>
                  <a:cubicBezTo>
                    <a:pt x="16865" y="343"/>
                    <a:pt x="15856" y="686"/>
                    <a:pt x="14342" y="2486"/>
                  </a:cubicBezTo>
                  <a:cubicBezTo>
                    <a:pt x="12828" y="4286"/>
                    <a:pt x="10809" y="7543"/>
                    <a:pt x="9194" y="9943"/>
                  </a:cubicBezTo>
                  <a:cubicBezTo>
                    <a:pt x="7579" y="12343"/>
                    <a:pt x="6368" y="13886"/>
                    <a:pt x="5157" y="15343"/>
                  </a:cubicBezTo>
                  <a:cubicBezTo>
                    <a:pt x="3945" y="16800"/>
                    <a:pt x="2734" y="18171"/>
                    <a:pt x="1725" y="19200"/>
                  </a:cubicBezTo>
                  <a:cubicBezTo>
                    <a:pt x="715" y="20229"/>
                    <a:pt x="-92" y="20914"/>
                    <a:pt x="9" y="21257"/>
                  </a:cubicBezTo>
                  <a:cubicBezTo>
                    <a:pt x="110" y="21600"/>
                    <a:pt x="1119" y="21600"/>
                    <a:pt x="3643" y="21514"/>
                  </a:cubicBezTo>
                  <a:cubicBezTo>
                    <a:pt x="6166" y="21429"/>
                    <a:pt x="10203" y="21257"/>
                    <a:pt x="13433" y="21257"/>
                  </a:cubicBezTo>
                  <a:cubicBezTo>
                    <a:pt x="16663" y="21257"/>
                    <a:pt x="19086" y="21429"/>
                    <a:pt x="2150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7406166" y="8602193"/>
              <a:ext cx="3366938" cy="8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374" fill="norm" stroke="1" extrusionOk="0">
                  <a:moveTo>
                    <a:pt x="0" y="20366"/>
                  </a:moveTo>
                  <a:cubicBezTo>
                    <a:pt x="458" y="20983"/>
                    <a:pt x="916" y="21600"/>
                    <a:pt x="1456" y="21291"/>
                  </a:cubicBezTo>
                  <a:cubicBezTo>
                    <a:pt x="1996" y="20983"/>
                    <a:pt x="2618" y="19749"/>
                    <a:pt x="3265" y="18514"/>
                  </a:cubicBezTo>
                  <a:cubicBezTo>
                    <a:pt x="3911" y="17280"/>
                    <a:pt x="4582" y="16046"/>
                    <a:pt x="5220" y="14503"/>
                  </a:cubicBezTo>
                  <a:cubicBezTo>
                    <a:pt x="5858" y="12960"/>
                    <a:pt x="6464" y="11109"/>
                    <a:pt x="7094" y="9874"/>
                  </a:cubicBezTo>
                  <a:cubicBezTo>
                    <a:pt x="7724" y="8640"/>
                    <a:pt x="8378" y="8023"/>
                    <a:pt x="9049" y="7714"/>
                  </a:cubicBezTo>
                  <a:cubicBezTo>
                    <a:pt x="9720" y="7406"/>
                    <a:pt x="10407" y="7406"/>
                    <a:pt x="11037" y="6789"/>
                  </a:cubicBezTo>
                  <a:cubicBezTo>
                    <a:pt x="11667" y="6171"/>
                    <a:pt x="12240" y="4937"/>
                    <a:pt x="12813" y="4011"/>
                  </a:cubicBezTo>
                  <a:cubicBezTo>
                    <a:pt x="13385" y="3086"/>
                    <a:pt x="13958" y="2469"/>
                    <a:pt x="14531" y="1851"/>
                  </a:cubicBezTo>
                  <a:cubicBezTo>
                    <a:pt x="15104" y="1234"/>
                    <a:pt x="15676" y="617"/>
                    <a:pt x="16290" y="309"/>
                  </a:cubicBezTo>
                  <a:cubicBezTo>
                    <a:pt x="16904" y="0"/>
                    <a:pt x="17558" y="0"/>
                    <a:pt x="18213" y="0"/>
                  </a:cubicBezTo>
                  <a:cubicBezTo>
                    <a:pt x="18867" y="0"/>
                    <a:pt x="19522" y="0"/>
                    <a:pt x="20054" y="0"/>
                  </a:cubicBezTo>
                  <a:cubicBezTo>
                    <a:pt x="20585" y="0"/>
                    <a:pt x="20995" y="0"/>
                    <a:pt x="21248" y="309"/>
                  </a:cubicBezTo>
                  <a:cubicBezTo>
                    <a:pt x="21502" y="617"/>
                    <a:pt x="21600" y="1234"/>
                    <a:pt x="21543" y="2160"/>
                  </a:cubicBezTo>
                  <a:cubicBezTo>
                    <a:pt x="21485" y="3086"/>
                    <a:pt x="21273" y="4320"/>
                    <a:pt x="21060" y="5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8949757" y="8804394"/>
              <a:ext cx="337342" cy="229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2291" y="4007"/>
                  </a:moveTo>
                  <a:cubicBezTo>
                    <a:pt x="2127" y="6380"/>
                    <a:pt x="1964" y="8754"/>
                    <a:pt x="1636" y="11246"/>
                  </a:cubicBezTo>
                  <a:cubicBezTo>
                    <a:pt x="1309" y="13738"/>
                    <a:pt x="818" y="16349"/>
                    <a:pt x="491" y="18248"/>
                  </a:cubicBezTo>
                  <a:cubicBezTo>
                    <a:pt x="164" y="20147"/>
                    <a:pt x="0" y="21334"/>
                    <a:pt x="0" y="21334"/>
                  </a:cubicBezTo>
                  <a:cubicBezTo>
                    <a:pt x="0" y="21334"/>
                    <a:pt x="164" y="20147"/>
                    <a:pt x="900" y="16943"/>
                  </a:cubicBezTo>
                  <a:cubicBezTo>
                    <a:pt x="1636" y="13738"/>
                    <a:pt x="2945" y="8516"/>
                    <a:pt x="4418" y="5193"/>
                  </a:cubicBezTo>
                  <a:cubicBezTo>
                    <a:pt x="5891" y="1870"/>
                    <a:pt x="7527" y="446"/>
                    <a:pt x="10145" y="90"/>
                  </a:cubicBezTo>
                  <a:cubicBezTo>
                    <a:pt x="12764" y="-266"/>
                    <a:pt x="16364" y="446"/>
                    <a:pt x="18573" y="1989"/>
                  </a:cubicBezTo>
                  <a:cubicBezTo>
                    <a:pt x="20782" y="3532"/>
                    <a:pt x="21600" y="5905"/>
                    <a:pt x="21600" y="9229"/>
                  </a:cubicBezTo>
                  <a:cubicBezTo>
                    <a:pt x="21600" y="12552"/>
                    <a:pt x="20782" y="16824"/>
                    <a:pt x="19964" y="210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7390833" y="8464190"/>
              <a:ext cx="1" cy="92003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7367832" y="8356855"/>
              <a:ext cx="2300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7459834" y="8425856"/>
              <a:ext cx="6133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7459834" y="8502524"/>
              <a:ext cx="10733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7597838" y="8448857"/>
              <a:ext cx="23001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7470995" y="7518826"/>
              <a:ext cx="103843" cy="10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029" fill="norm" stroke="1" extrusionOk="0">
                  <a:moveTo>
                    <a:pt x="861" y="9966"/>
                  </a:moveTo>
                  <a:cubicBezTo>
                    <a:pt x="334" y="12600"/>
                    <a:pt x="-193" y="15234"/>
                    <a:pt x="70" y="14971"/>
                  </a:cubicBezTo>
                  <a:cubicBezTo>
                    <a:pt x="334" y="14707"/>
                    <a:pt x="1388" y="11546"/>
                    <a:pt x="2705" y="8649"/>
                  </a:cubicBezTo>
                  <a:cubicBezTo>
                    <a:pt x="4022" y="5751"/>
                    <a:pt x="5602" y="3117"/>
                    <a:pt x="7973" y="1536"/>
                  </a:cubicBezTo>
                  <a:cubicBezTo>
                    <a:pt x="10344" y="-44"/>
                    <a:pt x="13504" y="-571"/>
                    <a:pt x="15612" y="746"/>
                  </a:cubicBezTo>
                  <a:cubicBezTo>
                    <a:pt x="17719" y="2063"/>
                    <a:pt x="18773" y="5224"/>
                    <a:pt x="19563" y="8912"/>
                  </a:cubicBezTo>
                  <a:cubicBezTo>
                    <a:pt x="20353" y="12600"/>
                    <a:pt x="20880" y="16814"/>
                    <a:pt x="21407" y="21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9" name="Drawing"/>
          <p:cNvGrpSpPr/>
          <p:nvPr/>
        </p:nvGrpSpPr>
        <p:grpSpPr>
          <a:xfrm>
            <a:off x="84335" y="339896"/>
            <a:ext cx="12903292" cy="9039435"/>
            <a:chOff x="0" y="0"/>
            <a:chExt cx="12903291" cy="9039434"/>
          </a:xfrm>
        </p:grpSpPr>
        <p:sp>
          <p:nvSpPr>
            <p:cNvPr id="1980" name="Line"/>
            <p:cNvSpPr/>
            <p:nvPr/>
          </p:nvSpPr>
          <p:spPr>
            <a:xfrm>
              <a:off x="531095" y="63890"/>
              <a:ext cx="275289" cy="34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390" fill="norm" stroke="1" extrusionOk="0">
                  <a:moveTo>
                    <a:pt x="5188" y="2080"/>
                  </a:moveTo>
                  <a:cubicBezTo>
                    <a:pt x="7368" y="2400"/>
                    <a:pt x="9548" y="2720"/>
                    <a:pt x="11926" y="2480"/>
                  </a:cubicBezTo>
                  <a:cubicBezTo>
                    <a:pt x="14304" y="2240"/>
                    <a:pt x="16880" y="1440"/>
                    <a:pt x="18664" y="880"/>
                  </a:cubicBezTo>
                  <a:cubicBezTo>
                    <a:pt x="20447" y="320"/>
                    <a:pt x="21438" y="0"/>
                    <a:pt x="21339" y="0"/>
                  </a:cubicBezTo>
                  <a:cubicBezTo>
                    <a:pt x="21240" y="0"/>
                    <a:pt x="20051" y="320"/>
                    <a:pt x="17871" y="1120"/>
                  </a:cubicBezTo>
                  <a:cubicBezTo>
                    <a:pt x="15691" y="1920"/>
                    <a:pt x="12521" y="3200"/>
                    <a:pt x="10638" y="4160"/>
                  </a:cubicBezTo>
                  <a:cubicBezTo>
                    <a:pt x="8755" y="5120"/>
                    <a:pt x="8161" y="5760"/>
                    <a:pt x="7666" y="6480"/>
                  </a:cubicBezTo>
                  <a:cubicBezTo>
                    <a:pt x="7170" y="7200"/>
                    <a:pt x="6774" y="8000"/>
                    <a:pt x="7368" y="8400"/>
                  </a:cubicBezTo>
                  <a:cubicBezTo>
                    <a:pt x="7963" y="8800"/>
                    <a:pt x="9548" y="8800"/>
                    <a:pt x="10044" y="9200"/>
                  </a:cubicBezTo>
                  <a:cubicBezTo>
                    <a:pt x="10539" y="9600"/>
                    <a:pt x="9944" y="10400"/>
                    <a:pt x="8260" y="11760"/>
                  </a:cubicBezTo>
                  <a:cubicBezTo>
                    <a:pt x="6576" y="13120"/>
                    <a:pt x="3801" y="15040"/>
                    <a:pt x="2117" y="16720"/>
                  </a:cubicBezTo>
                  <a:cubicBezTo>
                    <a:pt x="432" y="18400"/>
                    <a:pt x="-162" y="19840"/>
                    <a:pt x="36" y="20640"/>
                  </a:cubicBezTo>
                  <a:cubicBezTo>
                    <a:pt x="234" y="21440"/>
                    <a:pt x="1225" y="21600"/>
                    <a:pt x="3801" y="21120"/>
                  </a:cubicBezTo>
                  <a:cubicBezTo>
                    <a:pt x="6377" y="20640"/>
                    <a:pt x="10539" y="19520"/>
                    <a:pt x="14700" y="18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743683" y="199625"/>
              <a:ext cx="283674" cy="181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4" fill="norm" stroke="1" extrusionOk="0">
                  <a:moveTo>
                    <a:pt x="0" y="6772"/>
                  </a:moveTo>
                  <a:cubicBezTo>
                    <a:pt x="389" y="5293"/>
                    <a:pt x="778" y="3813"/>
                    <a:pt x="1459" y="2926"/>
                  </a:cubicBezTo>
                  <a:cubicBezTo>
                    <a:pt x="2141" y="2038"/>
                    <a:pt x="3114" y="1742"/>
                    <a:pt x="4378" y="2778"/>
                  </a:cubicBezTo>
                  <a:cubicBezTo>
                    <a:pt x="5643" y="3813"/>
                    <a:pt x="7200" y="6181"/>
                    <a:pt x="7784" y="9287"/>
                  </a:cubicBezTo>
                  <a:cubicBezTo>
                    <a:pt x="8368" y="12394"/>
                    <a:pt x="7978" y="16241"/>
                    <a:pt x="7297" y="18460"/>
                  </a:cubicBezTo>
                  <a:cubicBezTo>
                    <a:pt x="6616" y="20679"/>
                    <a:pt x="5643" y="21271"/>
                    <a:pt x="5059" y="20827"/>
                  </a:cubicBezTo>
                  <a:cubicBezTo>
                    <a:pt x="4476" y="20383"/>
                    <a:pt x="4281" y="18904"/>
                    <a:pt x="4670" y="16537"/>
                  </a:cubicBezTo>
                  <a:cubicBezTo>
                    <a:pt x="5059" y="14170"/>
                    <a:pt x="6032" y="10915"/>
                    <a:pt x="7103" y="8252"/>
                  </a:cubicBezTo>
                  <a:cubicBezTo>
                    <a:pt x="8173" y="5589"/>
                    <a:pt x="9341" y="3518"/>
                    <a:pt x="10314" y="2038"/>
                  </a:cubicBezTo>
                  <a:cubicBezTo>
                    <a:pt x="11286" y="559"/>
                    <a:pt x="12065" y="-329"/>
                    <a:pt x="12259" y="115"/>
                  </a:cubicBezTo>
                  <a:cubicBezTo>
                    <a:pt x="12454" y="559"/>
                    <a:pt x="12065" y="2334"/>
                    <a:pt x="11481" y="4257"/>
                  </a:cubicBezTo>
                  <a:cubicBezTo>
                    <a:pt x="10897" y="6181"/>
                    <a:pt x="10119" y="8252"/>
                    <a:pt x="9730" y="10175"/>
                  </a:cubicBezTo>
                  <a:cubicBezTo>
                    <a:pt x="9341" y="12098"/>
                    <a:pt x="9341" y="13874"/>
                    <a:pt x="9827" y="14909"/>
                  </a:cubicBezTo>
                  <a:cubicBezTo>
                    <a:pt x="10314" y="15945"/>
                    <a:pt x="11286" y="16241"/>
                    <a:pt x="13330" y="16093"/>
                  </a:cubicBezTo>
                  <a:cubicBezTo>
                    <a:pt x="15373" y="15945"/>
                    <a:pt x="18486" y="15353"/>
                    <a:pt x="21600" y="147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613347" y="434454"/>
              <a:ext cx="29900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77" y="16200"/>
                    <a:pt x="12554" y="10800"/>
                    <a:pt x="16154" y="7200"/>
                  </a:cubicBezTo>
                  <a:cubicBezTo>
                    <a:pt x="19754" y="3600"/>
                    <a:pt x="20677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782017" y="396120"/>
              <a:ext cx="237673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6364"/>
                    <a:pt x="12077" y="11127"/>
                    <a:pt x="15677" y="7527"/>
                  </a:cubicBezTo>
                  <a:cubicBezTo>
                    <a:pt x="19277" y="3927"/>
                    <a:pt x="20439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1127025" y="189115"/>
              <a:ext cx="1" cy="38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1173026" y="350119"/>
              <a:ext cx="766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1985711" y="181448"/>
              <a:ext cx="84336" cy="3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0"/>
                  </a:moveTo>
                  <a:cubicBezTo>
                    <a:pt x="1964" y="3647"/>
                    <a:pt x="3927" y="7294"/>
                    <a:pt x="6545" y="10239"/>
                  </a:cubicBezTo>
                  <a:cubicBezTo>
                    <a:pt x="9164" y="13184"/>
                    <a:pt x="12436" y="15429"/>
                    <a:pt x="15055" y="17322"/>
                  </a:cubicBezTo>
                  <a:cubicBezTo>
                    <a:pt x="17673" y="19216"/>
                    <a:pt x="19636" y="20758"/>
                    <a:pt x="20618" y="21179"/>
                  </a:cubicBezTo>
                  <a:cubicBezTo>
                    <a:pt x="21600" y="21600"/>
                    <a:pt x="21600" y="20899"/>
                    <a:pt x="21600" y="20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1953691" y="204024"/>
              <a:ext cx="253555" cy="43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244" fill="norm" stroke="1" extrusionOk="0">
                  <a:moveTo>
                    <a:pt x="1370" y="3724"/>
                  </a:moveTo>
                  <a:cubicBezTo>
                    <a:pt x="950" y="3107"/>
                    <a:pt x="531" y="2489"/>
                    <a:pt x="216" y="1872"/>
                  </a:cubicBezTo>
                  <a:cubicBezTo>
                    <a:pt x="-98" y="1255"/>
                    <a:pt x="-308" y="638"/>
                    <a:pt x="1370" y="268"/>
                  </a:cubicBezTo>
                  <a:cubicBezTo>
                    <a:pt x="3047" y="-103"/>
                    <a:pt x="6612" y="-226"/>
                    <a:pt x="10177" y="823"/>
                  </a:cubicBezTo>
                  <a:cubicBezTo>
                    <a:pt x="13742" y="1872"/>
                    <a:pt x="17308" y="4094"/>
                    <a:pt x="19195" y="6192"/>
                  </a:cubicBezTo>
                  <a:cubicBezTo>
                    <a:pt x="21082" y="8291"/>
                    <a:pt x="21292" y="10265"/>
                    <a:pt x="19929" y="12487"/>
                  </a:cubicBezTo>
                  <a:cubicBezTo>
                    <a:pt x="18566" y="14709"/>
                    <a:pt x="15630" y="17177"/>
                    <a:pt x="13638" y="18659"/>
                  </a:cubicBezTo>
                  <a:cubicBezTo>
                    <a:pt x="11645" y="20140"/>
                    <a:pt x="10597" y="20633"/>
                    <a:pt x="9339" y="20942"/>
                  </a:cubicBezTo>
                  <a:cubicBezTo>
                    <a:pt x="8080" y="21251"/>
                    <a:pt x="6612" y="21374"/>
                    <a:pt x="5983" y="21065"/>
                  </a:cubicBezTo>
                  <a:cubicBezTo>
                    <a:pt x="5354" y="20757"/>
                    <a:pt x="5564" y="20016"/>
                    <a:pt x="6298" y="19276"/>
                  </a:cubicBezTo>
                  <a:cubicBezTo>
                    <a:pt x="7032" y="18535"/>
                    <a:pt x="8290" y="17795"/>
                    <a:pt x="9548" y="170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2445721" y="350119"/>
              <a:ext cx="21467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2522390" y="495788"/>
              <a:ext cx="168671" cy="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10800"/>
                    <a:pt x="6545" y="21600"/>
                    <a:pt x="10145" y="21600"/>
                  </a:cubicBezTo>
                  <a:cubicBezTo>
                    <a:pt x="13745" y="21600"/>
                    <a:pt x="17673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2961444" y="144315"/>
              <a:ext cx="166627" cy="527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47" fill="norm" stroke="1" extrusionOk="0">
                  <a:moveTo>
                    <a:pt x="20356" y="262"/>
                  </a:moveTo>
                  <a:cubicBezTo>
                    <a:pt x="16756" y="55"/>
                    <a:pt x="13156" y="-153"/>
                    <a:pt x="9720" y="159"/>
                  </a:cubicBezTo>
                  <a:cubicBezTo>
                    <a:pt x="6283" y="470"/>
                    <a:pt x="3011" y="1301"/>
                    <a:pt x="1538" y="1976"/>
                  </a:cubicBezTo>
                  <a:cubicBezTo>
                    <a:pt x="65" y="2651"/>
                    <a:pt x="393" y="3170"/>
                    <a:pt x="1538" y="3585"/>
                  </a:cubicBezTo>
                  <a:cubicBezTo>
                    <a:pt x="2683" y="4001"/>
                    <a:pt x="4647" y="4312"/>
                    <a:pt x="6283" y="4624"/>
                  </a:cubicBezTo>
                  <a:cubicBezTo>
                    <a:pt x="7920" y="4935"/>
                    <a:pt x="9229" y="5247"/>
                    <a:pt x="10211" y="5870"/>
                  </a:cubicBezTo>
                  <a:cubicBezTo>
                    <a:pt x="11193" y="6493"/>
                    <a:pt x="11847" y="7428"/>
                    <a:pt x="11029" y="8310"/>
                  </a:cubicBezTo>
                  <a:cubicBezTo>
                    <a:pt x="10211" y="9193"/>
                    <a:pt x="7920" y="10024"/>
                    <a:pt x="5956" y="10647"/>
                  </a:cubicBezTo>
                  <a:cubicBezTo>
                    <a:pt x="3993" y="11270"/>
                    <a:pt x="2356" y="11685"/>
                    <a:pt x="3011" y="11997"/>
                  </a:cubicBezTo>
                  <a:cubicBezTo>
                    <a:pt x="3665" y="12309"/>
                    <a:pt x="6611" y="12516"/>
                    <a:pt x="8083" y="12880"/>
                  </a:cubicBezTo>
                  <a:cubicBezTo>
                    <a:pt x="9556" y="13243"/>
                    <a:pt x="9556" y="13762"/>
                    <a:pt x="8411" y="14541"/>
                  </a:cubicBezTo>
                  <a:cubicBezTo>
                    <a:pt x="7265" y="15320"/>
                    <a:pt x="4974" y="16359"/>
                    <a:pt x="3338" y="17137"/>
                  </a:cubicBezTo>
                  <a:cubicBezTo>
                    <a:pt x="1702" y="17916"/>
                    <a:pt x="720" y="18435"/>
                    <a:pt x="229" y="19059"/>
                  </a:cubicBezTo>
                  <a:cubicBezTo>
                    <a:pt x="-262" y="19682"/>
                    <a:pt x="-262" y="20409"/>
                    <a:pt x="3338" y="20824"/>
                  </a:cubicBezTo>
                  <a:cubicBezTo>
                    <a:pt x="6938" y="21239"/>
                    <a:pt x="14138" y="21343"/>
                    <a:pt x="21338" y="21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3361635" y="265783"/>
              <a:ext cx="180445" cy="370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75" fill="norm" stroke="1" extrusionOk="0">
                  <a:moveTo>
                    <a:pt x="20567" y="888"/>
                  </a:moveTo>
                  <a:cubicBezTo>
                    <a:pt x="19046" y="444"/>
                    <a:pt x="17525" y="0"/>
                    <a:pt x="16156" y="0"/>
                  </a:cubicBezTo>
                  <a:cubicBezTo>
                    <a:pt x="14787" y="0"/>
                    <a:pt x="13570" y="444"/>
                    <a:pt x="11136" y="2071"/>
                  </a:cubicBezTo>
                  <a:cubicBezTo>
                    <a:pt x="8703" y="3699"/>
                    <a:pt x="5052" y="6510"/>
                    <a:pt x="2922" y="9025"/>
                  </a:cubicBezTo>
                  <a:cubicBezTo>
                    <a:pt x="793" y="11540"/>
                    <a:pt x="184" y="13759"/>
                    <a:pt x="32" y="15460"/>
                  </a:cubicBezTo>
                  <a:cubicBezTo>
                    <a:pt x="-120" y="17162"/>
                    <a:pt x="184" y="18345"/>
                    <a:pt x="2618" y="19381"/>
                  </a:cubicBezTo>
                  <a:cubicBezTo>
                    <a:pt x="5052" y="20416"/>
                    <a:pt x="9615" y="21304"/>
                    <a:pt x="13114" y="21452"/>
                  </a:cubicBezTo>
                  <a:cubicBezTo>
                    <a:pt x="16612" y="21600"/>
                    <a:pt x="19046" y="21008"/>
                    <a:pt x="21480" y="20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3669183" y="285660"/>
              <a:ext cx="182000" cy="30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328" fill="norm" stroke="1" extrusionOk="0">
                  <a:moveTo>
                    <a:pt x="374" y="4540"/>
                  </a:moveTo>
                  <a:cubicBezTo>
                    <a:pt x="78" y="3640"/>
                    <a:pt x="-218" y="2740"/>
                    <a:pt x="226" y="2020"/>
                  </a:cubicBezTo>
                  <a:cubicBezTo>
                    <a:pt x="670" y="1300"/>
                    <a:pt x="1853" y="760"/>
                    <a:pt x="3333" y="400"/>
                  </a:cubicBezTo>
                  <a:cubicBezTo>
                    <a:pt x="4812" y="40"/>
                    <a:pt x="6587" y="-140"/>
                    <a:pt x="8955" y="130"/>
                  </a:cubicBezTo>
                  <a:cubicBezTo>
                    <a:pt x="11322" y="400"/>
                    <a:pt x="14281" y="1120"/>
                    <a:pt x="14872" y="2560"/>
                  </a:cubicBezTo>
                  <a:cubicBezTo>
                    <a:pt x="15464" y="4000"/>
                    <a:pt x="13689" y="6160"/>
                    <a:pt x="12061" y="7870"/>
                  </a:cubicBezTo>
                  <a:cubicBezTo>
                    <a:pt x="10434" y="9580"/>
                    <a:pt x="8955" y="10840"/>
                    <a:pt x="8955" y="11380"/>
                  </a:cubicBezTo>
                  <a:cubicBezTo>
                    <a:pt x="8955" y="11920"/>
                    <a:pt x="10434" y="11740"/>
                    <a:pt x="12653" y="12100"/>
                  </a:cubicBezTo>
                  <a:cubicBezTo>
                    <a:pt x="14872" y="12460"/>
                    <a:pt x="17831" y="13360"/>
                    <a:pt x="19459" y="14710"/>
                  </a:cubicBezTo>
                  <a:cubicBezTo>
                    <a:pt x="21086" y="16060"/>
                    <a:pt x="21382" y="17860"/>
                    <a:pt x="20790" y="19120"/>
                  </a:cubicBezTo>
                  <a:cubicBezTo>
                    <a:pt x="20198" y="20380"/>
                    <a:pt x="18719" y="21100"/>
                    <a:pt x="16500" y="21280"/>
                  </a:cubicBezTo>
                  <a:cubicBezTo>
                    <a:pt x="14281" y="21460"/>
                    <a:pt x="11322" y="21100"/>
                    <a:pt x="8363" y="207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3940755" y="580124"/>
              <a:ext cx="61336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4109425" y="345971"/>
              <a:ext cx="207006" cy="20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4488"/>
                  </a:moveTo>
                  <a:cubicBezTo>
                    <a:pt x="0" y="3138"/>
                    <a:pt x="0" y="1788"/>
                    <a:pt x="1200" y="978"/>
                  </a:cubicBezTo>
                  <a:cubicBezTo>
                    <a:pt x="2400" y="168"/>
                    <a:pt x="4800" y="-102"/>
                    <a:pt x="6667" y="33"/>
                  </a:cubicBezTo>
                  <a:cubicBezTo>
                    <a:pt x="8533" y="168"/>
                    <a:pt x="9867" y="708"/>
                    <a:pt x="10533" y="1653"/>
                  </a:cubicBezTo>
                  <a:cubicBezTo>
                    <a:pt x="11200" y="2598"/>
                    <a:pt x="11200" y="3948"/>
                    <a:pt x="10000" y="6378"/>
                  </a:cubicBezTo>
                  <a:cubicBezTo>
                    <a:pt x="8800" y="8808"/>
                    <a:pt x="6400" y="12318"/>
                    <a:pt x="4667" y="15018"/>
                  </a:cubicBezTo>
                  <a:cubicBezTo>
                    <a:pt x="2933" y="17718"/>
                    <a:pt x="1867" y="19608"/>
                    <a:pt x="2133" y="20553"/>
                  </a:cubicBezTo>
                  <a:cubicBezTo>
                    <a:pt x="2400" y="21498"/>
                    <a:pt x="4000" y="21498"/>
                    <a:pt x="7467" y="21093"/>
                  </a:cubicBezTo>
                  <a:cubicBezTo>
                    <a:pt x="10933" y="20688"/>
                    <a:pt x="16267" y="19878"/>
                    <a:pt x="21600" y="190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4462100" y="304117"/>
              <a:ext cx="103791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1" h="21600" fill="norm" stroke="1" extrusionOk="0">
                  <a:moveTo>
                    <a:pt x="0" y="0"/>
                  </a:moveTo>
                  <a:cubicBezTo>
                    <a:pt x="2512" y="0"/>
                    <a:pt x="5023" y="0"/>
                    <a:pt x="8288" y="861"/>
                  </a:cubicBezTo>
                  <a:cubicBezTo>
                    <a:pt x="11553" y="1722"/>
                    <a:pt x="15572" y="3443"/>
                    <a:pt x="18084" y="6104"/>
                  </a:cubicBezTo>
                  <a:cubicBezTo>
                    <a:pt x="20595" y="8765"/>
                    <a:pt x="21600" y="12365"/>
                    <a:pt x="18335" y="15104"/>
                  </a:cubicBezTo>
                  <a:cubicBezTo>
                    <a:pt x="15070" y="17843"/>
                    <a:pt x="7535" y="197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4891443" y="595457"/>
              <a:ext cx="130337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4800"/>
                    <a:pt x="13129" y="9600"/>
                    <a:pt x="9529" y="13200"/>
                  </a:cubicBezTo>
                  <a:cubicBezTo>
                    <a:pt x="5929" y="16800"/>
                    <a:pt x="2965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5421658" y="250450"/>
              <a:ext cx="167469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21446" y="0"/>
                  </a:moveTo>
                  <a:cubicBezTo>
                    <a:pt x="18501" y="0"/>
                    <a:pt x="15555" y="0"/>
                    <a:pt x="12610" y="919"/>
                  </a:cubicBezTo>
                  <a:cubicBezTo>
                    <a:pt x="9664" y="1838"/>
                    <a:pt x="6719" y="3677"/>
                    <a:pt x="4264" y="5974"/>
                  </a:cubicBezTo>
                  <a:cubicBezTo>
                    <a:pt x="1810" y="8272"/>
                    <a:pt x="-154" y="11030"/>
                    <a:pt x="10" y="13711"/>
                  </a:cubicBezTo>
                  <a:cubicBezTo>
                    <a:pt x="173" y="16391"/>
                    <a:pt x="2464" y="18996"/>
                    <a:pt x="5737" y="20298"/>
                  </a:cubicBezTo>
                  <a:cubicBezTo>
                    <a:pt x="9010" y="21600"/>
                    <a:pt x="13264" y="21600"/>
                    <a:pt x="1751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5665794" y="342452"/>
              <a:ext cx="129120" cy="246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1" h="21244" fill="norm" stroke="1" extrusionOk="0">
                  <a:moveTo>
                    <a:pt x="15894" y="1322"/>
                  </a:moveTo>
                  <a:cubicBezTo>
                    <a:pt x="14264" y="661"/>
                    <a:pt x="12634" y="0"/>
                    <a:pt x="9985" y="0"/>
                  </a:cubicBezTo>
                  <a:cubicBezTo>
                    <a:pt x="7336" y="0"/>
                    <a:pt x="3668" y="661"/>
                    <a:pt x="1630" y="1543"/>
                  </a:cubicBezTo>
                  <a:cubicBezTo>
                    <a:pt x="-407" y="2424"/>
                    <a:pt x="-815" y="3527"/>
                    <a:pt x="2038" y="5620"/>
                  </a:cubicBezTo>
                  <a:cubicBezTo>
                    <a:pt x="4891" y="7714"/>
                    <a:pt x="11004" y="10800"/>
                    <a:pt x="14672" y="12784"/>
                  </a:cubicBezTo>
                  <a:cubicBezTo>
                    <a:pt x="18340" y="14767"/>
                    <a:pt x="19562" y="15649"/>
                    <a:pt x="20174" y="16861"/>
                  </a:cubicBezTo>
                  <a:cubicBezTo>
                    <a:pt x="20785" y="18073"/>
                    <a:pt x="20785" y="19616"/>
                    <a:pt x="19766" y="20498"/>
                  </a:cubicBezTo>
                  <a:cubicBezTo>
                    <a:pt x="18747" y="21380"/>
                    <a:pt x="16710" y="21600"/>
                    <a:pt x="14264" y="20498"/>
                  </a:cubicBezTo>
                  <a:cubicBezTo>
                    <a:pt x="11819" y="19396"/>
                    <a:pt x="8966" y="16971"/>
                    <a:pt x="6113" y="14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5650460" y="311784"/>
              <a:ext cx="28367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9" y="14400"/>
                    <a:pt x="10897" y="7200"/>
                    <a:pt x="14497" y="3600"/>
                  </a:cubicBezTo>
                  <a:cubicBezTo>
                    <a:pt x="18097" y="0"/>
                    <a:pt x="1984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5926466" y="580124"/>
              <a:ext cx="84337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5506"/>
                    <a:pt x="15055" y="11012"/>
                    <a:pt x="11455" y="14612"/>
                  </a:cubicBezTo>
                  <a:cubicBezTo>
                    <a:pt x="7855" y="18212"/>
                    <a:pt x="3927" y="1990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6228159" y="319451"/>
              <a:ext cx="127652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802" y="0"/>
                  </a:moveTo>
                  <a:cubicBezTo>
                    <a:pt x="11837" y="2504"/>
                    <a:pt x="8873" y="5009"/>
                    <a:pt x="6331" y="7826"/>
                  </a:cubicBezTo>
                  <a:cubicBezTo>
                    <a:pt x="3790" y="10643"/>
                    <a:pt x="1673" y="13774"/>
                    <a:pt x="614" y="16122"/>
                  </a:cubicBezTo>
                  <a:cubicBezTo>
                    <a:pt x="-445" y="18470"/>
                    <a:pt x="-445" y="20035"/>
                    <a:pt x="3155" y="20817"/>
                  </a:cubicBezTo>
                  <a:cubicBezTo>
                    <a:pt x="6755" y="21600"/>
                    <a:pt x="13955" y="21600"/>
                    <a:pt x="211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6309129" y="457454"/>
              <a:ext cx="23681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815"/>
                    <a:pt x="2735" y="11631"/>
                    <a:pt x="575" y="15231"/>
                  </a:cubicBezTo>
                  <a:cubicBezTo>
                    <a:pt x="-1585" y="18831"/>
                    <a:pt x="2735" y="20215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6447811" y="273450"/>
              <a:ext cx="92024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600" fill="norm" stroke="1" extrusionOk="0">
                  <a:moveTo>
                    <a:pt x="0" y="0"/>
                  </a:moveTo>
                  <a:cubicBezTo>
                    <a:pt x="5684" y="1766"/>
                    <a:pt x="11368" y="3532"/>
                    <a:pt x="15347" y="6045"/>
                  </a:cubicBezTo>
                  <a:cubicBezTo>
                    <a:pt x="19326" y="8558"/>
                    <a:pt x="21600" y="11819"/>
                    <a:pt x="19895" y="14536"/>
                  </a:cubicBezTo>
                  <a:cubicBezTo>
                    <a:pt x="18189" y="17253"/>
                    <a:pt x="12505" y="19426"/>
                    <a:pt x="68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6731485" y="695126"/>
              <a:ext cx="76669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7379352" y="290549"/>
              <a:ext cx="187819" cy="39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367" fill="norm" stroke="1" extrusionOk="0">
                  <a:moveTo>
                    <a:pt x="21166" y="317"/>
                  </a:moveTo>
                  <a:cubicBezTo>
                    <a:pt x="19438" y="42"/>
                    <a:pt x="17710" y="-233"/>
                    <a:pt x="15406" y="317"/>
                  </a:cubicBezTo>
                  <a:cubicBezTo>
                    <a:pt x="13102" y="868"/>
                    <a:pt x="10222" y="2243"/>
                    <a:pt x="7486" y="4513"/>
                  </a:cubicBezTo>
                  <a:cubicBezTo>
                    <a:pt x="4750" y="6784"/>
                    <a:pt x="2158" y="9948"/>
                    <a:pt x="862" y="12356"/>
                  </a:cubicBezTo>
                  <a:cubicBezTo>
                    <a:pt x="-434" y="14763"/>
                    <a:pt x="-434" y="16414"/>
                    <a:pt x="2014" y="17790"/>
                  </a:cubicBezTo>
                  <a:cubicBezTo>
                    <a:pt x="4462" y="19166"/>
                    <a:pt x="9358" y="20266"/>
                    <a:pt x="14254" y="21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7720507" y="331832"/>
              <a:ext cx="191672" cy="24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1627"/>
                  </a:moveTo>
                  <a:cubicBezTo>
                    <a:pt x="864" y="717"/>
                    <a:pt x="1728" y="-192"/>
                    <a:pt x="3888" y="35"/>
                  </a:cubicBezTo>
                  <a:cubicBezTo>
                    <a:pt x="6048" y="263"/>
                    <a:pt x="9504" y="1627"/>
                    <a:pt x="10656" y="4128"/>
                  </a:cubicBezTo>
                  <a:cubicBezTo>
                    <a:pt x="11808" y="6629"/>
                    <a:pt x="10656" y="10267"/>
                    <a:pt x="9360" y="12654"/>
                  </a:cubicBezTo>
                  <a:cubicBezTo>
                    <a:pt x="8064" y="15042"/>
                    <a:pt x="6624" y="16179"/>
                    <a:pt x="5328" y="17429"/>
                  </a:cubicBezTo>
                  <a:cubicBezTo>
                    <a:pt x="4032" y="18680"/>
                    <a:pt x="2880" y="20044"/>
                    <a:pt x="3600" y="20612"/>
                  </a:cubicBezTo>
                  <a:cubicBezTo>
                    <a:pt x="4320" y="21181"/>
                    <a:pt x="6912" y="20953"/>
                    <a:pt x="10224" y="20953"/>
                  </a:cubicBezTo>
                  <a:cubicBezTo>
                    <a:pt x="13536" y="20953"/>
                    <a:pt x="17568" y="21181"/>
                    <a:pt x="21600" y="21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7904511" y="595457"/>
              <a:ext cx="84337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8127993" y="405989"/>
              <a:ext cx="175194" cy="22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888" fill="norm" stroke="1" extrusionOk="0">
                  <a:moveTo>
                    <a:pt x="21460" y="507"/>
                  </a:moveTo>
                  <a:cubicBezTo>
                    <a:pt x="19895" y="33"/>
                    <a:pt x="18330" y="-442"/>
                    <a:pt x="15043" y="745"/>
                  </a:cubicBezTo>
                  <a:cubicBezTo>
                    <a:pt x="11756" y="1932"/>
                    <a:pt x="6747" y="4780"/>
                    <a:pt x="3773" y="8222"/>
                  </a:cubicBezTo>
                  <a:cubicBezTo>
                    <a:pt x="799" y="11663"/>
                    <a:pt x="-140" y="15699"/>
                    <a:pt x="17" y="18072"/>
                  </a:cubicBezTo>
                  <a:cubicBezTo>
                    <a:pt x="173" y="20446"/>
                    <a:pt x="1425" y="21158"/>
                    <a:pt x="4556" y="20802"/>
                  </a:cubicBezTo>
                  <a:cubicBezTo>
                    <a:pt x="7686" y="20446"/>
                    <a:pt x="12695" y="19022"/>
                    <a:pt x="15825" y="17004"/>
                  </a:cubicBezTo>
                  <a:cubicBezTo>
                    <a:pt x="18956" y="14987"/>
                    <a:pt x="20208" y="12376"/>
                    <a:pt x="19895" y="9646"/>
                  </a:cubicBezTo>
                  <a:cubicBezTo>
                    <a:pt x="19582" y="6916"/>
                    <a:pt x="17704" y="4068"/>
                    <a:pt x="15825" y="12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8372188" y="297588"/>
              <a:ext cx="106134" cy="36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533" fill="norm" stroke="1" extrusionOk="0">
                  <a:moveTo>
                    <a:pt x="0" y="833"/>
                  </a:moveTo>
                  <a:cubicBezTo>
                    <a:pt x="2057" y="383"/>
                    <a:pt x="4114" y="-67"/>
                    <a:pt x="6429" y="8"/>
                  </a:cubicBezTo>
                  <a:cubicBezTo>
                    <a:pt x="8743" y="83"/>
                    <a:pt x="11314" y="683"/>
                    <a:pt x="14400" y="3008"/>
                  </a:cubicBezTo>
                  <a:cubicBezTo>
                    <a:pt x="17486" y="5333"/>
                    <a:pt x="21086" y="9383"/>
                    <a:pt x="21343" y="12608"/>
                  </a:cubicBezTo>
                  <a:cubicBezTo>
                    <a:pt x="21600" y="15833"/>
                    <a:pt x="18514" y="18233"/>
                    <a:pt x="15943" y="19658"/>
                  </a:cubicBezTo>
                  <a:cubicBezTo>
                    <a:pt x="13371" y="21083"/>
                    <a:pt x="11314" y="21533"/>
                    <a:pt x="9257" y="21533"/>
                  </a:cubicBezTo>
                  <a:cubicBezTo>
                    <a:pt x="7200" y="21533"/>
                    <a:pt x="5143" y="21083"/>
                    <a:pt x="3086" y="206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8571526" y="197919"/>
              <a:ext cx="142102" cy="50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551" fill="norm" stroke="1" extrusionOk="0">
                  <a:moveTo>
                    <a:pt x="9257" y="606"/>
                  </a:moveTo>
                  <a:cubicBezTo>
                    <a:pt x="11571" y="278"/>
                    <a:pt x="13886" y="-49"/>
                    <a:pt x="15814" y="6"/>
                  </a:cubicBezTo>
                  <a:cubicBezTo>
                    <a:pt x="17743" y="60"/>
                    <a:pt x="19286" y="496"/>
                    <a:pt x="20250" y="1315"/>
                  </a:cubicBezTo>
                  <a:cubicBezTo>
                    <a:pt x="21214" y="2133"/>
                    <a:pt x="21600" y="3333"/>
                    <a:pt x="20443" y="4478"/>
                  </a:cubicBezTo>
                  <a:cubicBezTo>
                    <a:pt x="19286" y="5624"/>
                    <a:pt x="16586" y="6715"/>
                    <a:pt x="14657" y="7478"/>
                  </a:cubicBezTo>
                  <a:cubicBezTo>
                    <a:pt x="12729" y="8242"/>
                    <a:pt x="11571" y="8678"/>
                    <a:pt x="10993" y="9224"/>
                  </a:cubicBezTo>
                  <a:cubicBezTo>
                    <a:pt x="10414" y="9769"/>
                    <a:pt x="10414" y="10424"/>
                    <a:pt x="11957" y="11351"/>
                  </a:cubicBezTo>
                  <a:cubicBezTo>
                    <a:pt x="13500" y="12278"/>
                    <a:pt x="16586" y="13478"/>
                    <a:pt x="18514" y="14624"/>
                  </a:cubicBezTo>
                  <a:cubicBezTo>
                    <a:pt x="20443" y="15769"/>
                    <a:pt x="21214" y="16860"/>
                    <a:pt x="21407" y="17733"/>
                  </a:cubicBezTo>
                  <a:cubicBezTo>
                    <a:pt x="21600" y="18606"/>
                    <a:pt x="21214" y="19260"/>
                    <a:pt x="17550" y="19860"/>
                  </a:cubicBezTo>
                  <a:cubicBezTo>
                    <a:pt x="13886" y="20460"/>
                    <a:pt x="6943" y="21006"/>
                    <a:pt x="0" y="21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8579193" y="1124469"/>
              <a:ext cx="168671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3927"/>
                    <a:pt x="9818" y="7855"/>
                    <a:pt x="13418" y="11455"/>
                  </a:cubicBezTo>
                  <a:cubicBezTo>
                    <a:pt x="17018" y="15055"/>
                    <a:pt x="19309" y="183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8724820" y="1132136"/>
              <a:ext cx="99713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1069" y="0"/>
                  </a:moveTo>
                  <a:cubicBezTo>
                    <a:pt x="16209" y="3240"/>
                    <a:pt x="11349" y="6480"/>
                    <a:pt x="8109" y="9180"/>
                  </a:cubicBezTo>
                  <a:cubicBezTo>
                    <a:pt x="4869" y="11880"/>
                    <a:pt x="3249" y="14040"/>
                    <a:pt x="1899" y="15750"/>
                  </a:cubicBezTo>
                  <a:cubicBezTo>
                    <a:pt x="549" y="17460"/>
                    <a:pt x="-531" y="18720"/>
                    <a:pt x="279" y="19620"/>
                  </a:cubicBezTo>
                  <a:cubicBezTo>
                    <a:pt x="1089" y="20520"/>
                    <a:pt x="3789" y="21060"/>
                    <a:pt x="64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8878199" y="1461810"/>
              <a:ext cx="7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8904925" y="1314156"/>
              <a:ext cx="40217" cy="47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0278" fill="norm" stroke="1" extrusionOk="0">
                  <a:moveTo>
                    <a:pt x="9584" y="7318"/>
                  </a:moveTo>
                  <a:cubicBezTo>
                    <a:pt x="4501" y="10558"/>
                    <a:pt x="-581" y="13798"/>
                    <a:pt x="54" y="15958"/>
                  </a:cubicBezTo>
                  <a:cubicBezTo>
                    <a:pt x="690" y="18118"/>
                    <a:pt x="7042" y="19198"/>
                    <a:pt x="12125" y="16498"/>
                  </a:cubicBezTo>
                  <a:cubicBezTo>
                    <a:pt x="17207" y="13798"/>
                    <a:pt x="21019" y="7318"/>
                    <a:pt x="19748" y="3538"/>
                  </a:cubicBezTo>
                  <a:cubicBezTo>
                    <a:pt x="18478" y="-242"/>
                    <a:pt x="12125" y="-1322"/>
                    <a:pt x="9584" y="1918"/>
                  </a:cubicBezTo>
                  <a:cubicBezTo>
                    <a:pt x="7043" y="5158"/>
                    <a:pt x="8313" y="12718"/>
                    <a:pt x="9584" y="20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9031537" y="1507811"/>
              <a:ext cx="76669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9361211" y="1201138"/>
              <a:ext cx="207005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7" y="1946"/>
                    <a:pt x="5333" y="3892"/>
                    <a:pt x="8267" y="7005"/>
                  </a:cubicBezTo>
                  <a:cubicBezTo>
                    <a:pt x="11200" y="10119"/>
                    <a:pt x="14400" y="14400"/>
                    <a:pt x="16533" y="17027"/>
                  </a:cubicBezTo>
                  <a:cubicBezTo>
                    <a:pt x="18667" y="19654"/>
                    <a:pt x="19733" y="20627"/>
                    <a:pt x="20400" y="21114"/>
                  </a:cubicBezTo>
                  <a:cubicBezTo>
                    <a:pt x="21067" y="21600"/>
                    <a:pt x="21333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9422545" y="1208805"/>
              <a:ext cx="191672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0"/>
                    <a:pt x="18720" y="0"/>
                    <a:pt x="16992" y="753"/>
                  </a:cubicBezTo>
                  <a:cubicBezTo>
                    <a:pt x="15264" y="1507"/>
                    <a:pt x="13248" y="3014"/>
                    <a:pt x="10512" y="6028"/>
                  </a:cubicBezTo>
                  <a:cubicBezTo>
                    <a:pt x="7776" y="9042"/>
                    <a:pt x="4320" y="13563"/>
                    <a:pt x="2448" y="16409"/>
                  </a:cubicBezTo>
                  <a:cubicBezTo>
                    <a:pt x="576" y="19256"/>
                    <a:pt x="288" y="2042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9706219" y="1492478"/>
              <a:ext cx="23001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9729219" y="1346808"/>
              <a:ext cx="43730" cy="49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106" fill="norm" stroke="1" extrusionOk="0">
                  <a:moveTo>
                    <a:pt x="18000" y="0"/>
                  </a:moveTo>
                  <a:cubicBezTo>
                    <a:pt x="13200" y="3240"/>
                    <a:pt x="8400" y="6480"/>
                    <a:pt x="6600" y="10800"/>
                  </a:cubicBezTo>
                  <a:cubicBezTo>
                    <a:pt x="4800" y="15120"/>
                    <a:pt x="6000" y="20520"/>
                    <a:pt x="10200" y="21060"/>
                  </a:cubicBezTo>
                  <a:cubicBezTo>
                    <a:pt x="14400" y="21600"/>
                    <a:pt x="21600" y="17280"/>
                    <a:pt x="20400" y="14580"/>
                  </a:cubicBezTo>
                  <a:cubicBezTo>
                    <a:pt x="19200" y="11880"/>
                    <a:pt x="9600" y="10800"/>
                    <a:pt x="0" y="9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3580413" y="748794"/>
              <a:ext cx="153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3641748" y="794795"/>
              <a:ext cx="130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3549746" y="971133"/>
              <a:ext cx="15333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0" y="1600"/>
                    <a:pt x="7920" y="3200"/>
                    <a:pt x="11520" y="6800"/>
                  </a:cubicBezTo>
                  <a:cubicBezTo>
                    <a:pt x="15120" y="10400"/>
                    <a:pt x="18360" y="16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3672373" y="940465"/>
              <a:ext cx="92046" cy="278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417" fill="norm" stroke="1" extrusionOk="0">
                  <a:moveTo>
                    <a:pt x="21026" y="0"/>
                  </a:moveTo>
                  <a:cubicBezTo>
                    <a:pt x="16356" y="4713"/>
                    <a:pt x="11685" y="9425"/>
                    <a:pt x="8475" y="12469"/>
                  </a:cubicBezTo>
                  <a:cubicBezTo>
                    <a:pt x="5264" y="15513"/>
                    <a:pt x="3512" y="16887"/>
                    <a:pt x="2053" y="18164"/>
                  </a:cubicBezTo>
                  <a:cubicBezTo>
                    <a:pt x="594" y="19440"/>
                    <a:pt x="-574" y="20618"/>
                    <a:pt x="302" y="21109"/>
                  </a:cubicBezTo>
                  <a:cubicBezTo>
                    <a:pt x="1177" y="21600"/>
                    <a:pt x="4096" y="21404"/>
                    <a:pt x="7015" y="21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3779751" y="1185804"/>
              <a:ext cx="766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4132426" y="771795"/>
              <a:ext cx="13033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4201427" y="840796"/>
              <a:ext cx="107337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4232095" y="978799"/>
              <a:ext cx="145671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26" y="6240"/>
                    <a:pt x="9853" y="12480"/>
                    <a:pt x="13453" y="16080"/>
                  </a:cubicBezTo>
                  <a:cubicBezTo>
                    <a:pt x="17053" y="19680"/>
                    <a:pt x="19326" y="206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4289256" y="955799"/>
              <a:ext cx="119177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431" y="0"/>
                  </a:moveTo>
                  <a:cubicBezTo>
                    <a:pt x="19133" y="0"/>
                    <a:pt x="16835" y="0"/>
                    <a:pt x="13618" y="1742"/>
                  </a:cubicBezTo>
                  <a:cubicBezTo>
                    <a:pt x="10401" y="3484"/>
                    <a:pt x="6265" y="6968"/>
                    <a:pt x="3737" y="9639"/>
                  </a:cubicBezTo>
                  <a:cubicBezTo>
                    <a:pt x="1210" y="12310"/>
                    <a:pt x="291" y="14168"/>
                    <a:pt x="61" y="16026"/>
                  </a:cubicBezTo>
                  <a:cubicBezTo>
                    <a:pt x="-169" y="17884"/>
                    <a:pt x="291" y="19742"/>
                    <a:pt x="7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4485100" y="1132136"/>
              <a:ext cx="7668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0" y="2006156"/>
              <a:ext cx="12903292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651"/>
                  </a:moveTo>
                  <a:cubicBezTo>
                    <a:pt x="73" y="12343"/>
                    <a:pt x="145" y="12034"/>
                    <a:pt x="237" y="11674"/>
                  </a:cubicBezTo>
                  <a:cubicBezTo>
                    <a:pt x="329" y="11314"/>
                    <a:pt x="441" y="10903"/>
                    <a:pt x="554" y="10543"/>
                  </a:cubicBezTo>
                  <a:cubicBezTo>
                    <a:pt x="667" y="10183"/>
                    <a:pt x="783" y="9874"/>
                    <a:pt x="913" y="9566"/>
                  </a:cubicBezTo>
                  <a:cubicBezTo>
                    <a:pt x="1044" y="9257"/>
                    <a:pt x="1189" y="8949"/>
                    <a:pt x="1330" y="8640"/>
                  </a:cubicBezTo>
                  <a:cubicBezTo>
                    <a:pt x="1472" y="8331"/>
                    <a:pt x="1609" y="8023"/>
                    <a:pt x="1754" y="7714"/>
                  </a:cubicBezTo>
                  <a:cubicBezTo>
                    <a:pt x="1899" y="7406"/>
                    <a:pt x="2053" y="7097"/>
                    <a:pt x="2205" y="6737"/>
                  </a:cubicBezTo>
                  <a:cubicBezTo>
                    <a:pt x="2357" y="6377"/>
                    <a:pt x="2507" y="5966"/>
                    <a:pt x="2663" y="5554"/>
                  </a:cubicBezTo>
                  <a:cubicBezTo>
                    <a:pt x="2819" y="5143"/>
                    <a:pt x="2982" y="4731"/>
                    <a:pt x="3147" y="4371"/>
                  </a:cubicBezTo>
                  <a:cubicBezTo>
                    <a:pt x="3311" y="4011"/>
                    <a:pt x="3478" y="3703"/>
                    <a:pt x="3651" y="3497"/>
                  </a:cubicBezTo>
                  <a:cubicBezTo>
                    <a:pt x="3825" y="3291"/>
                    <a:pt x="4004" y="3189"/>
                    <a:pt x="4182" y="3034"/>
                  </a:cubicBezTo>
                  <a:cubicBezTo>
                    <a:pt x="4359" y="2880"/>
                    <a:pt x="4535" y="2674"/>
                    <a:pt x="4699" y="2469"/>
                  </a:cubicBezTo>
                  <a:cubicBezTo>
                    <a:pt x="4864" y="2263"/>
                    <a:pt x="5018" y="2057"/>
                    <a:pt x="5172" y="1903"/>
                  </a:cubicBezTo>
                  <a:cubicBezTo>
                    <a:pt x="5326" y="1749"/>
                    <a:pt x="5480" y="1646"/>
                    <a:pt x="5636" y="1543"/>
                  </a:cubicBezTo>
                  <a:cubicBezTo>
                    <a:pt x="5793" y="1440"/>
                    <a:pt x="5951" y="1337"/>
                    <a:pt x="6111" y="1183"/>
                  </a:cubicBezTo>
                  <a:cubicBezTo>
                    <a:pt x="6272" y="1029"/>
                    <a:pt x="6434" y="823"/>
                    <a:pt x="6599" y="669"/>
                  </a:cubicBezTo>
                  <a:cubicBezTo>
                    <a:pt x="6764" y="514"/>
                    <a:pt x="6930" y="411"/>
                    <a:pt x="7093" y="309"/>
                  </a:cubicBezTo>
                  <a:cubicBezTo>
                    <a:pt x="7256" y="206"/>
                    <a:pt x="7414" y="103"/>
                    <a:pt x="7574" y="51"/>
                  </a:cubicBezTo>
                  <a:cubicBezTo>
                    <a:pt x="7735" y="0"/>
                    <a:pt x="7897" y="0"/>
                    <a:pt x="8064" y="0"/>
                  </a:cubicBezTo>
                  <a:cubicBezTo>
                    <a:pt x="8231" y="0"/>
                    <a:pt x="8402" y="0"/>
                    <a:pt x="8575" y="0"/>
                  </a:cubicBezTo>
                  <a:cubicBezTo>
                    <a:pt x="8749" y="0"/>
                    <a:pt x="8924" y="0"/>
                    <a:pt x="9099" y="51"/>
                  </a:cubicBezTo>
                  <a:cubicBezTo>
                    <a:pt x="9275" y="103"/>
                    <a:pt x="9450" y="206"/>
                    <a:pt x="9624" y="257"/>
                  </a:cubicBezTo>
                  <a:cubicBezTo>
                    <a:pt x="9797" y="309"/>
                    <a:pt x="9968" y="309"/>
                    <a:pt x="10137" y="360"/>
                  </a:cubicBezTo>
                  <a:cubicBezTo>
                    <a:pt x="10306" y="411"/>
                    <a:pt x="10473" y="514"/>
                    <a:pt x="10640" y="617"/>
                  </a:cubicBezTo>
                  <a:cubicBezTo>
                    <a:pt x="10806" y="720"/>
                    <a:pt x="10973" y="823"/>
                    <a:pt x="11136" y="926"/>
                  </a:cubicBezTo>
                  <a:cubicBezTo>
                    <a:pt x="11298" y="1029"/>
                    <a:pt x="11457" y="1131"/>
                    <a:pt x="11615" y="1234"/>
                  </a:cubicBezTo>
                  <a:cubicBezTo>
                    <a:pt x="11773" y="1337"/>
                    <a:pt x="11932" y="1440"/>
                    <a:pt x="12090" y="1543"/>
                  </a:cubicBezTo>
                  <a:cubicBezTo>
                    <a:pt x="12248" y="1646"/>
                    <a:pt x="12406" y="1749"/>
                    <a:pt x="12567" y="1851"/>
                  </a:cubicBezTo>
                  <a:cubicBezTo>
                    <a:pt x="12727" y="1954"/>
                    <a:pt x="12890" y="2057"/>
                    <a:pt x="13055" y="2160"/>
                  </a:cubicBezTo>
                  <a:cubicBezTo>
                    <a:pt x="13219" y="2263"/>
                    <a:pt x="13386" y="2366"/>
                    <a:pt x="13557" y="2469"/>
                  </a:cubicBezTo>
                  <a:cubicBezTo>
                    <a:pt x="13728" y="2571"/>
                    <a:pt x="13904" y="2674"/>
                    <a:pt x="14077" y="2829"/>
                  </a:cubicBezTo>
                  <a:cubicBezTo>
                    <a:pt x="14250" y="2983"/>
                    <a:pt x="14421" y="3189"/>
                    <a:pt x="14593" y="3446"/>
                  </a:cubicBezTo>
                  <a:cubicBezTo>
                    <a:pt x="14764" y="3703"/>
                    <a:pt x="14935" y="4011"/>
                    <a:pt x="15102" y="4371"/>
                  </a:cubicBezTo>
                  <a:cubicBezTo>
                    <a:pt x="15268" y="4731"/>
                    <a:pt x="15431" y="5143"/>
                    <a:pt x="15589" y="5554"/>
                  </a:cubicBezTo>
                  <a:cubicBezTo>
                    <a:pt x="15748" y="5966"/>
                    <a:pt x="15902" y="6377"/>
                    <a:pt x="16073" y="6840"/>
                  </a:cubicBezTo>
                  <a:cubicBezTo>
                    <a:pt x="16244" y="7303"/>
                    <a:pt x="16432" y="7817"/>
                    <a:pt x="16610" y="8280"/>
                  </a:cubicBezTo>
                  <a:cubicBezTo>
                    <a:pt x="16787" y="8743"/>
                    <a:pt x="16954" y="9154"/>
                    <a:pt x="17123" y="9514"/>
                  </a:cubicBezTo>
                  <a:cubicBezTo>
                    <a:pt x="17292" y="9874"/>
                    <a:pt x="17463" y="10183"/>
                    <a:pt x="17630" y="10543"/>
                  </a:cubicBezTo>
                  <a:cubicBezTo>
                    <a:pt x="17797" y="10903"/>
                    <a:pt x="17959" y="11314"/>
                    <a:pt x="18126" y="11726"/>
                  </a:cubicBezTo>
                  <a:cubicBezTo>
                    <a:pt x="18293" y="12137"/>
                    <a:pt x="18464" y="12549"/>
                    <a:pt x="18629" y="12909"/>
                  </a:cubicBezTo>
                  <a:cubicBezTo>
                    <a:pt x="18794" y="13269"/>
                    <a:pt x="18952" y="13577"/>
                    <a:pt x="19106" y="13937"/>
                  </a:cubicBezTo>
                  <a:cubicBezTo>
                    <a:pt x="19260" y="14297"/>
                    <a:pt x="19410" y="14709"/>
                    <a:pt x="19568" y="15120"/>
                  </a:cubicBezTo>
                  <a:cubicBezTo>
                    <a:pt x="19726" y="15531"/>
                    <a:pt x="19893" y="15943"/>
                    <a:pt x="20049" y="16406"/>
                  </a:cubicBezTo>
                  <a:cubicBezTo>
                    <a:pt x="20205" y="16869"/>
                    <a:pt x="20351" y="17383"/>
                    <a:pt x="20492" y="17897"/>
                  </a:cubicBezTo>
                  <a:cubicBezTo>
                    <a:pt x="20633" y="18411"/>
                    <a:pt x="20770" y="18926"/>
                    <a:pt x="20918" y="19389"/>
                  </a:cubicBezTo>
                  <a:cubicBezTo>
                    <a:pt x="21065" y="19851"/>
                    <a:pt x="21224" y="20263"/>
                    <a:pt x="21339" y="20623"/>
                  </a:cubicBezTo>
                  <a:cubicBezTo>
                    <a:pt x="21455" y="20983"/>
                    <a:pt x="21527" y="212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656115" y="2812649"/>
              <a:ext cx="216248" cy="54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0764" fill="norm" stroke="1" extrusionOk="0">
                  <a:moveTo>
                    <a:pt x="3331" y="11725"/>
                  </a:moveTo>
                  <a:cubicBezTo>
                    <a:pt x="2578" y="14081"/>
                    <a:pt x="1824" y="16438"/>
                    <a:pt x="1322" y="18303"/>
                  </a:cubicBezTo>
                  <a:cubicBezTo>
                    <a:pt x="820" y="20168"/>
                    <a:pt x="568" y="21543"/>
                    <a:pt x="317" y="20267"/>
                  </a:cubicBezTo>
                  <a:cubicBezTo>
                    <a:pt x="66" y="18990"/>
                    <a:pt x="-185" y="15063"/>
                    <a:pt x="192" y="11676"/>
                  </a:cubicBezTo>
                  <a:cubicBezTo>
                    <a:pt x="568" y="8288"/>
                    <a:pt x="1573" y="5441"/>
                    <a:pt x="2452" y="3723"/>
                  </a:cubicBezTo>
                  <a:cubicBezTo>
                    <a:pt x="3331" y="2005"/>
                    <a:pt x="4085" y="1416"/>
                    <a:pt x="4964" y="974"/>
                  </a:cubicBezTo>
                  <a:cubicBezTo>
                    <a:pt x="5843" y="532"/>
                    <a:pt x="6848" y="238"/>
                    <a:pt x="7978" y="90"/>
                  </a:cubicBezTo>
                  <a:cubicBezTo>
                    <a:pt x="9108" y="-57"/>
                    <a:pt x="10364" y="-57"/>
                    <a:pt x="11871" y="336"/>
                  </a:cubicBezTo>
                  <a:cubicBezTo>
                    <a:pt x="13378" y="728"/>
                    <a:pt x="15136" y="1514"/>
                    <a:pt x="16141" y="2398"/>
                  </a:cubicBezTo>
                  <a:cubicBezTo>
                    <a:pt x="17145" y="3281"/>
                    <a:pt x="17396" y="4263"/>
                    <a:pt x="17396" y="4999"/>
                  </a:cubicBezTo>
                  <a:cubicBezTo>
                    <a:pt x="17396" y="5736"/>
                    <a:pt x="17145" y="6227"/>
                    <a:pt x="16643" y="6668"/>
                  </a:cubicBezTo>
                  <a:cubicBezTo>
                    <a:pt x="16141" y="7110"/>
                    <a:pt x="15387" y="7503"/>
                    <a:pt x="15638" y="7601"/>
                  </a:cubicBezTo>
                  <a:cubicBezTo>
                    <a:pt x="15889" y="7699"/>
                    <a:pt x="17145" y="7503"/>
                    <a:pt x="18275" y="7552"/>
                  </a:cubicBezTo>
                  <a:cubicBezTo>
                    <a:pt x="19406" y="7601"/>
                    <a:pt x="20410" y="7896"/>
                    <a:pt x="20913" y="8288"/>
                  </a:cubicBezTo>
                  <a:cubicBezTo>
                    <a:pt x="21415" y="8681"/>
                    <a:pt x="21415" y="9172"/>
                    <a:pt x="20536" y="9614"/>
                  </a:cubicBezTo>
                  <a:cubicBezTo>
                    <a:pt x="19657" y="10056"/>
                    <a:pt x="17899" y="10448"/>
                    <a:pt x="16266" y="10645"/>
                  </a:cubicBezTo>
                  <a:cubicBezTo>
                    <a:pt x="14634" y="10841"/>
                    <a:pt x="13127" y="10841"/>
                    <a:pt x="11745" y="10841"/>
                  </a:cubicBezTo>
                  <a:cubicBezTo>
                    <a:pt x="10364" y="10841"/>
                    <a:pt x="9108" y="10841"/>
                    <a:pt x="8480" y="10792"/>
                  </a:cubicBezTo>
                  <a:cubicBezTo>
                    <a:pt x="7852" y="10743"/>
                    <a:pt x="7852" y="10645"/>
                    <a:pt x="7852" y="10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943021" y="3010512"/>
              <a:ext cx="2300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690015" y="2592030"/>
              <a:ext cx="153338" cy="11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3" fill="norm" stroke="1" extrusionOk="0">
                  <a:moveTo>
                    <a:pt x="6480" y="2230"/>
                  </a:moveTo>
                  <a:cubicBezTo>
                    <a:pt x="5400" y="6926"/>
                    <a:pt x="4320" y="11621"/>
                    <a:pt x="3240" y="14908"/>
                  </a:cubicBezTo>
                  <a:cubicBezTo>
                    <a:pt x="2160" y="18195"/>
                    <a:pt x="1080" y="20073"/>
                    <a:pt x="540" y="19604"/>
                  </a:cubicBezTo>
                  <a:cubicBezTo>
                    <a:pt x="0" y="19134"/>
                    <a:pt x="0" y="16317"/>
                    <a:pt x="0" y="13734"/>
                  </a:cubicBezTo>
                  <a:cubicBezTo>
                    <a:pt x="0" y="11152"/>
                    <a:pt x="0" y="8804"/>
                    <a:pt x="540" y="6691"/>
                  </a:cubicBezTo>
                  <a:cubicBezTo>
                    <a:pt x="1080" y="4578"/>
                    <a:pt x="2160" y="2700"/>
                    <a:pt x="3780" y="1291"/>
                  </a:cubicBezTo>
                  <a:cubicBezTo>
                    <a:pt x="5400" y="-118"/>
                    <a:pt x="7560" y="-1057"/>
                    <a:pt x="10620" y="2230"/>
                  </a:cubicBezTo>
                  <a:cubicBezTo>
                    <a:pt x="13680" y="5517"/>
                    <a:pt x="17640" y="13030"/>
                    <a:pt x="21600" y="20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1272695" y="2933843"/>
              <a:ext cx="15333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1303362" y="3094847"/>
              <a:ext cx="153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0"/>
                    <a:pt x="7200" y="0"/>
                    <a:pt x="10800" y="3600"/>
                  </a:cubicBezTo>
                  <a:cubicBezTo>
                    <a:pt x="14400" y="7200"/>
                    <a:pt x="180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2028761" y="2637392"/>
              <a:ext cx="248291" cy="34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21" fill="norm" stroke="1" extrusionOk="0">
                  <a:moveTo>
                    <a:pt x="17447" y="1261"/>
                  </a:moveTo>
                  <a:cubicBezTo>
                    <a:pt x="18328" y="631"/>
                    <a:pt x="19210" y="0"/>
                    <a:pt x="19320" y="0"/>
                  </a:cubicBezTo>
                  <a:cubicBezTo>
                    <a:pt x="19430" y="0"/>
                    <a:pt x="18769" y="631"/>
                    <a:pt x="16675" y="1813"/>
                  </a:cubicBezTo>
                  <a:cubicBezTo>
                    <a:pt x="14581" y="2996"/>
                    <a:pt x="11055" y="4730"/>
                    <a:pt x="8300" y="6070"/>
                  </a:cubicBezTo>
                  <a:cubicBezTo>
                    <a:pt x="5545" y="7410"/>
                    <a:pt x="3561" y="8356"/>
                    <a:pt x="2238" y="9223"/>
                  </a:cubicBezTo>
                  <a:cubicBezTo>
                    <a:pt x="916" y="10091"/>
                    <a:pt x="255" y="10879"/>
                    <a:pt x="916" y="11352"/>
                  </a:cubicBezTo>
                  <a:cubicBezTo>
                    <a:pt x="1577" y="11825"/>
                    <a:pt x="3561" y="11982"/>
                    <a:pt x="5875" y="11982"/>
                  </a:cubicBezTo>
                  <a:cubicBezTo>
                    <a:pt x="8190" y="11982"/>
                    <a:pt x="10834" y="11825"/>
                    <a:pt x="12708" y="11825"/>
                  </a:cubicBezTo>
                  <a:cubicBezTo>
                    <a:pt x="14581" y="11825"/>
                    <a:pt x="15683" y="11982"/>
                    <a:pt x="15904" y="12455"/>
                  </a:cubicBezTo>
                  <a:cubicBezTo>
                    <a:pt x="16124" y="12928"/>
                    <a:pt x="15463" y="13717"/>
                    <a:pt x="13479" y="14742"/>
                  </a:cubicBezTo>
                  <a:cubicBezTo>
                    <a:pt x="11496" y="15766"/>
                    <a:pt x="8190" y="17028"/>
                    <a:pt x="5985" y="17895"/>
                  </a:cubicBezTo>
                  <a:cubicBezTo>
                    <a:pt x="3781" y="18762"/>
                    <a:pt x="2679" y="19235"/>
                    <a:pt x="1687" y="19787"/>
                  </a:cubicBezTo>
                  <a:cubicBezTo>
                    <a:pt x="696" y="20339"/>
                    <a:pt x="-186" y="20969"/>
                    <a:pt x="34" y="21285"/>
                  </a:cubicBezTo>
                  <a:cubicBezTo>
                    <a:pt x="255" y="21600"/>
                    <a:pt x="1577" y="21600"/>
                    <a:pt x="5324" y="21285"/>
                  </a:cubicBezTo>
                  <a:cubicBezTo>
                    <a:pt x="9071" y="20969"/>
                    <a:pt x="15243" y="20339"/>
                    <a:pt x="21414" y="197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2455944" y="2626572"/>
              <a:ext cx="127781" cy="30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295" fill="norm" stroke="1" extrusionOk="0">
                  <a:moveTo>
                    <a:pt x="21176" y="1662"/>
                  </a:moveTo>
                  <a:cubicBezTo>
                    <a:pt x="19905" y="942"/>
                    <a:pt x="18635" y="222"/>
                    <a:pt x="16729" y="42"/>
                  </a:cubicBezTo>
                  <a:cubicBezTo>
                    <a:pt x="14823" y="-138"/>
                    <a:pt x="12282" y="222"/>
                    <a:pt x="9317" y="1842"/>
                  </a:cubicBezTo>
                  <a:cubicBezTo>
                    <a:pt x="6352" y="3462"/>
                    <a:pt x="2964" y="6342"/>
                    <a:pt x="1270" y="9312"/>
                  </a:cubicBezTo>
                  <a:cubicBezTo>
                    <a:pt x="-424" y="12282"/>
                    <a:pt x="-424" y="15342"/>
                    <a:pt x="1270" y="17412"/>
                  </a:cubicBezTo>
                  <a:cubicBezTo>
                    <a:pt x="2964" y="19482"/>
                    <a:pt x="6352" y="20562"/>
                    <a:pt x="9105" y="21012"/>
                  </a:cubicBezTo>
                  <a:cubicBezTo>
                    <a:pt x="11858" y="21462"/>
                    <a:pt x="13976" y="21282"/>
                    <a:pt x="16094" y="211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2652726" y="2657837"/>
              <a:ext cx="176338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2829"/>
                    <a:pt x="3130" y="5657"/>
                    <a:pt x="6730" y="9257"/>
                  </a:cubicBezTo>
                  <a:cubicBezTo>
                    <a:pt x="10330" y="12857"/>
                    <a:pt x="15965" y="172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2714061" y="2627170"/>
              <a:ext cx="115003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1260"/>
                    <a:pt x="13920" y="2520"/>
                    <a:pt x="10320" y="5130"/>
                  </a:cubicBezTo>
                  <a:cubicBezTo>
                    <a:pt x="6720" y="7740"/>
                    <a:pt x="3360" y="11700"/>
                    <a:pt x="1680" y="14670"/>
                  </a:cubicBezTo>
                  <a:cubicBezTo>
                    <a:pt x="0" y="17640"/>
                    <a:pt x="0" y="196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2875064" y="2834175"/>
              <a:ext cx="1" cy="76669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2882731" y="2711505"/>
              <a:ext cx="3833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300"/>
                    <a:pt x="0" y="9000"/>
                    <a:pt x="3600" y="5400"/>
                  </a:cubicBezTo>
                  <a:cubicBezTo>
                    <a:pt x="7200" y="1800"/>
                    <a:pt x="14400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3028401" y="2596503"/>
              <a:ext cx="130337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6480"/>
                    <a:pt x="10165" y="12960"/>
                    <a:pt x="13765" y="16560"/>
                  </a:cubicBezTo>
                  <a:cubicBezTo>
                    <a:pt x="17365" y="20160"/>
                    <a:pt x="19482" y="208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3135737" y="2611836"/>
              <a:ext cx="46002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280"/>
                    <a:pt x="7200" y="10560"/>
                    <a:pt x="3600" y="14160"/>
                  </a:cubicBezTo>
                  <a:cubicBezTo>
                    <a:pt x="0" y="17760"/>
                    <a:pt x="0" y="196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3243073" y="2841841"/>
              <a:ext cx="1" cy="12267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3266073" y="2696172"/>
              <a:ext cx="15335" cy="4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3396410" y="2542835"/>
              <a:ext cx="119136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600" fill="norm" stroke="1" extrusionOk="0">
                  <a:moveTo>
                    <a:pt x="0" y="0"/>
                  </a:moveTo>
                  <a:cubicBezTo>
                    <a:pt x="4500" y="1045"/>
                    <a:pt x="9000" y="2090"/>
                    <a:pt x="12825" y="4413"/>
                  </a:cubicBezTo>
                  <a:cubicBezTo>
                    <a:pt x="16650" y="6735"/>
                    <a:pt x="19800" y="10335"/>
                    <a:pt x="20700" y="13065"/>
                  </a:cubicBezTo>
                  <a:cubicBezTo>
                    <a:pt x="21600" y="15794"/>
                    <a:pt x="20250" y="17652"/>
                    <a:pt x="17550" y="18929"/>
                  </a:cubicBezTo>
                  <a:cubicBezTo>
                    <a:pt x="14850" y="20206"/>
                    <a:pt x="10800" y="20903"/>
                    <a:pt x="67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3917754" y="2818841"/>
              <a:ext cx="21467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4317103" y="2711505"/>
              <a:ext cx="182894" cy="22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0481" fill="norm" stroke="1" extrusionOk="0">
                  <a:moveTo>
                    <a:pt x="810" y="6894"/>
                  </a:moveTo>
                  <a:cubicBezTo>
                    <a:pt x="810" y="10800"/>
                    <a:pt x="810" y="14707"/>
                    <a:pt x="662" y="17234"/>
                  </a:cubicBezTo>
                  <a:cubicBezTo>
                    <a:pt x="514" y="19762"/>
                    <a:pt x="218" y="20911"/>
                    <a:pt x="70" y="20337"/>
                  </a:cubicBezTo>
                  <a:cubicBezTo>
                    <a:pt x="-78" y="19762"/>
                    <a:pt x="-78" y="17464"/>
                    <a:pt x="958" y="13902"/>
                  </a:cubicBezTo>
                  <a:cubicBezTo>
                    <a:pt x="1993" y="10341"/>
                    <a:pt x="4064" y="5515"/>
                    <a:pt x="6875" y="2758"/>
                  </a:cubicBezTo>
                  <a:cubicBezTo>
                    <a:pt x="9686" y="0"/>
                    <a:pt x="13237" y="-689"/>
                    <a:pt x="15900" y="690"/>
                  </a:cubicBezTo>
                  <a:cubicBezTo>
                    <a:pt x="18563" y="2068"/>
                    <a:pt x="20338" y="5515"/>
                    <a:pt x="20930" y="8502"/>
                  </a:cubicBezTo>
                  <a:cubicBezTo>
                    <a:pt x="21522" y="11490"/>
                    <a:pt x="20930" y="14017"/>
                    <a:pt x="20338" y="16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4738106" y="2619503"/>
              <a:ext cx="176339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9" y="5400"/>
                    <a:pt x="10017" y="10800"/>
                    <a:pt x="13617" y="14400"/>
                  </a:cubicBezTo>
                  <a:cubicBezTo>
                    <a:pt x="17217" y="18000"/>
                    <a:pt x="19409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4761107" y="2627170"/>
              <a:ext cx="222339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24" y="2340"/>
                    <a:pt x="14648" y="4680"/>
                    <a:pt x="11048" y="8280"/>
                  </a:cubicBezTo>
                  <a:cubicBezTo>
                    <a:pt x="7448" y="11880"/>
                    <a:pt x="3724" y="167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4653771" y="2523887"/>
              <a:ext cx="237673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555" y="11918"/>
                    <a:pt x="5110" y="3818"/>
                    <a:pt x="8710" y="1118"/>
                  </a:cubicBezTo>
                  <a:cubicBezTo>
                    <a:pt x="12310" y="-1582"/>
                    <a:pt x="16955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5129115" y="2627170"/>
              <a:ext cx="15333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313"/>
                    <a:pt x="3600" y="626"/>
                    <a:pt x="7200" y="4226"/>
                  </a:cubicBezTo>
                  <a:cubicBezTo>
                    <a:pt x="10800" y="7826"/>
                    <a:pt x="16200" y="1471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5190450" y="2673171"/>
              <a:ext cx="161004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29" y="2965"/>
                    <a:pt x="14057" y="5929"/>
                    <a:pt x="10457" y="9529"/>
                  </a:cubicBezTo>
                  <a:cubicBezTo>
                    <a:pt x="6857" y="13129"/>
                    <a:pt x="3429" y="173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5106114" y="2489167"/>
              <a:ext cx="25300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2085380" y="3163849"/>
              <a:ext cx="3105071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1" y="21046"/>
                    <a:pt x="1102" y="20492"/>
                    <a:pt x="1716" y="19523"/>
                  </a:cubicBezTo>
                  <a:cubicBezTo>
                    <a:pt x="2329" y="18554"/>
                    <a:pt x="3004" y="17169"/>
                    <a:pt x="3653" y="16062"/>
                  </a:cubicBezTo>
                  <a:cubicBezTo>
                    <a:pt x="4302" y="14954"/>
                    <a:pt x="4924" y="14123"/>
                    <a:pt x="5538" y="13431"/>
                  </a:cubicBezTo>
                  <a:cubicBezTo>
                    <a:pt x="6151" y="12738"/>
                    <a:pt x="6756" y="12185"/>
                    <a:pt x="7369" y="11631"/>
                  </a:cubicBezTo>
                  <a:cubicBezTo>
                    <a:pt x="7982" y="11077"/>
                    <a:pt x="8604" y="10523"/>
                    <a:pt x="9298" y="10108"/>
                  </a:cubicBezTo>
                  <a:cubicBezTo>
                    <a:pt x="9991" y="9692"/>
                    <a:pt x="10756" y="9415"/>
                    <a:pt x="11502" y="9277"/>
                  </a:cubicBezTo>
                  <a:cubicBezTo>
                    <a:pt x="12249" y="9138"/>
                    <a:pt x="12978" y="9138"/>
                    <a:pt x="13733" y="9138"/>
                  </a:cubicBezTo>
                  <a:cubicBezTo>
                    <a:pt x="14489" y="9138"/>
                    <a:pt x="15271" y="9138"/>
                    <a:pt x="16027" y="8585"/>
                  </a:cubicBezTo>
                  <a:cubicBezTo>
                    <a:pt x="16782" y="8031"/>
                    <a:pt x="17511" y="6923"/>
                    <a:pt x="18240" y="5538"/>
                  </a:cubicBezTo>
                  <a:cubicBezTo>
                    <a:pt x="18969" y="4154"/>
                    <a:pt x="19698" y="2492"/>
                    <a:pt x="20258" y="1523"/>
                  </a:cubicBezTo>
                  <a:cubicBezTo>
                    <a:pt x="20818" y="554"/>
                    <a:pt x="21209" y="27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2578192" y="3593192"/>
              <a:ext cx="250872" cy="28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85" fill="norm" stroke="1" extrusionOk="0">
                  <a:moveTo>
                    <a:pt x="20556" y="0"/>
                  </a:moveTo>
                  <a:cubicBezTo>
                    <a:pt x="15804" y="1895"/>
                    <a:pt x="11052" y="3789"/>
                    <a:pt x="8244" y="5021"/>
                  </a:cubicBezTo>
                  <a:cubicBezTo>
                    <a:pt x="5436" y="6253"/>
                    <a:pt x="4572" y="6821"/>
                    <a:pt x="3816" y="7484"/>
                  </a:cubicBezTo>
                  <a:cubicBezTo>
                    <a:pt x="3060" y="8147"/>
                    <a:pt x="2412" y="8905"/>
                    <a:pt x="2628" y="9379"/>
                  </a:cubicBezTo>
                  <a:cubicBezTo>
                    <a:pt x="2844" y="9853"/>
                    <a:pt x="3924" y="10042"/>
                    <a:pt x="5112" y="10137"/>
                  </a:cubicBezTo>
                  <a:cubicBezTo>
                    <a:pt x="6300" y="10232"/>
                    <a:pt x="7596" y="10232"/>
                    <a:pt x="8892" y="10232"/>
                  </a:cubicBezTo>
                  <a:cubicBezTo>
                    <a:pt x="10188" y="10232"/>
                    <a:pt x="11484" y="10232"/>
                    <a:pt x="12132" y="10705"/>
                  </a:cubicBezTo>
                  <a:cubicBezTo>
                    <a:pt x="12780" y="11179"/>
                    <a:pt x="12780" y="12126"/>
                    <a:pt x="11484" y="13358"/>
                  </a:cubicBezTo>
                  <a:cubicBezTo>
                    <a:pt x="10188" y="14589"/>
                    <a:pt x="7596" y="16105"/>
                    <a:pt x="5760" y="17147"/>
                  </a:cubicBezTo>
                  <a:cubicBezTo>
                    <a:pt x="3924" y="18189"/>
                    <a:pt x="2844" y="18758"/>
                    <a:pt x="1764" y="19421"/>
                  </a:cubicBezTo>
                  <a:cubicBezTo>
                    <a:pt x="684" y="20084"/>
                    <a:pt x="-396" y="20842"/>
                    <a:pt x="144" y="21221"/>
                  </a:cubicBezTo>
                  <a:cubicBezTo>
                    <a:pt x="684" y="21600"/>
                    <a:pt x="2844" y="21600"/>
                    <a:pt x="6624" y="21032"/>
                  </a:cubicBezTo>
                  <a:cubicBezTo>
                    <a:pt x="10404" y="20463"/>
                    <a:pt x="15804" y="19326"/>
                    <a:pt x="21204" y="181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2935448" y="3595983"/>
              <a:ext cx="192623" cy="246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258" fill="norm" stroke="1" extrusionOk="0">
                  <a:moveTo>
                    <a:pt x="21143" y="3065"/>
                  </a:moveTo>
                  <a:cubicBezTo>
                    <a:pt x="20862" y="1963"/>
                    <a:pt x="20582" y="861"/>
                    <a:pt x="19460" y="310"/>
                  </a:cubicBezTo>
                  <a:cubicBezTo>
                    <a:pt x="18338" y="-241"/>
                    <a:pt x="16374" y="-241"/>
                    <a:pt x="13008" y="1853"/>
                  </a:cubicBezTo>
                  <a:cubicBezTo>
                    <a:pt x="9642" y="3947"/>
                    <a:pt x="4873" y="8135"/>
                    <a:pt x="2348" y="11330"/>
                  </a:cubicBezTo>
                  <a:cubicBezTo>
                    <a:pt x="-176" y="14526"/>
                    <a:pt x="-457" y="16730"/>
                    <a:pt x="525" y="18383"/>
                  </a:cubicBezTo>
                  <a:cubicBezTo>
                    <a:pt x="1507" y="20037"/>
                    <a:pt x="3751" y="21139"/>
                    <a:pt x="6977" y="21249"/>
                  </a:cubicBezTo>
                  <a:cubicBezTo>
                    <a:pt x="10203" y="21359"/>
                    <a:pt x="14411" y="20477"/>
                    <a:pt x="18618" y="195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3197072" y="3639193"/>
              <a:ext cx="199339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15" y="6545"/>
                    <a:pt x="11631" y="13091"/>
                    <a:pt x="15231" y="16691"/>
                  </a:cubicBezTo>
                  <a:cubicBezTo>
                    <a:pt x="18831" y="20291"/>
                    <a:pt x="20215" y="209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3279227" y="3631526"/>
              <a:ext cx="109517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fill="norm" stroke="1" extrusionOk="0">
                  <a:moveTo>
                    <a:pt x="21037" y="0"/>
                  </a:moveTo>
                  <a:cubicBezTo>
                    <a:pt x="18582" y="200"/>
                    <a:pt x="16128" y="400"/>
                    <a:pt x="12446" y="3100"/>
                  </a:cubicBezTo>
                  <a:cubicBezTo>
                    <a:pt x="8764" y="5800"/>
                    <a:pt x="3855" y="11000"/>
                    <a:pt x="1646" y="14500"/>
                  </a:cubicBezTo>
                  <a:cubicBezTo>
                    <a:pt x="-563" y="18000"/>
                    <a:pt x="-72" y="19800"/>
                    <a:pt x="41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3434744" y="3838530"/>
              <a:ext cx="766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3450077" y="3708194"/>
              <a:ext cx="15335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3457684" y="3512381"/>
              <a:ext cx="138064" cy="110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05" fill="norm" stroke="1" extrusionOk="0">
                  <a:moveTo>
                    <a:pt x="1188" y="9632"/>
                  </a:moveTo>
                  <a:cubicBezTo>
                    <a:pt x="402" y="7178"/>
                    <a:pt x="-383" y="4723"/>
                    <a:pt x="206" y="3005"/>
                  </a:cubicBezTo>
                  <a:cubicBezTo>
                    <a:pt x="795" y="1287"/>
                    <a:pt x="2759" y="305"/>
                    <a:pt x="4722" y="59"/>
                  </a:cubicBezTo>
                  <a:cubicBezTo>
                    <a:pt x="6686" y="-186"/>
                    <a:pt x="8650" y="305"/>
                    <a:pt x="9828" y="2023"/>
                  </a:cubicBezTo>
                  <a:cubicBezTo>
                    <a:pt x="11006" y="3741"/>
                    <a:pt x="11399" y="6687"/>
                    <a:pt x="10810" y="9141"/>
                  </a:cubicBezTo>
                  <a:cubicBezTo>
                    <a:pt x="10221" y="11596"/>
                    <a:pt x="8650" y="13559"/>
                    <a:pt x="7079" y="15523"/>
                  </a:cubicBezTo>
                  <a:cubicBezTo>
                    <a:pt x="5508" y="17487"/>
                    <a:pt x="3937" y="19450"/>
                    <a:pt x="4133" y="20432"/>
                  </a:cubicBezTo>
                  <a:cubicBezTo>
                    <a:pt x="4330" y="21414"/>
                    <a:pt x="6293" y="21414"/>
                    <a:pt x="9435" y="21169"/>
                  </a:cubicBezTo>
                  <a:cubicBezTo>
                    <a:pt x="12577" y="20923"/>
                    <a:pt x="16897" y="20432"/>
                    <a:pt x="21217" y="199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3626415" y="3516523"/>
              <a:ext cx="89161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7" h="21600" fill="norm" stroke="1" extrusionOk="0">
                  <a:moveTo>
                    <a:pt x="5254" y="0"/>
                  </a:moveTo>
                  <a:cubicBezTo>
                    <a:pt x="11676" y="4015"/>
                    <a:pt x="18097" y="8031"/>
                    <a:pt x="19849" y="11215"/>
                  </a:cubicBezTo>
                  <a:cubicBezTo>
                    <a:pt x="21600" y="14400"/>
                    <a:pt x="18681" y="16754"/>
                    <a:pt x="14595" y="18346"/>
                  </a:cubicBezTo>
                  <a:cubicBezTo>
                    <a:pt x="10508" y="19938"/>
                    <a:pt x="5254" y="207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4048091" y="3800196"/>
              <a:ext cx="1456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4321365" y="3677527"/>
              <a:ext cx="163736" cy="19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356" y="4263"/>
                  </a:moveTo>
                  <a:cubicBezTo>
                    <a:pt x="688" y="9095"/>
                    <a:pt x="1020" y="13926"/>
                    <a:pt x="1020" y="17053"/>
                  </a:cubicBezTo>
                  <a:cubicBezTo>
                    <a:pt x="1020" y="20179"/>
                    <a:pt x="688" y="21600"/>
                    <a:pt x="356" y="21600"/>
                  </a:cubicBezTo>
                  <a:cubicBezTo>
                    <a:pt x="23" y="21600"/>
                    <a:pt x="-309" y="20179"/>
                    <a:pt x="522" y="16626"/>
                  </a:cubicBezTo>
                  <a:cubicBezTo>
                    <a:pt x="1353" y="13074"/>
                    <a:pt x="3346" y="7389"/>
                    <a:pt x="5008" y="4121"/>
                  </a:cubicBezTo>
                  <a:cubicBezTo>
                    <a:pt x="6669" y="853"/>
                    <a:pt x="7999" y="0"/>
                    <a:pt x="10325" y="0"/>
                  </a:cubicBezTo>
                  <a:cubicBezTo>
                    <a:pt x="12651" y="0"/>
                    <a:pt x="15974" y="853"/>
                    <a:pt x="17968" y="4263"/>
                  </a:cubicBezTo>
                  <a:cubicBezTo>
                    <a:pt x="19962" y="7674"/>
                    <a:pt x="20626" y="13642"/>
                    <a:pt x="21291" y="19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4685441" y="3561995"/>
              <a:ext cx="144668" cy="29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9" h="21097" fill="norm" stroke="1" extrusionOk="0">
                  <a:moveTo>
                    <a:pt x="20379" y="577"/>
                  </a:moveTo>
                  <a:cubicBezTo>
                    <a:pt x="18579" y="37"/>
                    <a:pt x="16779" y="-503"/>
                    <a:pt x="12819" y="847"/>
                  </a:cubicBezTo>
                  <a:cubicBezTo>
                    <a:pt x="8859" y="2197"/>
                    <a:pt x="2739" y="5437"/>
                    <a:pt x="759" y="8857"/>
                  </a:cubicBezTo>
                  <a:cubicBezTo>
                    <a:pt x="-1221" y="12277"/>
                    <a:pt x="939" y="15877"/>
                    <a:pt x="4179" y="17947"/>
                  </a:cubicBezTo>
                  <a:cubicBezTo>
                    <a:pt x="7419" y="20017"/>
                    <a:pt x="11739" y="20557"/>
                    <a:pt x="16059" y="210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4960445" y="3623859"/>
              <a:ext cx="191672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48" y="6400"/>
                    <a:pt x="12096" y="12800"/>
                    <a:pt x="15696" y="16400"/>
                  </a:cubicBezTo>
                  <a:cubicBezTo>
                    <a:pt x="19296" y="20000"/>
                    <a:pt x="20448" y="2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4994662" y="3623859"/>
              <a:ext cx="165122" cy="232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02" fill="norm" stroke="1" extrusionOk="0">
                  <a:moveTo>
                    <a:pt x="21471" y="0"/>
                  </a:moveTo>
                  <a:cubicBezTo>
                    <a:pt x="18480" y="1643"/>
                    <a:pt x="15489" y="3287"/>
                    <a:pt x="12000" y="6339"/>
                  </a:cubicBezTo>
                  <a:cubicBezTo>
                    <a:pt x="8511" y="9391"/>
                    <a:pt x="4523" y="13852"/>
                    <a:pt x="2363" y="16670"/>
                  </a:cubicBezTo>
                  <a:cubicBezTo>
                    <a:pt x="203" y="19487"/>
                    <a:pt x="-129" y="20661"/>
                    <a:pt x="37" y="21130"/>
                  </a:cubicBezTo>
                  <a:cubicBezTo>
                    <a:pt x="203" y="21600"/>
                    <a:pt x="868" y="21365"/>
                    <a:pt x="1533" y="21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4906777" y="3554857"/>
              <a:ext cx="23000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5228784" y="3524190"/>
              <a:ext cx="111278" cy="369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36" fill="norm" stroke="1" extrusionOk="0">
                  <a:moveTo>
                    <a:pt x="0" y="0"/>
                  </a:moveTo>
                  <a:cubicBezTo>
                    <a:pt x="5400" y="2086"/>
                    <a:pt x="10800" y="4171"/>
                    <a:pt x="14727" y="6927"/>
                  </a:cubicBezTo>
                  <a:cubicBezTo>
                    <a:pt x="18655" y="9683"/>
                    <a:pt x="21109" y="13109"/>
                    <a:pt x="21355" y="15567"/>
                  </a:cubicBezTo>
                  <a:cubicBezTo>
                    <a:pt x="21600" y="18025"/>
                    <a:pt x="19636" y="19514"/>
                    <a:pt x="17182" y="20408"/>
                  </a:cubicBezTo>
                  <a:cubicBezTo>
                    <a:pt x="14727" y="21302"/>
                    <a:pt x="11782" y="21600"/>
                    <a:pt x="9327" y="21526"/>
                  </a:cubicBezTo>
                  <a:cubicBezTo>
                    <a:pt x="6873" y="21451"/>
                    <a:pt x="4909" y="21004"/>
                    <a:pt x="2945" y="20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5382121" y="3421570"/>
              <a:ext cx="199339" cy="16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384"/>
                  </a:moveTo>
                  <a:cubicBezTo>
                    <a:pt x="1385" y="51"/>
                    <a:pt x="2769" y="-281"/>
                    <a:pt x="4569" y="384"/>
                  </a:cubicBezTo>
                  <a:cubicBezTo>
                    <a:pt x="6369" y="1048"/>
                    <a:pt x="8585" y="2710"/>
                    <a:pt x="9277" y="5036"/>
                  </a:cubicBezTo>
                  <a:cubicBezTo>
                    <a:pt x="9969" y="7362"/>
                    <a:pt x="9138" y="10353"/>
                    <a:pt x="8031" y="12513"/>
                  </a:cubicBezTo>
                  <a:cubicBezTo>
                    <a:pt x="6923" y="14673"/>
                    <a:pt x="5538" y="16002"/>
                    <a:pt x="5400" y="17165"/>
                  </a:cubicBezTo>
                  <a:cubicBezTo>
                    <a:pt x="5262" y="18328"/>
                    <a:pt x="6369" y="19325"/>
                    <a:pt x="9277" y="19990"/>
                  </a:cubicBezTo>
                  <a:cubicBezTo>
                    <a:pt x="12185" y="20654"/>
                    <a:pt x="16892" y="20987"/>
                    <a:pt x="21600" y="21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7279558" y="2957988"/>
              <a:ext cx="172611" cy="458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46" fill="norm" stroke="1" extrusionOk="0">
                  <a:moveTo>
                    <a:pt x="21454" y="12906"/>
                  </a:moveTo>
                  <a:cubicBezTo>
                    <a:pt x="17960" y="10866"/>
                    <a:pt x="14466" y="8826"/>
                    <a:pt x="12719" y="6786"/>
                  </a:cubicBezTo>
                  <a:cubicBezTo>
                    <a:pt x="10972" y="4746"/>
                    <a:pt x="10972" y="2706"/>
                    <a:pt x="11607" y="1506"/>
                  </a:cubicBezTo>
                  <a:cubicBezTo>
                    <a:pt x="12242" y="306"/>
                    <a:pt x="13513" y="-54"/>
                    <a:pt x="15419" y="6"/>
                  </a:cubicBezTo>
                  <a:cubicBezTo>
                    <a:pt x="17325" y="66"/>
                    <a:pt x="19866" y="546"/>
                    <a:pt x="20183" y="2226"/>
                  </a:cubicBezTo>
                  <a:cubicBezTo>
                    <a:pt x="20501" y="3906"/>
                    <a:pt x="18595" y="6786"/>
                    <a:pt x="15260" y="9426"/>
                  </a:cubicBezTo>
                  <a:cubicBezTo>
                    <a:pt x="11925" y="12066"/>
                    <a:pt x="7160" y="14466"/>
                    <a:pt x="4142" y="15906"/>
                  </a:cubicBezTo>
                  <a:cubicBezTo>
                    <a:pt x="1125" y="17346"/>
                    <a:pt x="-146" y="17826"/>
                    <a:pt x="13" y="18066"/>
                  </a:cubicBezTo>
                  <a:cubicBezTo>
                    <a:pt x="172" y="18306"/>
                    <a:pt x="1760" y="18306"/>
                    <a:pt x="3348" y="18306"/>
                  </a:cubicBezTo>
                  <a:cubicBezTo>
                    <a:pt x="4936" y="18306"/>
                    <a:pt x="6525" y="18306"/>
                    <a:pt x="8272" y="18846"/>
                  </a:cubicBezTo>
                  <a:cubicBezTo>
                    <a:pt x="10019" y="19386"/>
                    <a:pt x="11925" y="20466"/>
                    <a:pt x="13830" y="21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8001566" y="2930397"/>
              <a:ext cx="235176" cy="732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85" fill="norm" stroke="1" extrusionOk="0">
                  <a:moveTo>
                    <a:pt x="5115" y="9101"/>
                  </a:moveTo>
                  <a:cubicBezTo>
                    <a:pt x="4418" y="12026"/>
                    <a:pt x="3721" y="14951"/>
                    <a:pt x="3257" y="16826"/>
                  </a:cubicBezTo>
                  <a:cubicBezTo>
                    <a:pt x="2792" y="18701"/>
                    <a:pt x="2560" y="19526"/>
                    <a:pt x="2328" y="20201"/>
                  </a:cubicBezTo>
                  <a:cubicBezTo>
                    <a:pt x="2096" y="20876"/>
                    <a:pt x="1863" y="21401"/>
                    <a:pt x="1515" y="21476"/>
                  </a:cubicBezTo>
                  <a:cubicBezTo>
                    <a:pt x="1167" y="21551"/>
                    <a:pt x="702" y="21176"/>
                    <a:pt x="354" y="19601"/>
                  </a:cubicBezTo>
                  <a:cubicBezTo>
                    <a:pt x="5" y="18026"/>
                    <a:pt x="-227" y="15251"/>
                    <a:pt x="354" y="12476"/>
                  </a:cubicBezTo>
                  <a:cubicBezTo>
                    <a:pt x="934" y="9701"/>
                    <a:pt x="2328" y="6926"/>
                    <a:pt x="3838" y="4939"/>
                  </a:cubicBezTo>
                  <a:cubicBezTo>
                    <a:pt x="5347" y="2951"/>
                    <a:pt x="6973" y="1751"/>
                    <a:pt x="8367" y="1039"/>
                  </a:cubicBezTo>
                  <a:cubicBezTo>
                    <a:pt x="9760" y="326"/>
                    <a:pt x="10921" y="101"/>
                    <a:pt x="12083" y="26"/>
                  </a:cubicBezTo>
                  <a:cubicBezTo>
                    <a:pt x="13244" y="-49"/>
                    <a:pt x="14405" y="26"/>
                    <a:pt x="15567" y="401"/>
                  </a:cubicBezTo>
                  <a:cubicBezTo>
                    <a:pt x="16728" y="776"/>
                    <a:pt x="17889" y="1451"/>
                    <a:pt x="18238" y="2426"/>
                  </a:cubicBezTo>
                  <a:cubicBezTo>
                    <a:pt x="18586" y="3401"/>
                    <a:pt x="18121" y="4676"/>
                    <a:pt x="17308" y="5576"/>
                  </a:cubicBezTo>
                  <a:cubicBezTo>
                    <a:pt x="16496" y="6476"/>
                    <a:pt x="15334" y="7001"/>
                    <a:pt x="15450" y="7264"/>
                  </a:cubicBezTo>
                  <a:cubicBezTo>
                    <a:pt x="15567" y="7526"/>
                    <a:pt x="16960" y="7526"/>
                    <a:pt x="18005" y="7676"/>
                  </a:cubicBezTo>
                  <a:cubicBezTo>
                    <a:pt x="19050" y="7826"/>
                    <a:pt x="19747" y="8126"/>
                    <a:pt x="20328" y="8464"/>
                  </a:cubicBezTo>
                  <a:cubicBezTo>
                    <a:pt x="20908" y="8801"/>
                    <a:pt x="21373" y="9176"/>
                    <a:pt x="21373" y="9551"/>
                  </a:cubicBezTo>
                  <a:cubicBezTo>
                    <a:pt x="21373" y="9926"/>
                    <a:pt x="20908" y="10301"/>
                    <a:pt x="19515" y="10639"/>
                  </a:cubicBezTo>
                  <a:cubicBezTo>
                    <a:pt x="18121" y="10976"/>
                    <a:pt x="15799" y="11276"/>
                    <a:pt x="14289" y="11276"/>
                  </a:cubicBezTo>
                  <a:cubicBezTo>
                    <a:pt x="12779" y="11276"/>
                    <a:pt x="12083" y="10976"/>
                    <a:pt x="11386" y="106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8277467" y="3194516"/>
              <a:ext cx="79398" cy="155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20332" y="9561"/>
                  </a:moveTo>
                  <a:cubicBezTo>
                    <a:pt x="16405" y="9207"/>
                    <a:pt x="12478" y="8852"/>
                    <a:pt x="9205" y="9738"/>
                  </a:cubicBezTo>
                  <a:cubicBezTo>
                    <a:pt x="5932" y="10623"/>
                    <a:pt x="3314" y="12748"/>
                    <a:pt x="1678" y="14695"/>
                  </a:cubicBezTo>
                  <a:cubicBezTo>
                    <a:pt x="42" y="16643"/>
                    <a:pt x="-613" y="18413"/>
                    <a:pt x="696" y="19652"/>
                  </a:cubicBezTo>
                  <a:cubicBezTo>
                    <a:pt x="2005" y="20892"/>
                    <a:pt x="5278" y="21600"/>
                    <a:pt x="8551" y="21600"/>
                  </a:cubicBezTo>
                  <a:cubicBezTo>
                    <a:pt x="11823" y="21600"/>
                    <a:pt x="15096" y="20892"/>
                    <a:pt x="17387" y="18059"/>
                  </a:cubicBezTo>
                  <a:cubicBezTo>
                    <a:pt x="19678" y="15226"/>
                    <a:pt x="20987" y="10269"/>
                    <a:pt x="20005" y="6905"/>
                  </a:cubicBezTo>
                  <a:cubicBezTo>
                    <a:pt x="19023" y="3541"/>
                    <a:pt x="15751" y="1771"/>
                    <a:pt x="1247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8131513" y="2711505"/>
              <a:ext cx="179341" cy="134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13" fill="norm" stroke="1" extrusionOk="0">
                  <a:moveTo>
                    <a:pt x="7659" y="0"/>
                  </a:moveTo>
                  <a:cubicBezTo>
                    <a:pt x="6138" y="6113"/>
                    <a:pt x="4617" y="12226"/>
                    <a:pt x="3248" y="16098"/>
                  </a:cubicBezTo>
                  <a:cubicBezTo>
                    <a:pt x="1879" y="19970"/>
                    <a:pt x="662" y="21600"/>
                    <a:pt x="205" y="21396"/>
                  </a:cubicBezTo>
                  <a:cubicBezTo>
                    <a:pt x="-251" y="21192"/>
                    <a:pt x="53" y="19155"/>
                    <a:pt x="1118" y="16098"/>
                  </a:cubicBezTo>
                  <a:cubicBezTo>
                    <a:pt x="2183" y="13041"/>
                    <a:pt x="4008" y="8966"/>
                    <a:pt x="6290" y="6113"/>
                  </a:cubicBezTo>
                  <a:cubicBezTo>
                    <a:pt x="8572" y="3260"/>
                    <a:pt x="11310" y="1630"/>
                    <a:pt x="13896" y="3260"/>
                  </a:cubicBezTo>
                  <a:cubicBezTo>
                    <a:pt x="16481" y="4891"/>
                    <a:pt x="18915" y="9781"/>
                    <a:pt x="21349" y="146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8701862" y="3186169"/>
              <a:ext cx="153338" cy="2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400" y="11375"/>
                    <a:pt x="10800" y="2735"/>
                    <a:pt x="14400" y="575"/>
                  </a:cubicBezTo>
                  <a:cubicBezTo>
                    <a:pt x="18000" y="-1585"/>
                    <a:pt x="1980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8709529" y="3301852"/>
              <a:ext cx="176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9123539" y="3010512"/>
              <a:ext cx="222339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76" y="4708"/>
                    <a:pt x="6952" y="9415"/>
                    <a:pt x="9807" y="13015"/>
                  </a:cubicBezTo>
                  <a:cubicBezTo>
                    <a:pt x="12662" y="16615"/>
                    <a:pt x="14897" y="19108"/>
                    <a:pt x="16759" y="20354"/>
                  </a:cubicBezTo>
                  <a:cubicBezTo>
                    <a:pt x="18621" y="21600"/>
                    <a:pt x="2011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9273924" y="3041179"/>
              <a:ext cx="140955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21274" y="0"/>
                  </a:moveTo>
                  <a:cubicBezTo>
                    <a:pt x="15874" y="3764"/>
                    <a:pt x="10474" y="7527"/>
                    <a:pt x="6810" y="10309"/>
                  </a:cubicBezTo>
                  <a:cubicBezTo>
                    <a:pt x="3145" y="13091"/>
                    <a:pt x="1217" y="14891"/>
                    <a:pt x="445" y="16609"/>
                  </a:cubicBezTo>
                  <a:cubicBezTo>
                    <a:pt x="-326" y="18327"/>
                    <a:pt x="60" y="19964"/>
                    <a:pt x="44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9184874" y="2901700"/>
              <a:ext cx="299007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169" y="11040"/>
                    <a:pt x="10338" y="1783"/>
                    <a:pt x="13938" y="240"/>
                  </a:cubicBezTo>
                  <a:cubicBezTo>
                    <a:pt x="17538" y="-1303"/>
                    <a:pt x="19569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9606549" y="3355520"/>
              <a:ext cx="253007" cy="1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10800"/>
                    <a:pt x="11782" y="21600"/>
                    <a:pt x="15382" y="21600"/>
                  </a:cubicBezTo>
                  <a:cubicBezTo>
                    <a:pt x="18982" y="21600"/>
                    <a:pt x="20291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10051226" y="3107102"/>
              <a:ext cx="299008" cy="317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2282"/>
                  </a:moveTo>
                  <a:cubicBezTo>
                    <a:pt x="554" y="1591"/>
                    <a:pt x="1108" y="900"/>
                    <a:pt x="1938" y="468"/>
                  </a:cubicBezTo>
                  <a:cubicBezTo>
                    <a:pt x="2769" y="36"/>
                    <a:pt x="3877" y="-137"/>
                    <a:pt x="4800" y="122"/>
                  </a:cubicBezTo>
                  <a:cubicBezTo>
                    <a:pt x="5723" y="381"/>
                    <a:pt x="6462" y="1073"/>
                    <a:pt x="8215" y="3578"/>
                  </a:cubicBezTo>
                  <a:cubicBezTo>
                    <a:pt x="9969" y="6084"/>
                    <a:pt x="12738" y="10404"/>
                    <a:pt x="15138" y="13687"/>
                  </a:cubicBezTo>
                  <a:cubicBezTo>
                    <a:pt x="17538" y="16970"/>
                    <a:pt x="19569" y="19217"/>
                    <a:pt x="21600" y="21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10173895" y="3156182"/>
              <a:ext cx="230007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973"/>
                    <a:pt x="16800" y="1946"/>
                    <a:pt x="13440" y="5059"/>
                  </a:cubicBezTo>
                  <a:cubicBezTo>
                    <a:pt x="10080" y="8173"/>
                    <a:pt x="5760" y="13427"/>
                    <a:pt x="3360" y="16541"/>
                  </a:cubicBezTo>
                  <a:cubicBezTo>
                    <a:pt x="960" y="19654"/>
                    <a:pt x="480" y="206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10081893" y="3014005"/>
              <a:ext cx="421678" cy="1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058" y="11375"/>
                    <a:pt x="8116" y="2735"/>
                    <a:pt x="11716" y="575"/>
                  </a:cubicBezTo>
                  <a:cubicBezTo>
                    <a:pt x="15316" y="-1585"/>
                    <a:pt x="18458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10711013" y="2949210"/>
              <a:ext cx="277741" cy="774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528" fill="norm" stroke="1" extrusionOk="0">
                  <a:moveTo>
                    <a:pt x="550" y="21528"/>
                  </a:moveTo>
                  <a:cubicBezTo>
                    <a:pt x="161" y="21173"/>
                    <a:pt x="-228" y="20817"/>
                    <a:pt x="161" y="19681"/>
                  </a:cubicBezTo>
                  <a:cubicBezTo>
                    <a:pt x="550" y="18544"/>
                    <a:pt x="1718" y="16625"/>
                    <a:pt x="2983" y="14494"/>
                  </a:cubicBezTo>
                  <a:cubicBezTo>
                    <a:pt x="4248" y="12362"/>
                    <a:pt x="5610" y="10017"/>
                    <a:pt x="6972" y="7886"/>
                  </a:cubicBezTo>
                  <a:cubicBezTo>
                    <a:pt x="8334" y="5754"/>
                    <a:pt x="9696" y="3836"/>
                    <a:pt x="10864" y="2592"/>
                  </a:cubicBezTo>
                  <a:cubicBezTo>
                    <a:pt x="12031" y="1349"/>
                    <a:pt x="13004" y="781"/>
                    <a:pt x="14269" y="425"/>
                  </a:cubicBezTo>
                  <a:cubicBezTo>
                    <a:pt x="15534" y="70"/>
                    <a:pt x="17091" y="-72"/>
                    <a:pt x="18258" y="35"/>
                  </a:cubicBezTo>
                  <a:cubicBezTo>
                    <a:pt x="19426" y="141"/>
                    <a:pt x="20204" y="496"/>
                    <a:pt x="20691" y="1242"/>
                  </a:cubicBezTo>
                  <a:cubicBezTo>
                    <a:pt x="21177" y="1989"/>
                    <a:pt x="21372" y="3125"/>
                    <a:pt x="20788" y="4049"/>
                  </a:cubicBezTo>
                  <a:cubicBezTo>
                    <a:pt x="20204" y="4973"/>
                    <a:pt x="18842" y="5683"/>
                    <a:pt x="17772" y="6145"/>
                  </a:cubicBezTo>
                  <a:cubicBezTo>
                    <a:pt x="16702" y="6607"/>
                    <a:pt x="15923" y="6820"/>
                    <a:pt x="15729" y="7104"/>
                  </a:cubicBezTo>
                  <a:cubicBezTo>
                    <a:pt x="15534" y="7389"/>
                    <a:pt x="15923" y="7744"/>
                    <a:pt x="16799" y="8312"/>
                  </a:cubicBezTo>
                  <a:cubicBezTo>
                    <a:pt x="17675" y="8881"/>
                    <a:pt x="19037" y="9662"/>
                    <a:pt x="19621" y="10231"/>
                  </a:cubicBezTo>
                  <a:cubicBezTo>
                    <a:pt x="20204" y="10799"/>
                    <a:pt x="20010" y="11154"/>
                    <a:pt x="19329" y="11403"/>
                  </a:cubicBezTo>
                  <a:cubicBezTo>
                    <a:pt x="18648" y="11652"/>
                    <a:pt x="17480" y="11794"/>
                    <a:pt x="16215" y="11829"/>
                  </a:cubicBezTo>
                  <a:cubicBezTo>
                    <a:pt x="14950" y="11865"/>
                    <a:pt x="13588" y="11794"/>
                    <a:pt x="12713" y="11510"/>
                  </a:cubicBezTo>
                  <a:cubicBezTo>
                    <a:pt x="11837" y="11225"/>
                    <a:pt x="11448" y="10728"/>
                    <a:pt x="11058" y="10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11070916" y="3263517"/>
              <a:ext cx="53669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10992773" y="2749839"/>
              <a:ext cx="116478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7314" y="0"/>
                  </a:moveTo>
                  <a:cubicBezTo>
                    <a:pt x="5905" y="1694"/>
                    <a:pt x="4497" y="3388"/>
                    <a:pt x="3088" y="5718"/>
                  </a:cubicBezTo>
                  <a:cubicBezTo>
                    <a:pt x="1679" y="8047"/>
                    <a:pt x="271" y="11012"/>
                    <a:pt x="36" y="11435"/>
                  </a:cubicBezTo>
                  <a:cubicBezTo>
                    <a:pt x="-199" y="11859"/>
                    <a:pt x="740" y="9741"/>
                    <a:pt x="1914" y="7835"/>
                  </a:cubicBezTo>
                  <a:cubicBezTo>
                    <a:pt x="3088" y="5929"/>
                    <a:pt x="4497" y="4235"/>
                    <a:pt x="6140" y="2753"/>
                  </a:cubicBezTo>
                  <a:cubicBezTo>
                    <a:pt x="7784" y="1271"/>
                    <a:pt x="9662" y="0"/>
                    <a:pt x="11540" y="0"/>
                  </a:cubicBezTo>
                  <a:cubicBezTo>
                    <a:pt x="13418" y="0"/>
                    <a:pt x="15297" y="1271"/>
                    <a:pt x="16471" y="4024"/>
                  </a:cubicBezTo>
                  <a:cubicBezTo>
                    <a:pt x="17645" y="6776"/>
                    <a:pt x="18114" y="11012"/>
                    <a:pt x="18818" y="14188"/>
                  </a:cubicBezTo>
                  <a:cubicBezTo>
                    <a:pt x="19523" y="17365"/>
                    <a:pt x="20462" y="19482"/>
                    <a:pt x="2140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1283863" y="4807763"/>
              <a:ext cx="165170" cy="327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14" fill="norm" stroke="1" extrusionOk="0">
                  <a:moveTo>
                    <a:pt x="2535" y="6271"/>
                  </a:moveTo>
                  <a:cubicBezTo>
                    <a:pt x="2535" y="10591"/>
                    <a:pt x="2535" y="14911"/>
                    <a:pt x="2203" y="17569"/>
                  </a:cubicBezTo>
                  <a:cubicBezTo>
                    <a:pt x="1871" y="20228"/>
                    <a:pt x="1206" y="21225"/>
                    <a:pt x="708" y="21308"/>
                  </a:cubicBezTo>
                  <a:cubicBezTo>
                    <a:pt x="209" y="21391"/>
                    <a:pt x="-123" y="20560"/>
                    <a:pt x="43" y="17486"/>
                  </a:cubicBezTo>
                  <a:cubicBezTo>
                    <a:pt x="209" y="14413"/>
                    <a:pt x="874" y="9096"/>
                    <a:pt x="2369" y="5773"/>
                  </a:cubicBezTo>
                  <a:cubicBezTo>
                    <a:pt x="3865" y="2449"/>
                    <a:pt x="6191" y="1120"/>
                    <a:pt x="8185" y="456"/>
                  </a:cubicBezTo>
                  <a:cubicBezTo>
                    <a:pt x="10179" y="-209"/>
                    <a:pt x="11840" y="-209"/>
                    <a:pt x="13668" y="871"/>
                  </a:cubicBezTo>
                  <a:cubicBezTo>
                    <a:pt x="15495" y="1951"/>
                    <a:pt x="17489" y="4111"/>
                    <a:pt x="18486" y="7019"/>
                  </a:cubicBezTo>
                  <a:cubicBezTo>
                    <a:pt x="19483" y="9926"/>
                    <a:pt x="19483" y="13582"/>
                    <a:pt x="19815" y="15576"/>
                  </a:cubicBezTo>
                  <a:cubicBezTo>
                    <a:pt x="20148" y="17569"/>
                    <a:pt x="20812" y="17902"/>
                    <a:pt x="21477" y="1823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1571702" y="4908655"/>
              <a:ext cx="153337" cy="2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400" y="12302"/>
                    <a:pt x="10800" y="4448"/>
                    <a:pt x="14400" y="1502"/>
                  </a:cubicBezTo>
                  <a:cubicBezTo>
                    <a:pt x="18000" y="-1443"/>
                    <a:pt x="1980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1617703" y="4988556"/>
              <a:ext cx="153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1878375" y="4775023"/>
              <a:ext cx="203835" cy="300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350" fill="norm" stroke="1" extrusionOk="0">
                  <a:moveTo>
                    <a:pt x="0" y="3731"/>
                  </a:moveTo>
                  <a:cubicBezTo>
                    <a:pt x="267" y="2823"/>
                    <a:pt x="533" y="1916"/>
                    <a:pt x="2533" y="1190"/>
                  </a:cubicBezTo>
                  <a:cubicBezTo>
                    <a:pt x="4533" y="464"/>
                    <a:pt x="8267" y="-81"/>
                    <a:pt x="10533" y="10"/>
                  </a:cubicBezTo>
                  <a:cubicBezTo>
                    <a:pt x="12800" y="101"/>
                    <a:pt x="13600" y="827"/>
                    <a:pt x="13467" y="2006"/>
                  </a:cubicBezTo>
                  <a:cubicBezTo>
                    <a:pt x="13333" y="3186"/>
                    <a:pt x="12267" y="4820"/>
                    <a:pt x="11333" y="6000"/>
                  </a:cubicBezTo>
                  <a:cubicBezTo>
                    <a:pt x="10400" y="7180"/>
                    <a:pt x="9600" y="7906"/>
                    <a:pt x="9333" y="8722"/>
                  </a:cubicBezTo>
                  <a:cubicBezTo>
                    <a:pt x="9067" y="9539"/>
                    <a:pt x="9333" y="10447"/>
                    <a:pt x="10267" y="10991"/>
                  </a:cubicBezTo>
                  <a:cubicBezTo>
                    <a:pt x="11200" y="11536"/>
                    <a:pt x="12800" y="11717"/>
                    <a:pt x="14800" y="12443"/>
                  </a:cubicBezTo>
                  <a:cubicBezTo>
                    <a:pt x="16800" y="13169"/>
                    <a:pt x="19200" y="14440"/>
                    <a:pt x="20400" y="15529"/>
                  </a:cubicBezTo>
                  <a:cubicBezTo>
                    <a:pt x="21600" y="16618"/>
                    <a:pt x="21600" y="17526"/>
                    <a:pt x="20133" y="18524"/>
                  </a:cubicBezTo>
                  <a:cubicBezTo>
                    <a:pt x="18667" y="19522"/>
                    <a:pt x="15733" y="20611"/>
                    <a:pt x="13200" y="21065"/>
                  </a:cubicBezTo>
                  <a:cubicBezTo>
                    <a:pt x="10667" y="21519"/>
                    <a:pt x="8533" y="21337"/>
                    <a:pt x="6400" y="2115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3128070" y="4772227"/>
              <a:ext cx="222339" cy="33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104"/>
                  </a:moveTo>
                  <a:cubicBezTo>
                    <a:pt x="1241" y="-57"/>
                    <a:pt x="2483" y="-218"/>
                    <a:pt x="4469" y="1152"/>
                  </a:cubicBezTo>
                  <a:cubicBezTo>
                    <a:pt x="6455" y="2522"/>
                    <a:pt x="9186" y="5424"/>
                    <a:pt x="12166" y="9051"/>
                  </a:cubicBezTo>
                  <a:cubicBezTo>
                    <a:pt x="15145" y="12678"/>
                    <a:pt x="18372" y="17030"/>
                    <a:pt x="21600" y="2138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3151071" y="4758551"/>
              <a:ext cx="245340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2304"/>
                    <a:pt x="16200" y="4608"/>
                    <a:pt x="13162" y="7704"/>
                  </a:cubicBezTo>
                  <a:cubicBezTo>
                    <a:pt x="10125" y="10800"/>
                    <a:pt x="6750" y="14688"/>
                    <a:pt x="4500" y="17136"/>
                  </a:cubicBezTo>
                  <a:cubicBezTo>
                    <a:pt x="2250" y="19584"/>
                    <a:pt x="1125" y="205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3089736" y="4628215"/>
              <a:ext cx="276007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00" y="16200"/>
                    <a:pt x="6800" y="10800"/>
                    <a:pt x="10400" y="7200"/>
                  </a:cubicBezTo>
                  <a:cubicBezTo>
                    <a:pt x="14000" y="3600"/>
                    <a:pt x="178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3595747" y="4850553"/>
              <a:ext cx="14567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3618748" y="4988556"/>
              <a:ext cx="115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4109425" y="780421"/>
              <a:ext cx="130338" cy="9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3375"/>
                  </a:moveTo>
                  <a:cubicBezTo>
                    <a:pt x="4659" y="2175"/>
                    <a:pt x="9318" y="975"/>
                    <a:pt x="12918" y="375"/>
                  </a:cubicBezTo>
                  <a:cubicBezTo>
                    <a:pt x="16518" y="-225"/>
                    <a:pt x="19059" y="-225"/>
                    <a:pt x="19906" y="1275"/>
                  </a:cubicBezTo>
                  <a:cubicBezTo>
                    <a:pt x="20753" y="2775"/>
                    <a:pt x="19906" y="5775"/>
                    <a:pt x="18212" y="8175"/>
                  </a:cubicBezTo>
                  <a:cubicBezTo>
                    <a:pt x="16518" y="10575"/>
                    <a:pt x="13976" y="12375"/>
                    <a:pt x="11647" y="13875"/>
                  </a:cubicBezTo>
                  <a:cubicBezTo>
                    <a:pt x="9318" y="15375"/>
                    <a:pt x="7200" y="16575"/>
                    <a:pt x="7200" y="17775"/>
                  </a:cubicBezTo>
                  <a:cubicBezTo>
                    <a:pt x="7200" y="18975"/>
                    <a:pt x="9318" y="20175"/>
                    <a:pt x="12071" y="20775"/>
                  </a:cubicBezTo>
                  <a:cubicBezTo>
                    <a:pt x="14824" y="21375"/>
                    <a:pt x="18212" y="21375"/>
                    <a:pt x="21600" y="2137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4143822" y="4737953"/>
              <a:ext cx="310612" cy="40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72" fill="norm" stroke="1" extrusionOk="0">
                  <a:moveTo>
                    <a:pt x="2929" y="3540"/>
                  </a:moveTo>
                  <a:cubicBezTo>
                    <a:pt x="3283" y="2861"/>
                    <a:pt x="3637" y="2181"/>
                    <a:pt x="4434" y="1570"/>
                  </a:cubicBezTo>
                  <a:cubicBezTo>
                    <a:pt x="5230" y="959"/>
                    <a:pt x="6470" y="415"/>
                    <a:pt x="7532" y="144"/>
                  </a:cubicBezTo>
                  <a:cubicBezTo>
                    <a:pt x="8594" y="-128"/>
                    <a:pt x="9480" y="-128"/>
                    <a:pt x="10099" y="1163"/>
                  </a:cubicBezTo>
                  <a:cubicBezTo>
                    <a:pt x="10719" y="2453"/>
                    <a:pt x="11073" y="5034"/>
                    <a:pt x="10011" y="7751"/>
                  </a:cubicBezTo>
                  <a:cubicBezTo>
                    <a:pt x="8949" y="10468"/>
                    <a:pt x="6470" y="13321"/>
                    <a:pt x="4876" y="15019"/>
                  </a:cubicBezTo>
                  <a:cubicBezTo>
                    <a:pt x="3283" y="16717"/>
                    <a:pt x="2575" y="17261"/>
                    <a:pt x="1778" y="17736"/>
                  </a:cubicBezTo>
                  <a:cubicBezTo>
                    <a:pt x="981" y="18212"/>
                    <a:pt x="96" y="18619"/>
                    <a:pt x="8" y="19027"/>
                  </a:cubicBezTo>
                  <a:cubicBezTo>
                    <a:pt x="-81" y="19434"/>
                    <a:pt x="627" y="19842"/>
                    <a:pt x="2929" y="20181"/>
                  </a:cubicBezTo>
                  <a:cubicBezTo>
                    <a:pt x="5230" y="20521"/>
                    <a:pt x="9126" y="20793"/>
                    <a:pt x="12047" y="20929"/>
                  </a:cubicBezTo>
                  <a:cubicBezTo>
                    <a:pt x="14968" y="21064"/>
                    <a:pt x="16916" y="21064"/>
                    <a:pt x="18332" y="21064"/>
                  </a:cubicBezTo>
                  <a:cubicBezTo>
                    <a:pt x="19749" y="21064"/>
                    <a:pt x="20634" y="21064"/>
                    <a:pt x="21076" y="21132"/>
                  </a:cubicBezTo>
                  <a:cubicBezTo>
                    <a:pt x="21519" y="21200"/>
                    <a:pt x="21519" y="21336"/>
                    <a:pt x="21519" y="2147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5412788" y="4863800"/>
              <a:ext cx="230006" cy="20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15"/>
                  </a:moveTo>
                  <a:cubicBezTo>
                    <a:pt x="1200" y="-49"/>
                    <a:pt x="2400" y="-312"/>
                    <a:pt x="3960" y="1005"/>
                  </a:cubicBezTo>
                  <a:cubicBezTo>
                    <a:pt x="5520" y="2322"/>
                    <a:pt x="7440" y="5220"/>
                    <a:pt x="9720" y="8512"/>
                  </a:cubicBezTo>
                  <a:cubicBezTo>
                    <a:pt x="12000" y="11805"/>
                    <a:pt x="14640" y="15493"/>
                    <a:pt x="16440" y="17732"/>
                  </a:cubicBezTo>
                  <a:cubicBezTo>
                    <a:pt x="18240" y="19971"/>
                    <a:pt x="19200" y="20761"/>
                    <a:pt x="19920" y="21025"/>
                  </a:cubicBezTo>
                  <a:cubicBezTo>
                    <a:pt x="20640" y="21288"/>
                    <a:pt x="21120" y="21025"/>
                    <a:pt x="21600" y="2076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5566125" y="4950222"/>
              <a:ext cx="130337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88" y="2291"/>
                    <a:pt x="13976" y="4582"/>
                    <a:pt x="10800" y="7773"/>
                  </a:cubicBezTo>
                  <a:cubicBezTo>
                    <a:pt x="7624" y="10964"/>
                    <a:pt x="5082" y="15055"/>
                    <a:pt x="3388" y="17509"/>
                  </a:cubicBezTo>
                  <a:cubicBezTo>
                    <a:pt x="1694" y="19964"/>
                    <a:pt x="847" y="207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5374454" y="4704883"/>
              <a:ext cx="32200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86" y="16200"/>
                    <a:pt x="3771" y="10800"/>
                    <a:pt x="7371" y="7200"/>
                  </a:cubicBezTo>
                  <a:cubicBezTo>
                    <a:pt x="10971" y="3600"/>
                    <a:pt x="16286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5934133" y="5049891"/>
              <a:ext cx="161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6003135" y="5195561"/>
              <a:ext cx="145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6501479" y="4888887"/>
              <a:ext cx="61336" cy="2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87"/>
                  </a:moveTo>
                  <a:cubicBezTo>
                    <a:pt x="900" y="1394"/>
                    <a:pt x="1800" y="0"/>
                    <a:pt x="3600" y="0"/>
                  </a:cubicBezTo>
                  <a:cubicBezTo>
                    <a:pt x="5400" y="0"/>
                    <a:pt x="8100" y="1394"/>
                    <a:pt x="9450" y="4297"/>
                  </a:cubicBezTo>
                  <a:cubicBezTo>
                    <a:pt x="10800" y="7200"/>
                    <a:pt x="10800" y="11613"/>
                    <a:pt x="12600" y="14748"/>
                  </a:cubicBezTo>
                  <a:cubicBezTo>
                    <a:pt x="14400" y="17884"/>
                    <a:pt x="18000" y="1974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6637526" y="4910022"/>
              <a:ext cx="141423" cy="19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0648" fill="norm" stroke="1" extrusionOk="0">
                  <a:moveTo>
                    <a:pt x="13932" y="200"/>
                  </a:moveTo>
                  <a:cubicBezTo>
                    <a:pt x="12037" y="-74"/>
                    <a:pt x="10143" y="-347"/>
                    <a:pt x="7679" y="1430"/>
                  </a:cubicBezTo>
                  <a:cubicBezTo>
                    <a:pt x="5216" y="3207"/>
                    <a:pt x="2185" y="7035"/>
                    <a:pt x="858" y="10316"/>
                  </a:cubicBezTo>
                  <a:cubicBezTo>
                    <a:pt x="-468" y="13597"/>
                    <a:pt x="-89" y="16331"/>
                    <a:pt x="858" y="18245"/>
                  </a:cubicBezTo>
                  <a:cubicBezTo>
                    <a:pt x="1806" y="20159"/>
                    <a:pt x="3321" y="21253"/>
                    <a:pt x="6543" y="20296"/>
                  </a:cubicBezTo>
                  <a:cubicBezTo>
                    <a:pt x="9764" y="19339"/>
                    <a:pt x="14690" y="16331"/>
                    <a:pt x="17532" y="13324"/>
                  </a:cubicBezTo>
                  <a:cubicBezTo>
                    <a:pt x="20374" y="10316"/>
                    <a:pt x="21132" y="7309"/>
                    <a:pt x="20943" y="5258"/>
                  </a:cubicBezTo>
                  <a:cubicBezTo>
                    <a:pt x="20753" y="3207"/>
                    <a:pt x="19616" y="2114"/>
                    <a:pt x="17721" y="1567"/>
                  </a:cubicBezTo>
                  <a:cubicBezTo>
                    <a:pt x="15827" y="1020"/>
                    <a:pt x="13174" y="1020"/>
                    <a:pt x="12416" y="1704"/>
                  </a:cubicBezTo>
                  <a:cubicBezTo>
                    <a:pt x="11658" y="2387"/>
                    <a:pt x="12795" y="3754"/>
                    <a:pt x="13932" y="512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6815820" y="4882426"/>
              <a:ext cx="107278" cy="40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536" fill="norm" stroke="1" extrusionOk="0">
                  <a:moveTo>
                    <a:pt x="15070" y="1974"/>
                  </a:moveTo>
                  <a:cubicBezTo>
                    <a:pt x="17581" y="1023"/>
                    <a:pt x="20093" y="72"/>
                    <a:pt x="20846" y="4"/>
                  </a:cubicBezTo>
                  <a:cubicBezTo>
                    <a:pt x="21600" y="-64"/>
                    <a:pt x="20595" y="751"/>
                    <a:pt x="17581" y="3128"/>
                  </a:cubicBezTo>
                  <a:cubicBezTo>
                    <a:pt x="14568" y="5506"/>
                    <a:pt x="9544" y="9445"/>
                    <a:pt x="6279" y="12774"/>
                  </a:cubicBezTo>
                  <a:cubicBezTo>
                    <a:pt x="3014" y="16102"/>
                    <a:pt x="1507" y="18819"/>
                    <a:pt x="0" y="2153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6907822" y="5079901"/>
              <a:ext cx="175764" cy="198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275" fill="norm" stroke="1" extrusionOk="0">
                  <a:moveTo>
                    <a:pt x="2777" y="4992"/>
                  </a:moveTo>
                  <a:cubicBezTo>
                    <a:pt x="3394" y="3625"/>
                    <a:pt x="4011" y="2258"/>
                    <a:pt x="5246" y="1301"/>
                  </a:cubicBezTo>
                  <a:cubicBezTo>
                    <a:pt x="6480" y="344"/>
                    <a:pt x="8331" y="-203"/>
                    <a:pt x="10646" y="70"/>
                  </a:cubicBezTo>
                  <a:cubicBezTo>
                    <a:pt x="12960" y="344"/>
                    <a:pt x="15737" y="1438"/>
                    <a:pt x="16971" y="2668"/>
                  </a:cubicBezTo>
                  <a:cubicBezTo>
                    <a:pt x="18206" y="3898"/>
                    <a:pt x="17897" y="5265"/>
                    <a:pt x="17126" y="6496"/>
                  </a:cubicBezTo>
                  <a:cubicBezTo>
                    <a:pt x="16354" y="7726"/>
                    <a:pt x="15120" y="8820"/>
                    <a:pt x="13731" y="9777"/>
                  </a:cubicBezTo>
                  <a:cubicBezTo>
                    <a:pt x="12343" y="10734"/>
                    <a:pt x="10800" y="11554"/>
                    <a:pt x="10800" y="11964"/>
                  </a:cubicBezTo>
                  <a:cubicBezTo>
                    <a:pt x="10800" y="12374"/>
                    <a:pt x="12343" y="12374"/>
                    <a:pt x="14194" y="12784"/>
                  </a:cubicBezTo>
                  <a:cubicBezTo>
                    <a:pt x="16046" y="13194"/>
                    <a:pt x="18206" y="14015"/>
                    <a:pt x="19594" y="15108"/>
                  </a:cubicBezTo>
                  <a:cubicBezTo>
                    <a:pt x="20983" y="16202"/>
                    <a:pt x="21600" y="17569"/>
                    <a:pt x="20983" y="18800"/>
                  </a:cubicBezTo>
                  <a:cubicBezTo>
                    <a:pt x="20366" y="20030"/>
                    <a:pt x="18514" y="21124"/>
                    <a:pt x="14811" y="21260"/>
                  </a:cubicBezTo>
                  <a:cubicBezTo>
                    <a:pt x="11109" y="21397"/>
                    <a:pt x="5554" y="20577"/>
                    <a:pt x="0" y="1975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8088200" y="5003268"/>
              <a:ext cx="309943" cy="32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65" fill="norm" stroke="1" extrusionOk="0">
                  <a:moveTo>
                    <a:pt x="20041" y="1572"/>
                  </a:moveTo>
                  <a:cubicBezTo>
                    <a:pt x="20744" y="891"/>
                    <a:pt x="21446" y="211"/>
                    <a:pt x="21270" y="41"/>
                  </a:cubicBezTo>
                  <a:cubicBezTo>
                    <a:pt x="21095" y="-129"/>
                    <a:pt x="20041" y="211"/>
                    <a:pt x="17583" y="1317"/>
                  </a:cubicBezTo>
                  <a:cubicBezTo>
                    <a:pt x="15124" y="2422"/>
                    <a:pt x="11261" y="4293"/>
                    <a:pt x="8978" y="5484"/>
                  </a:cubicBezTo>
                  <a:cubicBezTo>
                    <a:pt x="6695" y="6674"/>
                    <a:pt x="5992" y="7184"/>
                    <a:pt x="5290" y="7780"/>
                  </a:cubicBezTo>
                  <a:cubicBezTo>
                    <a:pt x="4587" y="8375"/>
                    <a:pt x="3885" y="9055"/>
                    <a:pt x="4061" y="9480"/>
                  </a:cubicBezTo>
                  <a:cubicBezTo>
                    <a:pt x="4236" y="9906"/>
                    <a:pt x="5290" y="10076"/>
                    <a:pt x="6783" y="10161"/>
                  </a:cubicBezTo>
                  <a:cubicBezTo>
                    <a:pt x="8275" y="10246"/>
                    <a:pt x="10207" y="10246"/>
                    <a:pt x="11700" y="10331"/>
                  </a:cubicBezTo>
                  <a:cubicBezTo>
                    <a:pt x="13192" y="10416"/>
                    <a:pt x="14246" y="10586"/>
                    <a:pt x="14422" y="11096"/>
                  </a:cubicBezTo>
                  <a:cubicBezTo>
                    <a:pt x="14597" y="11606"/>
                    <a:pt x="13895" y="12457"/>
                    <a:pt x="11612" y="13817"/>
                  </a:cubicBezTo>
                  <a:cubicBezTo>
                    <a:pt x="9329" y="15178"/>
                    <a:pt x="5466" y="17049"/>
                    <a:pt x="3095" y="18410"/>
                  </a:cubicBezTo>
                  <a:cubicBezTo>
                    <a:pt x="724" y="19770"/>
                    <a:pt x="-154" y="20621"/>
                    <a:pt x="22" y="21046"/>
                  </a:cubicBezTo>
                  <a:cubicBezTo>
                    <a:pt x="197" y="21471"/>
                    <a:pt x="1426" y="21471"/>
                    <a:pt x="4587" y="21046"/>
                  </a:cubicBezTo>
                  <a:cubicBezTo>
                    <a:pt x="7748" y="20621"/>
                    <a:pt x="12841" y="19770"/>
                    <a:pt x="17934" y="1892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8379855" y="5112363"/>
              <a:ext cx="222340" cy="17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1739"/>
                  </a:moveTo>
                  <a:cubicBezTo>
                    <a:pt x="993" y="800"/>
                    <a:pt x="1986" y="-139"/>
                    <a:pt x="2979" y="18"/>
                  </a:cubicBezTo>
                  <a:cubicBezTo>
                    <a:pt x="3972" y="174"/>
                    <a:pt x="4965" y="1426"/>
                    <a:pt x="7448" y="4713"/>
                  </a:cubicBezTo>
                  <a:cubicBezTo>
                    <a:pt x="9931" y="8000"/>
                    <a:pt x="13903" y="13322"/>
                    <a:pt x="16510" y="16452"/>
                  </a:cubicBezTo>
                  <a:cubicBezTo>
                    <a:pt x="19117" y="19583"/>
                    <a:pt x="20359" y="20522"/>
                    <a:pt x="21600" y="2146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8479524" y="5080559"/>
              <a:ext cx="138004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3825"/>
                    <a:pt x="13600" y="7650"/>
                    <a:pt x="10000" y="11250"/>
                  </a:cubicBezTo>
                  <a:cubicBezTo>
                    <a:pt x="6400" y="14850"/>
                    <a:pt x="3200" y="1822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8609861" y="5295230"/>
              <a:ext cx="30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8648195" y="5164894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8368375" y="5003210"/>
              <a:ext cx="134151" cy="29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66" fill="norm" stroke="1" extrusionOk="0">
                  <a:moveTo>
                    <a:pt x="20997" y="598"/>
                  </a:moveTo>
                  <a:cubicBezTo>
                    <a:pt x="18997" y="232"/>
                    <a:pt x="16997" y="-134"/>
                    <a:pt x="15197" y="49"/>
                  </a:cubicBezTo>
                  <a:cubicBezTo>
                    <a:pt x="13397" y="232"/>
                    <a:pt x="11797" y="964"/>
                    <a:pt x="9197" y="3802"/>
                  </a:cubicBezTo>
                  <a:cubicBezTo>
                    <a:pt x="6597" y="6639"/>
                    <a:pt x="2997" y="11581"/>
                    <a:pt x="1197" y="14510"/>
                  </a:cubicBezTo>
                  <a:cubicBezTo>
                    <a:pt x="-603" y="17439"/>
                    <a:pt x="-603" y="18354"/>
                    <a:pt x="2797" y="19178"/>
                  </a:cubicBezTo>
                  <a:cubicBezTo>
                    <a:pt x="6197" y="20002"/>
                    <a:pt x="12997" y="20734"/>
                    <a:pt x="19797" y="2146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8755530" y="5072892"/>
              <a:ext cx="122670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8839865" y="5065225"/>
              <a:ext cx="107337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1646"/>
                    <a:pt x="13371" y="3291"/>
                    <a:pt x="9771" y="6891"/>
                  </a:cubicBezTo>
                  <a:cubicBezTo>
                    <a:pt x="6171" y="10491"/>
                    <a:pt x="3086" y="1604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8947201" y="5279896"/>
              <a:ext cx="1533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9008536" y="5111226"/>
              <a:ext cx="1" cy="46002"/>
            </a:xfrm>
            <a:prstGeom prst="ellipse">
              <a:avLst/>
            </a:pr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9062204" y="5026890"/>
              <a:ext cx="97352" cy="38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0" y="0"/>
                  </a:moveTo>
                  <a:cubicBezTo>
                    <a:pt x="7902" y="3168"/>
                    <a:pt x="15805" y="6336"/>
                    <a:pt x="18702" y="9360"/>
                  </a:cubicBezTo>
                  <a:cubicBezTo>
                    <a:pt x="21600" y="12384"/>
                    <a:pt x="19493" y="15264"/>
                    <a:pt x="16068" y="17280"/>
                  </a:cubicBezTo>
                  <a:cubicBezTo>
                    <a:pt x="12644" y="19296"/>
                    <a:pt x="7902" y="20448"/>
                    <a:pt x="3161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3474996" y="0"/>
              <a:ext cx="993520" cy="70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530" fill="norm" stroke="1" extrusionOk="0">
                  <a:moveTo>
                    <a:pt x="15953" y="4399"/>
                  </a:moveTo>
                  <a:cubicBezTo>
                    <a:pt x="15953" y="3613"/>
                    <a:pt x="15953" y="2828"/>
                    <a:pt x="15623" y="2121"/>
                  </a:cubicBezTo>
                  <a:cubicBezTo>
                    <a:pt x="15293" y="1414"/>
                    <a:pt x="14634" y="785"/>
                    <a:pt x="13864" y="432"/>
                  </a:cubicBezTo>
                  <a:cubicBezTo>
                    <a:pt x="13095" y="79"/>
                    <a:pt x="12215" y="0"/>
                    <a:pt x="11116" y="0"/>
                  </a:cubicBezTo>
                  <a:cubicBezTo>
                    <a:pt x="10017" y="0"/>
                    <a:pt x="8698" y="79"/>
                    <a:pt x="7406" y="511"/>
                  </a:cubicBezTo>
                  <a:cubicBezTo>
                    <a:pt x="6115" y="943"/>
                    <a:pt x="4851" y="1728"/>
                    <a:pt x="3724" y="2749"/>
                  </a:cubicBezTo>
                  <a:cubicBezTo>
                    <a:pt x="2597" y="3770"/>
                    <a:pt x="1608" y="5027"/>
                    <a:pt x="1003" y="5852"/>
                  </a:cubicBezTo>
                  <a:cubicBezTo>
                    <a:pt x="399" y="6676"/>
                    <a:pt x="179" y="7069"/>
                    <a:pt x="69" y="7894"/>
                  </a:cubicBezTo>
                  <a:cubicBezTo>
                    <a:pt x="-41" y="8719"/>
                    <a:pt x="-41" y="9975"/>
                    <a:pt x="234" y="11546"/>
                  </a:cubicBezTo>
                  <a:cubicBezTo>
                    <a:pt x="509" y="13117"/>
                    <a:pt x="1058" y="15002"/>
                    <a:pt x="1965" y="16495"/>
                  </a:cubicBezTo>
                  <a:cubicBezTo>
                    <a:pt x="2872" y="17987"/>
                    <a:pt x="4136" y="19087"/>
                    <a:pt x="5510" y="19951"/>
                  </a:cubicBezTo>
                  <a:cubicBezTo>
                    <a:pt x="6884" y="20815"/>
                    <a:pt x="8368" y="21443"/>
                    <a:pt x="9852" y="21521"/>
                  </a:cubicBezTo>
                  <a:cubicBezTo>
                    <a:pt x="11336" y="21600"/>
                    <a:pt x="12820" y="21129"/>
                    <a:pt x="14359" y="20225"/>
                  </a:cubicBezTo>
                  <a:cubicBezTo>
                    <a:pt x="15898" y="19322"/>
                    <a:pt x="17492" y="17987"/>
                    <a:pt x="18646" y="16730"/>
                  </a:cubicBezTo>
                  <a:cubicBezTo>
                    <a:pt x="19800" y="15473"/>
                    <a:pt x="20515" y="14295"/>
                    <a:pt x="20954" y="12842"/>
                  </a:cubicBezTo>
                  <a:cubicBezTo>
                    <a:pt x="21394" y="11389"/>
                    <a:pt x="21559" y="9661"/>
                    <a:pt x="21064" y="7972"/>
                  </a:cubicBezTo>
                  <a:cubicBezTo>
                    <a:pt x="20570" y="6284"/>
                    <a:pt x="19415" y="4634"/>
                    <a:pt x="17767" y="3731"/>
                  </a:cubicBezTo>
                  <a:cubicBezTo>
                    <a:pt x="16118" y="2828"/>
                    <a:pt x="13974" y="2671"/>
                    <a:pt x="12628" y="2710"/>
                  </a:cubicBezTo>
                  <a:cubicBezTo>
                    <a:pt x="11281" y="2749"/>
                    <a:pt x="10732" y="2985"/>
                    <a:pt x="10182" y="322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5457244" y="75249"/>
              <a:ext cx="1127965" cy="704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30" fill="norm" stroke="1" extrusionOk="0">
                  <a:moveTo>
                    <a:pt x="14624" y="1830"/>
                  </a:moveTo>
                  <a:cubicBezTo>
                    <a:pt x="14527" y="1441"/>
                    <a:pt x="14429" y="1053"/>
                    <a:pt x="14259" y="820"/>
                  </a:cubicBezTo>
                  <a:cubicBezTo>
                    <a:pt x="14089" y="587"/>
                    <a:pt x="13846" y="509"/>
                    <a:pt x="13043" y="353"/>
                  </a:cubicBezTo>
                  <a:cubicBezTo>
                    <a:pt x="12240" y="198"/>
                    <a:pt x="10878" y="-35"/>
                    <a:pt x="9686" y="4"/>
                  </a:cubicBezTo>
                  <a:cubicBezTo>
                    <a:pt x="8494" y="43"/>
                    <a:pt x="7473" y="353"/>
                    <a:pt x="6281" y="1053"/>
                  </a:cubicBezTo>
                  <a:cubicBezTo>
                    <a:pt x="5089" y="1752"/>
                    <a:pt x="3727" y="2840"/>
                    <a:pt x="2827" y="3578"/>
                  </a:cubicBezTo>
                  <a:cubicBezTo>
                    <a:pt x="1927" y="4316"/>
                    <a:pt x="1489" y="4705"/>
                    <a:pt x="1075" y="5132"/>
                  </a:cubicBezTo>
                  <a:cubicBezTo>
                    <a:pt x="662" y="5559"/>
                    <a:pt x="273" y="6025"/>
                    <a:pt x="102" y="6453"/>
                  </a:cubicBezTo>
                  <a:cubicBezTo>
                    <a:pt x="-68" y="6880"/>
                    <a:pt x="-19" y="7269"/>
                    <a:pt x="200" y="8201"/>
                  </a:cubicBezTo>
                  <a:cubicBezTo>
                    <a:pt x="418" y="9133"/>
                    <a:pt x="808" y="10610"/>
                    <a:pt x="1416" y="12125"/>
                  </a:cubicBezTo>
                  <a:cubicBezTo>
                    <a:pt x="2024" y="13640"/>
                    <a:pt x="2851" y="15194"/>
                    <a:pt x="3848" y="16476"/>
                  </a:cubicBezTo>
                  <a:cubicBezTo>
                    <a:pt x="4846" y="17758"/>
                    <a:pt x="6013" y="18768"/>
                    <a:pt x="7400" y="19623"/>
                  </a:cubicBezTo>
                  <a:cubicBezTo>
                    <a:pt x="8786" y="20477"/>
                    <a:pt x="10391" y="21177"/>
                    <a:pt x="11754" y="21371"/>
                  </a:cubicBezTo>
                  <a:cubicBezTo>
                    <a:pt x="13116" y="21565"/>
                    <a:pt x="14235" y="21254"/>
                    <a:pt x="15402" y="20827"/>
                  </a:cubicBezTo>
                  <a:cubicBezTo>
                    <a:pt x="16570" y="20400"/>
                    <a:pt x="17786" y="19856"/>
                    <a:pt x="18735" y="19079"/>
                  </a:cubicBezTo>
                  <a:cubicBezTo>
                    <a:pt x="19683" y="18302"/>
                    <a:pt x="20364" y="17292"/>
                    <a:pt x="20827" y="15777"/>
                  </a:cubicBezTo>
                  <a:cubicBezTo>
                    <a:pt x="21289" y="14261"/>
                    <a:pt x="21532" y="12241"/>
                    <a:pt x="21459" y="10260"/>
                  </a:cubicBezTo>
                  <a:cubicBezTo>
                    <a:pt x="21386" y="8279"/>
                    <a:pt x="20997" y="6336"/>
                    <a:pt x="20340" y="4705"/>
                  </a:cubicBezTo>
                  <a:cubicBezTo>
                    <a:pt x="19683" y="3073"/>
                    <a:pt x="18759" y="1752"/>
                    <a:pt x="17446" y="1092"/>
                  </a:cubicBezTo>
                  <a:cubicBezTo>
                    <a:pt x="16132" y="431"/>
                    <a:pt x="14429" y="431"/>
                    <a:pt x="12994" y="703"/>
                  </a:cubicBezTo>
                  <a:cubicBezTo>
                    <a:pt x="11559" y="975"/>
                    <a:pt x="10391" y="1519"/>
                    <a:pt x="9224" y="206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7513178" y="172310"/>
              <a:ext cx="977336" cy="635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96" fill="norm" stroke="1" extrusionOk="0">
                  <a:moveTo>
                    <a:pt x="14276" y="2631"/>
                  </a:moveTo>
                  <a:cubicBezTo>
                    <a:pt x="14220" y="2200"/>
                    <a:pt x="14164" y="1770"/>
                    <a:pt x="13997" y="1426"/>
                  </a:cubicBezTo>
                  <a:cubicBezTo>
                    <a:pt x="13829" y="1082"/>
                    <a:pt x="13549" y="824"/>
                    <a:pt x="12626" y="565"/>
                  </a:cubicBezTo>
                  <a:cubicBezTo>
                    <a:pt x="11702" y="307"/>
                    <a:pt x="10135" y="49"/>
                    <a:pt x="8792" y="6"/>
                  </a:cubicBezTo>
                  <a:cubicBezTo>
                    <a:pt x="7449" y="-37"/>
                    <a:pt x="6330" y="135"/>
                    <a:pt x="5295" y="479"/>
                  </a:cubicBezTo>
                  <a:cubicBezTo>
                    <a:pt x="4260" y="824"/>
                    <a:pt x="3309" y="1340"/>
                    <a:pt x="2525" y="2200"/>
                  </a:cubicBezTo>
                  <a:cubicBezTo>
                    <a:pt x="1742" y="3061"/>
                    <a:pt x="1126" y="4266"/>
                    <a:pt x="678" y="5772"/>
                  </a:cubicBezTo>
                  <a:cubicBezTo>
                    <a:pt x="231" y="7278"/>
                    <a:pt x="-49" y="9085"/>
                    <a:pt x="7" y="10763"/>
                  </a:cubicBezTo>
                  <a:cubicBezTo>
                    <a:pt x="63" y="12441"/>
                    <a:pt x="455" y="13990"/>
                    <a:pt x="1294" y="15238"/>
                  </a:cubicBezTo>
                  <a:cubicBezTo>
                    <a:pt x="2133" y="16486"/>
                    <a:pt x="3420" y="17432"/>
                    <a:pt x="4931" y="18379"/>
                  </a:cubicBezTo>
                  <a:cubicBezTo>
                    <a:pt x="6442" y="19326"/>
                    <a:pt x="8177" y="20272"/>
                    <a:pt x="9968" y="20832"/>
                  </a:cubicBezTo>
                  <a:cubicBezTo>
                    <a:pt x="11758" y="21391"/>
                    <a:pt x="13605" y="21563"/>
                    <a:pt x="15172" y="21219"/>
                  </a:cubicBezTo>
                  <a:cubicBezTo>
                    <a:pt x="16739" y="20875"/>
                    <a:pt x="18026" y="20014"/>
                    <a:pt x="19061" y="18508"/>
                  </a:cubicBezTo>
                  <a:cubicBezTo>
                    <a:pt x="20096" y="17002"/>
                    <a:pt x="20879" y="14851"/>
                    <a:pt x="21215" y="13216"/>
                  </a:cubicBezTo>
                  <a:cubicBezTo>
                    <a:pt x="21551" y="11581"/>
                    <a:pt x="21439" y="10462"/>
                    <a:pt x="20796" y="9214"/>
                  </a:cubicBezTo>
                  <a:cubicBezTo>
                    <a:pt x="20152" y="7966"/>
                    <a:pt x="18977" y="6589"/>
                    <a:pt x="17578" y="5471"/>
                  </a:cubicBezTo>
                  <a:cubicBezTo>
                    <a:pt x="16179" y="4352"/>
                    <a:pt x="14556" y="3491"/>
                    <a:pt x="13297" y="3147"/>
                  </a:cubicBezTo>
                  <a:cubicBezTo>
                    <a:pt x="12038" y="2803"/>
                    <a:pt x="11143" y="2975"/>
                    <a:pt x="10247" y="314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9414878" y="5195561"/>
              <a:ext cx="145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9376544" y="5302897"/>
              <a:ext cx="130337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9628185" y="5073565"/>
              <a:ext cx="162370" cy="22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16" fill="norm" stroke="1" extrusionOk="0">
                  <a:moveTo>
                    <a:pt x="181" y="4404"/>
                  </a:moveTo>
                  <a:cubicBezTo>
                    <a:pt x="181" y="3163"/>
                    <a:pt x="181" y="1921"/>
                    <a:pt x="1024" y="1176"/>
                  </a:cubicBezTo>
                  <a:cubicBezTo>
                    <a:pt x="1868" y="432"/>
                    <a:pt x="3556" y="183"/>
                    <a:pt x="5243" y="59"/>
                  </a:cubicBezTo>
                  <a:cubicBezTo>
                    <a:pt x="6931" y="-65"/>
                    <a:pt x="8618" y="-65"/>
                    <a:pt x="10474" y="804"/>
                  </a:cubicBezTo>
                  <a:cubicBezTo>
                    <a:pt x="12331" y="1673"/>
                    <a:pt x="14356" y="3411"/>
                    <a:pt x="14018" y="5894"/>
                  </a:cubicBezTo>
                  <a:cubicBezTo>
                    <a:pt x="13681" y="8376"/>
                    <a:pt x="10980" y="11604"/>
                    <a:pt x="8955" y="13714"/>
                  </a:cubicBezTo>
                  <a:cubicBezTo>
                    <a:pt x="6930" y="15825"/>
                    <a:pt x="5580" y="16818"/>
                    <a:pt x="3893" y="17935"/>
                  </a:cubicBezTo>
                  <a:cubicBezTo>
                    <a:pt x="2206" y="19052"/>
                    <a:pt x="181" y="20294"/>
                    <a:pt x="12" y="20914"/>
                  </a:cubicBezTo>
                  <a:cubicBezTo>
                    <a:pt x="-157" y="21535"/>
                    <a:pt x="1530" y="21535"/>
                    <a:pt x="5412" y="21163"/>
                  </a:cubicBezTo>
                  <a:cubicBezTo>
                    <a:pt x="9293" y="20790"/>
                    <a:pt x="15368" y="20045"/>
                    <a:pt x="21443" y="1930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9874889" y="5047566"/>
              <a:ext cx="145671" cy="230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21600" y="3031"/>
                  </a:moveTo>
                  <a:cubicBezTo>
                    <a:pt x="21600" y="1857"/>
                    <a:pt x="21600" y="683"/>
                    <a:pt x="20653" y="214"/>
                  </a:cubicBezTo>
                  <a:cubicBezTo>
                    <a:pt x="19705" y="-256"/>
                    <a:pt x="17811" y="-21"/>
                    <a:pt x="14968" y="1622"/>
                  </a:cubicBezTo>
                  <a:cubicBezTo>
                    <a:pt x="12126" y="3266"/>
                    <a:pt x="8337" y="6318"/>
                    <a:pt x="5874" y="9253"/>
                  </a:cubicBezTo>
                  <a:cubicBezTo>
                    <a:pt x="3411" y="12187"/>
                    <a:pt x="2274" y="15005"/>
                    <a:pt x="2274" y="17001"/>
                  </a:cubicBezTo>
                  <a:cubicBezTo>
                    <a:pt x="2274" y="18996"/>
                    <a:pt x="3411" y="20170"/>
                    <a:pt x="5305" y="20757"/>
                  </a:cubicBezTo>
                  <a:cubicBezTo>
                    <a:pt x="7200" y="21344"/>
                    <a:pt x="9853" y="21344"/>
                    <a:pt x="12126" y="20874"/>
                  </a:cubicBezTo>
                  <a:cubicBezTo>
                    <a:pt x="14400" y="20405"/>
                    <a:pt x="16295" y="19466"/>
                    <a:pt x="16295" y="18644"/>
                  </a:cubicBezTo>
                  <a:cubicBezTo>
                    <a:pt x="16295" y="17822"/>
                    <a:pt x="14400" y="17118"/>
                    <a:pt x="11558" y="16414"/>
                  </a:cubicBezTo>
                  <a:cubicBezTo>
                    <a:pt x="8716" y="15709"/>
                    <a:pt x="4926" y="15005"/>
                    <a:pt x="2842" y="14653"/>
                  </a:cubicBezTo>
                  <a:cubicBezTo>
                    <a:pt x="758" y="14301"/>
                    <a:pt x="379" y="14301"/>
                    <a:pt x="0" y="1430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10585349" y="5067293"/>
              <a:ext cx="259773" cy="281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42" fill="norm" stroke="1" extrusionOk="0">
                  <a:moveTo>
                    <a:pt x="20342" y="2177"/>
                  </a:moveTo>
                  <a:cubicBezTo>
                    <a:pt x="20971" y="1204"/>
                    <a:pt x="21600" y="231"/>
                    <a:pt x="21181" y="37"/>
                  </a:cubicBezTo>
                  <a:cubicBezTo>
                    <a:pt x="20761" y="-158"/>
                    <a:pt x="19293" y="426"/>
                    <a:pt x="16672" y="1496"/>
                  </a:cubicBezTo>
                  <a:cubicBezTo>
                    <a:pt x="14050" y="2566"/>
                    <a:pt x="10276" y="4123"/>
                    <a:pt x="7864" y="5096"/>
                  </a:cubicBezTo>
                  <a:cubicBezTo>
                    <a:pt x="5452" y="6069"/>
                    <a:pt x="4404" y="6458"/>
                    <a:pt x="4194" y="7042"/>
                  </a:cubicBezTo>
                  <a:cubicBezTo>
                    <a:pt x="3984" y="7626"/>
                    <a:pt x="4614" y="8404"/>
                    <a:pt x="5452" y="8891"/>
                  </a:cubicBezTo>
                  <a:cubicBezTo>
                    <a:pt x="6291" y="9377"/>
                    <a:pt x="7340" y="9572"/>
                    <a:pt x="8493" y="9961"/>
                  </a:cubicBezTo>
                  <a:cubicBezTo>
                    <a:pt x="9647" y="10350"/>
                    <a:pt x="10905" y="10934"/>
                    <a:pt x="11324" y="11712"/>
                  </a:cubicBezTo>
                  <a:cubicBezTo>
                    <a:pt x="11744" y="12491"/>
                    <a:pt x="11324" y="13464"/>
                    <a:pt x="9647" y="14728"/>
                  </a:cubicBezTo>
                  <a:cubicBezTo>
                    <a:pt x="7969" y="15993"/>
                    <a:pt x="5033" y="17550"/>
                    <a:pt x="3041" y="18523"/>
                  </a:cubicBezTo>
                  <a:cubicBezTo>
                    <a:pt x="1049" y="19496"/>
                    <a:pt x="0" y="19885"/>
                    <a:pt x="0" y="20274"/>
                  </a:cubicBezTo>
                  <a:cubicBezTo>
                    <a:pt x="0" y="20664"/>
                    <a:pt x="1049" y="21053"/>
                    <a:pt x="3880" y="21247"/>
                  </a:cubicBezTo>
                  <a:cubicBezTo>
                    <a:pt x="6711" y="21442"/>
                    <a:pt x="11324" y="21442"/>
                    <a:pt x="15938" y="2144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10866315" y="5099617"/>
              <a:ext cx="143267" cy="236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274" fill="norm" stroke="1" extrusionOk="0">
                  <a:moveTo>
                    <a:pt x="20877" y="1733"/>
                  </a:moveTo>
                  <a:cubicBezTo>
                    <a:pt x="19760" y="814"/>
                    <a:pt x="18643" y="-105"/>
                    <a:pt x="16780" y="10"/>
                  </a:cubicBezTo>
                  <a:cubicBezTo>
                    <a:pt x="14918" y="125"/>
                    <a:pt x="12312" y="1274"/>
                    <a:pt x="9146" y="4376"/>
                  </a:cubicBezTo>
                  <a:cubicBezTo>
                    <a:pt x="5980" y="7478"/>
                    <a:pt x="2256" y="12533"/>
                    <a:pt x="767" y="15635"/>
                  </a:cubicBezTo>
                  <a:cubicBezTo>
                    <a:pt x="-723" y="18738"/>
                    <a:pt x="22" y="19886"/>
                    <a:pt x="2443" y="20576"/>
                  </a:cubicBezTo>
                  <a:cubicBezTo>
                    <a:pt x="4863" y="21265"/>
                    <a:pt x="8960" y="21495"/>
                    <a:pt x="12125" y="21035"/>
                  </a:cubicBezTo>
                  <a:cubicBezTo>
                    <a:pt x="15291" y="20576"/>
                    <a:pt x="17525" y="19427"/>
                    <a:pt x="19760" y="1827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11047915" y="5111226"/>
              <a:ext cx="138004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00" y="5342"/>
                    <a:pt x="12800" y="10684"/>
                    <a:pt x="16400" y="14284"/>
                  </a:cubicBezTo>
                  <a:cubicBezTo>
                    <a:pt x="20000" y="17884"/>
                    <a:pt x="20800" y="1974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11078583" y="5134227"/>
              <a:ext cx="153337" cy="29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89"/>
                    <a:pt x="18000" y="379"/>
                    <a:pt x="15480" y="2368"/>
                  </a:cubicBezTo>
                  <a:cubicBezTo>
                    <a:pt x="12960" y="4358"/>
                    <a:pt x="9720" y="8147"/>
                    <a:pt x="7200" y="11558"/>
                  </a:cubicBezTo>
                  <a:cubicBezTo>
                    <a:pt x="4680" y="14968"/>
                    <a:pt x="2880" y="18000"/>
                    <a:pt x="1800" y="19611"/>
                  </a:cubicBezTo>
                  <a:cubicBezTo>
                    <a:pt x="720" y="21221"/>
                    <a:pt x="360" y="214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11208919" y="5348898"/>
              <a:ext cx="30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11247253" y="5249229"/>
              <a:ext cx="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11239586" y="5000376"/>
              <a:ext cx="153338" cy="11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0" y="3464"/>
                  </a:moveTo>
                  <a:cubicBezTo>
                    <a:pt x="1440" y="2055"/>
                    <a:pt x="2880" y="646"/>
                    <a:pt x="4500" y="177"/>
                  </a:cubicBezTo>
                  <a:cubicBezTo>
                    <a:pt x="6120" y="-293"/>
                    <a:pt x="7920" y="177"/>
                    <a:pt x="9180" y="1585"/>
                  </a:cubicBezTo>
                  <a:cubicBezTo>
                    <a:pt x="10440" y="2994"/>
                    <a:pt x="11160" y="5342"/>
                    <a:pt x="11160" y="7690"/>
                  </a:cubicBezTo>
                  <a:cubicBezTo>
                    <a:pt x="11160" y="10037"/>
                    <a:pt x="10440" y="12385"/>
                    <a:pt x="9360" y="14498"/>
                  </a:cubicBezTo>
                  <a:cubicBezTo>
                    <a:pt x="8280" y="16611"/>
                    <a:pt x="6840" y="18490"/>
                    <a:pt x="7200" y="19664"/>
                  </a:cubicBezTo>
                  <a:cubicBezTo>
                    <a:pt x="7560" y="20837"/>
                    <a:pt x="9720" y="21307"/>
                    <a:pt x="12420" y="21307"/>
                  </a:cubicBezTo>
                  <a:cubicBezTo>
                    <a:pt x="15120" y="21307"/>
                    <a:pt x="18360" y="20837"/>
                    <a:pt x="21600" y="2036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11377589" y="5026890"/>
              <a:ext cx="87905" cy="41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419" fill="norm" stroke="1" extrusionOk="0">
                  <a:moveTo>
                    <a:pt x="7200" y="0"/>
                  </a:moveTo>
                  <a:cubicBezTo>
                    <a:pt x="13200" y="3600"/>
                    <a:pt x="19200" y="7200"/>
                    <a:pt x="20400" y="10400"/>
                  </a:cubicBezTo>
                  <a:cubicBezTo>
                    <a:pt x="21600" y="13600"/>
                    <a:pt x="18000" y="16400"/>
                    <a:pt x="15300" y="18067"/>
                  </a:cubicBezTo>
                  <a:cubicBezTo>
                    <a:pt x="12600" y="19733"/>
                    <a:pt x="10800" y="20267"/>
                    <a:pt x="8400" y="20733"/>
                  </a:cubicBezTo>
                  <a:cubicBezTo>
                    <a:pt x="6000" y="21200"/>
                    <a:pt x="3000" y="21600"/>
                    <a:pt x="1500" y="21333"/>
                  </a:cubicBezTo>
                  <a:cubicBezTo>
                    <a:pt x="0" y="21067"/>
                    <a:pt x="0" y="20133"/>
                    <a:pt x="0" y="192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11599928" y="5217882"/>
              <a:ext cx="107337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2571" y="2735"/>
                    <a:pt x="5143" y="-1585"/>
                    <a:pt x="8743" y="575"/>
                  </a:cubicBezTo>
                  <a:cubicBezTo>
                    <a:pt x="12343" y="2735"/>
                    <a:pt x="16971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11615262" y="5333564"/>
              <a:ext cx="13033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3958895" y="162174"/>
              <a:ext cx="415142" cy="546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9" fill="norm" stroke="1" extrusionOk="0">
                  <a:moveTo>
                    <a:pt x="20796" y="3772"/>
                  </a:moveTo>
                  <a:cubicBezTo>
                    <a:pt x="20270" y="2867"/>
                    <a:pt x="19743" y="1963"/>
                    <a:pt x="18360" y="1260"/>
                  </a:cubicBezTo>
                  <a:cubicBezTo>
                    <a:pt x="16977" y="557"/>
                    <a:pt x="14738" y="54"/>
                    <a:pt x="12631" y="4"/>
                  </a:cubicBezTo>
                  <a:cubicBezTo>
                    <a:pt x="10523" y="-46"/>
                    <a:pt x="8548" y="356"/>
                    <a:pt x="6704" y="1160"/>
                  </a:cubicBezTo>
                  <a:cubicBezTo>
                    <a:pt x="4860" y="1963"/>
                    <a:pt x="3148" y="3169"/>
                    <a:pt x="2160" y="4827"/>
                  </a:cubicBezTo>
                  <a:cubicBezTo>
                    <a:pt x="1172" y="6484"/>
                    <a:pt x="909" y="8594"/>
                    <a:pt x="579" y="10654"/>
                  </a:cubicBezTo>
                  <a:cubicBezTo>
                    <a:pt x="250" y="12713"/>
                    <a:pt x="-145" y="14722"/>
                    <a:pt x="53" y="16229"/>
                  </a:cubicBezTo>
                  <a:cubicBezTo>
                    <a:pt x="250" y="17736"/>
                    <a:pt x="1040" y="18741"/>
                    <a:pt x="2489" y="19545"/>
                  </a:cubicBezTo>
                  <a:cubicBezTo>
                    <a:pt x="3938" y="20348"/>
                    <a:pt x="6045" y="20951"/>
                    <a:pt x="8482" y="21253"/>
                  </a:cubicBezTo>
                  <a:cubicBezTo>
                    <a:pt x="10918" y="21554"/>
                    <a:pt x="13684" y="21554"/>
                    <a:pt x="15660" y="21253"/>
                  </a:cubicBezTo>
                  <a:cubicBezTo>
                    <a:pt x="17635" y="20951"/>
                    <a:pt x="18821" y="20348"/>
                    <a:pt x="19743" y="18841"/>
                  </a:cubicBezTo>
                  <a:cubicBezTo>
                    <a:pt x="20665" y="17334"/>
                    <a:pt x="21323" y="14923"/>
                    <a:pt x="21389" y="12512"/>
                  </a:cubicBezTo>
                  <a:cubicBezTo>
                    <a:pt x="21455" y="10101"/>
                    <a:pt x="20928" y="7690"/>
                    <a:pt x="19282" y="6183"/>
                  </a:cubicBezTo>
                  <a:cubicBezTo>
                    <a:pt x="17635" y="4676"/>
                    <a:pt x="14870" y="4073"/>
                    <a:pt x="13092" y="3973"/>
                  </a:cubicBezTo>
                  <a:cubicBezTo>
                    <a:pt x="11314" y="3872"/>
                    <a:pt x="10523" y="4274"/>
                    <a:pt x="9733" y="467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6043223" y="171271"/>
              <a:ext cx="440617" cy="58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307" fill="norm" stroke="1" extrusionOk="0">
                  <a:moveTo>
                    <a:pt x="19540" y="2316"/>
                  </a:moveTo>
                  <a:cubicBezTo>
                    <a:pt x="18800" y="1575"/>
                    <a:pt x="18059" y="833"/>
                    <a:pt x="17010" y="416"/>
                  </a:cubicBezTo>
                  <a:cubicBezTo>
                    <a:pt x="15961" y="-1"/>
                    <a:pt x="14603" y="-94"/>
                    <a:pt x="13245" y="91"/>
                  </a:cubicBezTo>
                  <a:cubicBezTo>
                    <a:pt x="11888" y="277"/>
                    <a:pt x="10530" y="740"/>
                    <a:pt x="9234" y="1575"/>
                  </a:cubicBezTo>
                  <a:cubicBezTo>
                    <a:pt x="7938" y="2409"/>
                    <a:pt x="6704" y="3614"/>
                    <a:pt x="5408" y="5097"/>
                  </a:cubicBezTo>
                  <a:cubicBezTo>
                    <a:pt x="4112" y="6581"/>
                    <a:pt x="2754" y="8342"/>
                    <a:pt x="1828" y="10242"/>
                  </a:cubicBezTo>
                  <a:cubicBezTo>
                    <a:pt x="902" y="12143"/>
                    <a:pt x="409" y="14182"/>
                    <a:pt x="162" y="15666"/>
                  </a:cubicBezTo>
                  <a:cubicBezTo>
                    <a:pt x="-85" y="17149"/>
                    <a:pt x="-85" y="18076"/>
                    <a:pt x="409" y="18864"/>
                  </a:cubicBezTo>
                  <a:cubicBezTo>
                    <a:pt x="902" y="19652"/>
                    <a:pt x="1890" y="20301"/>
                    <a:pt x="3433" y="20764"/>
                  </a:cubicBezTo>
                  <a:cubicBezTo>
                    <a:pt x="4976" y="21228"/>
                    <a:pt x="7074" y="21506"/>
                    <a:pt x="8987" y="21135"/>
                  </a:cubicBezTo>
                  <a:cubicBezTo>
                    <a:pt x="10900" y="20764"/>
                    <a:pt x="12628" y="19745"/>
                    <a:pt x="14603" y="18030"/>
                  </a:cubicBezTo>
                  <a:cubicBezTo>
                    <a:pt x="16578" y="16315"/>
                    <a:pt x="18800" y="13904"/>
                    <a:pt x="20034" y="11865"/>
                  </a:cubicBezTo>
                  <a:cubicBezTo>
                    <a:pt x="21268" y="9825"/>
                    <a:pt x="21515" y="8157"/>
                    <a:pt x="21083" y="6627"/>
                  </a:cubicBezTo>
                  <a:cubicBezTo>
                    <a:pt x="20651" y="5097"/>
                    <a:pt x="19540" y="3707"/>
                    <a:pt x="18553" y="2919"/>
                  </a:cubicBezTo>
                  <a:cubicBezTo>
                    <a:pt x="17565" y="2131"/>
                    <a:pt x="16701" y="1945"/>
                    <a:pt x="15837" y="176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12062494" y="5150780"/>
              <a:ext cx="173783" cy="30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2541" y="3725"/>
                  </a:moveTo>
                  <a:cubicBezTo>
                    <a:pt x="3176" y="2817"/>
                    <a:pt x="3812" y="1910"/>
                    <a:pt x="4924" y="1274"/>
                  </a:cubicBezTo>
                  <a:cubicBezTo>
                    <a:pt x="6035" y="639"/>
                    <a:pt x="7624" y="276"/>
                    <a:pt x="9529" y="95"/>
                  </a:cubicBezTo>
                  <a:cubicBezTo>
                    <a:pt x="11435" y="-87"/>
                    <a:pt x="13659" y="-87"/>
                    <a:pt x="14771" y="821"/>
                  </a:cubicBezTo>
                  <a:cubicBezTo>
                    <a:pt x="15882" y="1728"/>
                    <a:pt x="15882" y="3543"/>
                    <a:pt x="13659" y="5903"/>
                  </a:cubicBezTo>
                  <a:cubicBezTo>
                    <a:pt x="11435" y="8263"/>
                    <a:pt x="6988" y="11167"/>
                    <a:pt x="4129" y="13254"/>
                  </a:cubicBezTo>
                  <a:cubicBezTo>
                    <a:pt x="1271" y="15342"/>
                    <a:pt x="0" y="16612"/>
                    <a:pt x="0" y="17610"/>
                  </a:cubicBezTo>
                  <a:cubicBezTo>
                    <a:pt x="0" y="18609"/>
                    <a:pt x="1271" y="19335"/>
                    <a:pt x="4288" y="19970"/>
                  </a:cubicBezTo>
                  <a:cubicBezTo>
                    <a:pt x="7306" y="20605"/>
                    <a:pt x="12071" y="21150"/>
                    <a:pt x="15247" y="21331"/>
                  </a:cubicBezTo>
                  <a:cubicBezTo>
                    <a:pt x="18423" y="21513"/>
                    <a:pt x="20012" y="21331"/>
                    <a:pt x="21600" y="2115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12279527" y="5236336"/>
              <a:ext cx="181983" cy="22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8" h="21157" fill="norm" stroke="1" extrusionOk="0">
                  <a:moveTo>
                    <a:pt x="18454" y="2651"/>
                  </a:moveTo>
                  <a:cubicBezTo>
                    <a:pt x="17590" y="1691"/>
                    <a:pt x="16726" y="731"/>
                    <a:pt x="15574" y="251"/>
                  </a:cubicBezTo>
                  <a:cubicBezTo>
                    <a:pt x="14422" y="-229"/>
                    <a:pt x="12982" y="-229"/>
                    <a:pt x="10246" y="2171"/>
                  </a:cubicBezTo>
                  <a:cubicBezTo>
                    <a:pt x="7510" y="4571"/>
                    <a:pt x="3478" y="9371"/>
                    <a:pt x="1462" y="12491"/>
                  </a:cubicBezTo>
                  <a:cubicBezTo>
                    <a:pt x="-554" y="15611"/>
                    <a:pt x="-554" y="17051"/>
                    <a:pt x="1894" y="18491"/>
                  </a:cubicBezTo>
                  <a:cubicBezTo>
                    <a:pt x="4342" y="19931"/>
                    <a:pt x="9238" y="21371"/>
                    <a:pt x="12982" y="21131"/>
                  </a:cubicBezTo>
                  <a:cubicBezTo>
                    <a:pt x="16726" y="20891"/>
                    <a:pt x="19318" y="18971"/>
                    <a:pt x="20182" y="15971"/>
                  </a:cubicBezTo>
                  <a:cubicBezTo>
                    <a:pt x="21046" y="12971"/>
                    <a:pt x="20182" y="8891"/>
                    <a:pt x="17734" y="6611"/>
                  </a:cubicBezTo>
                  <a:cubicBezTo>
                    <a:pt x="15286" y="4331"/>
                    <a:pt x="11254" y="3851"/>
                    <a:pt x="7222" y="337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982535" y="6220406"/>
              <a:ext cx="196941" cy="51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92" fill="norm" stroke="1" extrusionOk="0">
                  <a:moveTo>
                    <a:pt x="1534" y="21492"/>
                  </a:moveTo>
                  <a:cubicBezTo>
                    <a:pt x="980" y="19790"/>
                    <a:pt x="426" y="18087"/>
                    <a:pt x="149" y="15640"/>
                  </a:cubicBezTo>
                  <a:cubicBezTo>
                    <a:pt x="-128" y="13192"/>
                    <a:pt x="-128" y="10000"/>
                    <a:pt x="1118" y="7447"/>
                  </a:cubicBezTo>
                  <a:cubicBezTo>
                    <a:pt x="2364" y="4893"/>
                    <a:pt x="4857" y="2978"/>
                    <a:pt x="6657" y="1860"/>
                  </a:cubicBezTo>
                  <a:cubicBezTo>
                    <a:pt x="8457" y="743"/>
                    <a:pt x="9564" y="424"/>
                    <a:pt x="10810" y="211"/>
                  </a:cubicBezTo>
                  <a:cubicBezTo>
                    <a:pt x="12057" y="-2"/>
                    <a:pt x="13441" y="-108"/>
                    <a:pt x="14549" y="158"/>
                  </a:cubicBezTo>
                  <a:cubicBezTo>
                    <a:pt x="15657" y="424"/>
                    <a:pt x="16487" y="1062"/>
                    <a:pt x="16210" y="2180"/>
                  </a:cubicBezTo>
                  <a:cubicBezTo>
                    <a:pt x="15934" y="3297"/>
                    <a:pt x="14549" y="4893"/>
                    <a:pt x="13441" y="6010"/>
                  </a:cubicBezTo>
                  <a:cubicBezTo>
                    <a:pt x="12334" y="7127"/>
                    <a:pt x="11503" y="7766"/>
                    <a:pt x="11780" y="8085"/>
                  </a:cubicBezTo>
                  <a:cubicBezTo>
                    <a:pt x="12057" y="8404"/>
                    <a:pt x="13441" y="8404"/>
                    <a:pt x="14826" y="8511"/>
                  </a:cubicBezTo>
                  <a:cubicBezTo>
                    <a:pt x="16210" y="8617"/>
                    <a:pt x="17595" y="8830"/>
                    <a:pt x="18703" y="9149"/>
                  </a:cubicBezTo>
                  <a:cubicBezTo>
                    <a:pt x="19810" y="9468"/>
                    <a:pt x="20641" y="9894"/>
                    <a:pt x="21057" y="10373"/>
                  </a:cubicBezTo>
                  <a:cubicBezTo>
                    <a:pt x="21472" y="10852"/>
                    <a:pt x="21472" y="11384"/>
                    <a:pt x="20780" y="11862"/>
                  </a:cubicBezTo>
                  <a:cubicBezTo>
                    <a:pt x="20087" y="12341"/>
                    <a:pt x="18703" y="12767"/>
                    <a:pt x="16903" y="12980"/>
                  </a:cubicBezTo>
                  <a:cubicBezTo>
                    <a:pt x="15103" y="13193"/>
                    <a:pt x="12887" y="13193"/>
                    <a:pt x="12472" y="12820"/>
                  </a:cubicBezTo>
                  <a:cubicBezTo>
                    <a:pt x="12057" y="12448"/>
                    <a:pt x="13441" y="11703"/>
                    <a:pt x="14826" y="1095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1257361" y="6406922"/>
              <a:ext cx="766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1051131" y="5997216"/>
              <a:ext cx="152563" cy="126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05" fill="norm" stroke="1" extrusionOk="0">
                  <a:moveTo>
                    <a:pt x="4211" y="569"/>
                  </a:moveTo>
                  <a:cubicBezTo>
                    <a:pt x="3491" y="4889"/>
                    <a:pt x="2771" y="9209"/>
                    <a:pt x="2051" y="12665"/>
                  </a:cubicBezTo>
                  <a:cubicBezTo>
                    <a:pt x="1331" y="16121"/>
                    <a:pt x="611" y="18713"/>
                    <a:pt x="251" y="18929"/>
                  </a:cubicBezTo>
                  <a:cubicBezTo>
                    <a:pt x="-109" y="19145"/>
                    <a:pt x="-109" y="16985"/>
                    <a:pt x="431" y="13961"/>
                  </a:cubicBezTo>
                  <a:cubicBezTo>
                    <a:pt x="971" y="10937"/>
                    <a:pt x="2051" y="7049"/>
                    <a:pt x="3311" y="4457"/>
                  </a:cubicBezTo>
                  <a:cubicBezTo>
                    <a:pt x="4571" y="1865"/>
                    <a:pt x="6011" y="569"/>
                    <a:pt x="7631" y="137"/>
                  </a:cubicBezTo>
                  <a:cubicBezTo>
                    <a:pt x="9251" y="-295"/>
                    <a:pt x="11051" y="137"/>
                    <a:pt x="13391" y="3809"/>
                  </a:cubicBezTo>
                  <a:cubicBezTo>
                    <a:pt x="15731" y="7481"/>
                    <a:pt x="18611" y="14393"/>
                    <a:pt x="21491" y="2130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1594702" y="6406922"/>
              <a:ext cx="168672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1602369" y="6544925"/>
              <a:ext cx="20700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2262412" y="6220362"/>
              <a:ext cx="244645" cy="334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43" fill="norm" stroke="1" extrusionOk="0">
                  <a:moveTo>
                    <a:pt x="3280" y="3109"/>
                  </a:moveTo>
                  <a:cubicBezTo>
                    <a:pt x="3503" y="2291"/>
                    <a:pt x="3725" y="1473"/>
                    <a:pt x="5061" y="900"/>
                  </a:cubicBezTo>
                  <a:cubicBezTo>
                    <a:pt x="6397" y="327"/>
                    <a:pt x="8847" y="0"/>
                    <a:pt x="10628" y="0"/>
                  </a:cubicBezTo>
                  <a:cubicBezTo>
                    <a:pt x="12410" y="0"/>
                    <a:pt x="13523" y="327"/>
                    <a:pt x="13189" y="2291"/>
                  </a:cubicBezTo>
                  <a:cubicBezTo>
                    <a:pt x="12855" y="4255"/>
                    <a:pt x="11074" y="7855"/>
                    <a:pt x="8736" y="10882"/>
                  </a:cubicBezTo>
                  <a:cubicBezTo>
                    <a:pt x="6397" y="13909"/>
                    <a:pt x="3503" y="16364"/>
                    <a:pt x="1832" y="18000"/>
                  </a:cubicBezTo>
                  <a:cubicBezTo>
                    <a:pt x="162" y="19636"/>
                    <a:pt x="-283" y="20455"/>
                    <a:pt x="162" y="20945"/>
                  </a:cubicBezTo>
                  <a:cubicBezTo>
                    <a:pt x="608" y="21436"/>
                    <a:pt x="1944" y="21600"/>
                    <a:pt x="5618" y="21273"/>
                  </a:cubicBezTo>
                  <a:cubicBezTo>
                    <a:pt x="9292" y="20945"/>
                    <a:pt x="15305" y="20127"/>
                    <a:pt x="21317" y="1930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2642400" y="6193567"/>
              <a:ext cx="158948" cy="36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371" fill="norm" stroke="1" extrusionOk="0">
                  <a:moveTo>
                    <a:pt x="20601" y="2641"/>
                  </a:moveTo>
                  <a:cubicBezTo>
                    <a:pt x="20938" y="1584"/>
                    <a:pt x="21276" y="526"/>
                    <a:pt x="20601" y="149"/>
                  </a:cubicBezTo>
                  <a:cubicBezTo>
                    <a:pt x="19926" y="-229"/>
                    <a:pt x="18238" y="73"/>
                    <a:pt x="15538" y="1508"/>
                  </a:cubicBezTo>
                  <a:cubicBezTo>
                    <a:pt x="12838" y="2943"/>
                    <a:pt x="9126" y="5511"/>
                    <a:pt x="6426" y="8154"/>
                  </a:cubicBezTo>
                  <a:cubicBezTo>
                    <a:pt x="3726" y="10798"/>
                    <a:pt x="2038" y="13516"/>
                    <a:pt x="1026" y="15631"/>
                  </a:cubicBezTo>
                  <a:cubicBezTo>
                    <a:pt x="13" y="17746"/>
                    <a:pt x="-324" y="19256"/>
                    <a:pt x="351" y="20163"/>
                  </a:cubicBezTo>
                  <a:cubicBezTo>
                    <a:pt x="1026" y="21069"/>
                    <a:pt x="2714" y="21371"/>
                    <a:pt x="4739" y="21371"/>
                  </a:cubicBezTo>
                  <a:cubicBezTo>
                    <a:pt x="6764" y="21371"/>
                    <a:pt x="9126" y="21069"/>
                    <a:pt x="10982" y="20691"/>
                  </a:cubicBezTo>
                  <a:cubicBezTo>
                    <a:pt x="12839" y="20314"/>
                    <a:pt x="14189" y="19861"/>
                    <a:pt x="15032" y="19181"/>
                  </a:cubicBezTo>
                  <a:cubicBezTo>
                    <a:pt x="15876" y="18501"/>
                    <a:pt x="16213" y="17595"/>
                    <a:pt x="15876" y="16764"/>
                  </a:cubicBezTo>
                  <a:cubicBezTo>
                    <a:pt x="15538" y="15933"/>
                    <a:pt x="14526" y="15178"/>
                    <a:pt x="11826" y="14800"/>
                  </a:cubicBezTo>
                  <a:cubicBezTo>
                    <a:pt x="9126" y="14423"/>
                    <a:pt x="4738" y="14423"/>
                    <a:pt x="351" y="1442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3097403" y="6376254"/>
              <a:ext cx="222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3557413" y="6215689"/>
              <a:ext cx="152199" cy="29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67" fill="norm" stroke="1" extrusionOk="0">
                  <a:moveTo>
                    <a:pt x="0" y="3378"/>
                  </a:moveTo>
                  <a:cubicBezTo>
                    <a:pt x="0" y="2430"/>
                    <a:pt x="0" y="1483"/>
                    <a:pt x="900" y="914"/>
                  </a:cubicBezTo>
                  <a:cubicBezTo>
                    <a:pt x="1800" y="346"/>
                    <a:pt x="3600" y="156"/>
                    <a:pt x="5760" y="62"/>
                  </a:cubicBezTo>
                  <a:cubicBezTo>
                    <a:pt x="7920" y="-33"/>
                    <a:pt x="10440" y="-33"/>
                    <a:pt x="12600" y="156"/>
                  </a:cubicBezTo>
                  <a:cubicBezTo>
                    <a:pt x="14760" y="346"/>
                    <a:pt x="16560" y="725"/>
                    <a:pt x="17640" y="1862"/>
                  </a:cubicBezTo>
                  <a:cubicBezTo>
                    <a:pt x="18720" y="2999"/>
                    <a:pt x="19080" y="4893"/>
                    <a:pt x="18720" y="6220"/>
                  </a:cubicBezTo>
                  <a:cubicBezTo>
                    <a:pt x="18360" y="7546"/>
                    <a:pt x="17280" y="8304"/>
                    <a:pt x="16200" y="9062"/>
                  </a:cubicBezTo>
                  <a:cubicBezTo>
                    <a:pt x="15120" y="9820"/>
                    <a:pt x="14040" y="10578"/>
                    <a:pt x="14580" y="11241"/>
                  </a:cubicBezTo>
                  <a:cubicBezTo>
                    <a:pt x="15120" y="11904"/>
                    <a:pt x="17280" y="12472"/>
                    <a:pt x="18900" y="13230"/>
                  </a:cubicBezTo>
                  <a:cubicBezTo>
                    <a:pt x="20520" y="13988"/>
                    <a:pt x="21600" y="14935"/>
                    <a:pt x="21420" y="16262"/>
                  </a:cubicBezTo>
                  <a:cubicBezTo>
                    <a:pt x="21240" y="17588"/>
                    <a:pt x="19800" y="19293"/>
                    <a:pt x="17280" y="20241"/>
                  </a:cubicBezTo>
                  <a:cubicBezTo>
                    <a:pt x="14760" y="21188"/>
                    <a:pt x="11160" y="21378"/>
                    <a:pt x="7560" y="2156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3925421" y="6491257"/>
              <a:ext cx="38336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4109425" y="6193996"/>
              <a:ext cx="237674" cy="266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2945"/>
                  </a:moveTo>
                  <a:cubicBezTo>
                    <a:pt x="465" y="1916"/>
                    <a:pt x="929" y="888"/>
                    <a:pt x="2206" y="373"/>
                  </a:cubicBezTo>
                  <a:cubicBezTo>
                    <a:pt x="3484" y="-141"/>
                    <a:pt x="5574" y="-141"/>
                    <a:pt x="7548" y="476"/>
                  </a:cubicBezTo>
                  <a:cubicBezTo>
                    <a:pt x="9523" y="1093"/>
                    <a:pt x="11381" y="2328"/>
                    <a:pt x="11265" y="5105"/>
                  </a:cubicBezTo>
                  <a:cubicBezTo>
                    <a:pt x="11148" y="7882"/>
                    <a:pt x="9058" y="12202"/>
                    <a:pt x="7665" y="14773"/>
                  </a:cubicBezTo>
                  <a:cubicBezTo>
                    <a:pt x="6271" y="17345"/>
                    <a:pt x="5574" y="18168"/>
                    <a:pt x="4529" y="18990"/>
                  </a:cubicBezTo>
                  <a:cubicBezTo>
                    <a:pt x="3484" y="19813"/>
                    <a:pt x="2090" y="20636"/>
                    <a:pt x="2090" y="21048"/>
                  </a:cubicBezTo>
                  <a:cubicBezTo>
                    <a:pt x="2090" y="21459"/>
                    <a:pt x="3484" y="21459"/>
                    <a:pt x="6968" y="21459"/>
                  </a:cubicBezTo>
                  <a:cubicBezTo>
                    <a:pt x="10452" y="21459"/>
                    <a:pt x="16026" y="21459"/>
                    <a:pt x="21600" y="2145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4485100" y="6460589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4753440" y="6215837"/>
              <a:ext cx="30668" cy="201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7" fill="norm" stroke="1" extrusionOk="0">
                  <a:moveTo>
                    <a:pt x="0" y="2339"/>
                  </a:moveTo>
                  <a:cubicBezTo>
                    <a:pt x="3600" y="1005"/>
                    <a:pt x="7200" y="-328"/>
                    <a:pt x="9000" y="72"/>
                  </a:cubicBezTo>
                  <a:cubicBezTo>
                    <a:pt x="10800" y="472"/>
                    <a:pt x="10800" y="2605"/>
                    <a:pt x="9900" y="5805"/>
                  </a:cubicBezTo>
                  <a:cubicBezTo>
                    <a:pt x="9000" y="9005"/>
                    <a:pt x="7200" y="13272"/>
                    <a:pt x="6300" y="16072"/>
                  </a:cubicBezTo>
                  <a:cubicBezTo>
                    <a:pt x="5400" y="18872"/>
                    <a:pt x="5400" y="20205"/>
                    <a:pt x="8100" y="20739"/>
                  </a:cubicBezTo>
                  <a:cubicBezTo>
                    <a:pt x="10800" y="21272"/>
                    <a:pt x="16200" y="21005"/>
                    <a:pt x="21600" y="2073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4831706" y="6255669"/>
              <a:ext cx="137014" cy="17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118" fill="norm" stroke="1" extrusionOk="0">
                  <a:moveTo>
                    <a:pt x="10359" y="3451"/>
                  </a:moveTo>
                  <a:cubicBezTo>
                    <a:pt x="10359" y="1908"/>
                    <a:pt x="10359" y="365"/>
                    <a:pt x="9573" y="57"/>
                  </a:cubicBezTo>
                  <a:cubicBezTo>
                    <a:pt x="8788" y="-252"/>
                    <a:pt x="7217" y="674"/>
                    <a:pt x="5450" y="3297"/>
                  </a:cubicBezTo>
                  <a:cubicBezTo>
                    <a:pt x="3682" y="5919"/>
                    <a:pt x="1719" y="10239"/>
                    <a:pt x="737" y="13325"/>
                  </a:cubicBezTo>
                  <a:cubicBezTo>
                    <a:pt x="-245" y="16411"/>
                    <a:pt x="-245" y="18262"/>
                    <a:pt x="737" y="19497"/>
                  </a:cubicBezTo>
                  <a:cubicBezTo>
                    <a:pt x="1719" y="20731"/>
                    <a:pt x="3682" y="21348"/>
                    <a:pt x="6628" y="21039"/>
                  </a:cubicBezTo>
                  <a:cubicBezTo>
                    <a:pt x="9573" y="20731"/>
                    <a:pt x="13500" y="19497"/>
                    <a:pt x="16250" y="17182"/>
                  </a:cubicBezTo>
                  <a:cubicBezTo>
                    <a:pt x="18999" y="14868"/>
                    <a:pt x="20570" y="11474"/>
                    <a:pt x="20962" y="9005"/>
                  </a:cubicBezTo>
                  <a:cubicBezTo>
                    <a:pt x="21355" y="6537"/>
                    <a:pt x="20570" y="4994"/>
                    <a:pt x="17428" y="4839"/>
                  </a:cubicBezTo>
                  <a:cubicBezTo>
                    <a:pt x="14286" y="4685"/>
                    <a:pt x="8788" y="5919"/>
                    <a:pt x="3290" y="715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4693507" y="6521924"/>
              <a:ext cx="312940" cy="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118" fill="norm" stroke="1" extrusionOk="0">
                  <a:moveTo>
                    <a:pt x="1472" y="14400"/>
                  </a:moveTo>
                  <a:cubicBezTo>
                    <a:pt x="601" y="16800"/>
                    <a:pt x="-270" y="19200"/>
                    <a:pt x="78" y="20400"/>
                  </a:cubicBezTo>
                  <a:cubicBezTo>
                    <a:pt x="427" y="21600"/>
                    <a:pt x="1995" y="21600"/>
                    <a:pt x="5740" y="18000"/>
                  </a:cubicBezTo>
                  <a:cubicBezTo>
                    <a:pt x="9485" y="14400"/>
                    <a:pt x="15407" y="7200"/>
                    <a:pt x="2133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4761107" y="6596037"/>
              <a:ext cx="179643" cy="19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8214" y="1137"/>
                  </a:moveTo>
                  <a:cubicBezTo>
                    <a:pt x="10039" y="568"/>
                    <a:pt x="11865" y="0"/>
                    <a:pt x="13538" y="0"/>
                  </a:cubicBezTo>
                  <a:cubicBezTo>
                    <a:pt x="15211" y="0"/>
                    <a:pt x="16732" y="568"/>
                    <a:pt x="17949" y="1421"/>
                  </a:cubicBezTo>
                  <a:cubicBezTo>
                    <a:pt x="19166" y="2274"/>
                    <a:pt x="20079" y="3411"/>
                    <a:pt x="19775" y="4405"/>
                  </a:cubicBezTo>
                  <a:cubicBezTo>
                    <a:pt x="19470" y="5400"/>
                    <a:pt x="17949" y="6253"/>
                    <a:pt x="16428" y="6963"/>
                  </a:cubicBezTo>
                  <a:cubicBezTo>
                    <a:pt x="14907" y="7674"/>
                    <a:pt x="13386" y="8242"/>
                    <a:pt x="13842" y="8953"/>
                  </a:cubicBezTo>
                  <a:cubicBezTo>
                    <a:pt x="14299" y="9663"/>
                    <a:pt x="16732" y="10516"/>
                    <a:pt x="18406" y="11511"/>
                  </a:cubicBezTo>
                  <a:cubicBezTo>
                    <a:pt x="20079" y="12505"/>
                    <a:pt x="20992" y="13642"/>
                    <a:pt x="21296" y="14921"/>
                  </a:cubicBezTo>
                  <a:cubicBezTo>
                    <a:pt x="21600" y="16200"/>
                    <a:pt x="21296" y="17621"/>
                    <a:pt x="17645" y="18758"/>
                  </a:cubicBezTo>
                  <a:cubicBezTo>
                    <a:pt x="13994" y="19895"/>
                    <a:pt x="6997" y="2074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2246383" y="7073936"/>
              <a:ext cx="249939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8" y="800"/>
                    <a:pt x="1237" y="1600"/>
                    <a:pt x="1977" y="2400"/>
                  </a:cubicBezTo>
                  <a:cubicBezTo>
                    <a:pt x="2717" y="3200"/>
                    <a:pt x="3578" y="4000"/>
                    <a:pt x="4384" y="4800"/>
                  </a:cubicBezTo>
                  <a:cubicBezTo>
                    <a:pt x="5190" y="5600"/>
                    <a:pt x="5941" y="6400"/>
                    <a:pt x="6769" y="7200"/>
                  </a:cubicBezTo>
                  <a:cubicBezTo>
                    <a:pt x="7598" y="8000"/>
                    <a:pt x="8503" y="8800"/>
                    <a:pt x="9364" y="9200"/>
                  </a:cubicBezTo>
                  <a:cubicBezTo>
                    <a:pt x="10226" y="9600"/>
                    <a:pt x="11043" y="9600"/>
                    <a:pt x="11871" y="9600"/>
                  </a:cubicBezTo>
                  <a:cubicBezTo>
                    <a:pt x="12699" y="9600"/>
                    <a:pt x="13539" y="9600"/>
                    <a:pt x="14411" y="9600"/>
                  </a:cubicBezTo>
                  <a:cubicBezTo>
                    <a:pt x="15283" y="9600"/>
                    <a:pt x="16189" y="9600"/>
                    <a:pt x="17061" y="10000"/>
                  </a:cubicBezTo>
                  <a:cubicBezTo>
                    <a:pt x="17934" y="10400"/>
                    <a:pt x="18773" y="11200"/>
                    <a:pt x="19524" y="13200"/>
                  </a:cubicBezTo>
                  <a:cubicBezTo>
                    <a:pt x="20275" y="15200"/>
                    <a:pt x="20937" y="18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2583724" y="7353482"/>
              <a:ext cx="245340" cy="225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4761"/>
                  </a:moveTo>
                  <a:cubicBezTo>
                    <a:pt x="0" y="3547"/>
                    <a:pt x="0" y="2334"/>
                    <a:pt x="675" y="1485"/>
                  </a:cubicBezTo>
                  <a:cubicBezTo>
                    <a:pt x="1350" y="635"/>
                    <a:pt x="2700" y="150"/>
                    <a:pt x="4838" y="28"/>
                  </a:cubicBezTo>
                  <a:cubicBezTo>
                    <a:pt x="6975" y="-93"/>
                    <a:pt x="9900" y="150"/>
                    <a:pt x="11700" y="1363"/>
                  </a:cubicBezTo>
                  <a:cubicBezTo>
                    <a:pt x="13500" y="2577"/>
                    <a:pt x="14175" y="4761"/>
                    <a:pt x="13275" y="7431"/>
                  </a:cubicBezTo>
                  <a:cubicBezTo>
                    <a:pt x="12375" y="10100"/>
                    <a:pt x="9900" y="13255"/>
                    <a:pt x="7762" y="15682"/>
                  </a:cubicBezTo>
                  <a:cubicBezTo>
                    <a:pt x="5625" y="18109"/>
                    <a:pt x="3825" y="19808"/>
                    <a:pt x="3712" y="20658"/>
                  </a:cubicBezTo>
                  <a:cubicBezTo>
                    <a:pt x="3600" y="21507"/>
                    <a:pt x="5175" y="21507"/>
                    <a:pt x="8437" y="21386"/>
                  </a:cubicBezTo>
                  <a:cubicBezTo>
                    <a:pt x="11700" y="21264"/>
                    <a:pt x="16650" y="21022"/>
                    <a:pt x="21600" y="2077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2914948" y="7411936"/>
              <a:ext cx="156899" cy="184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0569" fill="norm" stroke="1" extrusionOk="0">
                  <a:moveTo>
                    <a:pt x="14421" y="4190"/>
                  </a:moveTo>
                  <a:cubicBezTo>
                    <a:pt x="13376" y="2485"/>
                    <a:pt x="12331" y="780"/>
                    <a:pt x="10937" y="211"/>
                  </a:cubicBezTo>
                  <a:cubicBezTo>
                    <a:pt x="9544" y="-357"/>
                    <a:pt x="7802" y="211"/>
                    <a:pt x="5886" y="2059"/>
                  </a:cubicBezTo>
                  <a:cubicBezTo>
                    <a:pt x="3970" y="3906"/>
                    <a:pt x="1879" y="7032"/>
                    <a:pt x="834" y="10159"/>
                  </a:cubicBezTo>
                  <a:cubicBezTo>
                    <a:pt x="-211" y="13285"/>
                    <a:pt x="-211" y="16411"/>
                    <a:pt x="486" y="18401"/>
                  </a:cubicBezTo>
                  <a:cubicBezTo>
                    <a:pt x="1183" y="20390"/>
                    <a:pt x="2576" y="21243"/>
                    <a:pt x="6060" y="19964"/>
                  </a:cubicBezTo>
                  <a:cubicBezTo>
                    <a:pt x="9544" y="18685"/>
                    <a:pt x="15118" y="15275"/>
                    <a:pt x="18079" y="12859"/>
                  </a:cubicBezTo>
                  <a:cubicBezTo>
                    <a:pt x="21041" y="10443"/>
                    <a:pt x="21389" y="9022"/>
                    <a:pt x="21389" y="7459"/>
                  </a:cubicBezTo>
                  <a:cubicBezTo>
                    <a:pt x="21389" y="5896"/>
                    <a:pt x="21041" y="4190"/>
                    <a:pt x="19124" y="3622"/>
                  </a:cubicBezTo>
                  <a:cubicBezTo>
                    <a:pt x="17208" y="3054"/>
                    <a:pt x="13724" y="3622"/>
                    <a:pt x="10241" y="419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3304407" y="7518613"/>
              <a:ext cx="276007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4400"/>
                    <a:pt x="8000" y="7200"/>
                    <a:pt x="11600" y="3600"/>
                  </a:cubicBezTo>
                  <a:cubicBezTo>
                    <a:pt x="15200" y="0"/>
                    <a:pt x="18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3818086" y="7336084"/>
              <a:ext cx="105166" cy="213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52" fill="norm" stroke="1" extrusionOk="0">
                  <a:moveTo>
                    <a:pt x="1543" y="2166"/>
                  </a:moveTo>
                  <a:cubicBezTo>
                    <a:pt x="3600" y="1395"/>
                    <a:pt x="5657" y="623"/>
                    <a:pt x="7971" y="238"/>
                  </a:cubicBezTo>
                  <a:cubicBezTo>
                    <a:pt x="10286" y="-148"/>
                    <a:pt x="12857" y="-148"/>
                    <a:pt x="15171" y="881"/>
                  </a:cubicBezTo>
                  <a:cubicBezTo>
                    <a:pt x="17486" y="1909"/>
                    <a:pt x="19543" y="3966"/>
                    <a:pt x="19543" y="5381"/>
                  </a:cubicBezTo>
                  <a:cubicBezTo>
                    <a:pt x="19543" y="6795"/>
                    <a:pt x="17486" y="7566"/>
                    <a:pt x="16457" y="8595"/>
                  </a:cubicBezTo>
                  <a:cubicBezTo>
                    <a:pt x="15429" y="9623"/>
                    <a:pt x="15429" y="10909"/>
                    <a:pt x="16457" y="12066"/>
                  </a:cubicBezTo>
                  <a:cubicBezTo>
                    <a:pt x="17486" y="13223"/>
                    <a:pt x="19543" y="14252"/>
                    <a:pt x="20571" y="15409"/>
                  </a:cubicBezTo>
                  <a:cubicBezTo>
                    <a:pt x="21600" y="16566"/>
                    <a:pt x="21600" y="17852"/>
                    <a:pt x="18000" y="18881"/>
                  </a:cubicBezTo>
                  <a:cubicBezTo>
                    <a:pt x="14400" y="19909"/>
                    <a:pt x="7200" y="20681"/>
                    <a:pt x="0" y="2145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4055758" y="7541614"/>
              <a:ext cx="1" cy="7668"/>
            </a:xfrm>
            <a:prstGeom prst="ellipse">
              <a:avLst/>
            </a:pr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4196316" y="7325817"/>
              <a:ext cx="120115" cy="27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3" fill="norm" stroke="1" extrusionOk="0">
                  <a:moveTo>
                    <a:pt x="21600" y="3060"/>
                  </a:moveTo>
                  <a:cubicBezTo>
                    <a:pt x="21600" y="2069"/>
                    <a:pt x="21600" y="1078"/>
                    <a:pt x="20451" y="484"/>
                  </a:cubicBezTo>
                  <a:cubicBezTo>
                    <a:pt x="19302" y="-111"/>
                    <a:pt x="17004" y="-309"/>
                    <a:pt x="14017" y="781"/>
                  </a:cubicBezTo>
                  <a:cubicBezTo>
                    <a:pt x="11030" y="1871"/>
                    <a:pt x="7353" y="4249"/>
                    <a:pt x="4596" y="7419"/>
                  </a:cubicBezTo>
                  <a:cubicBezTo>
                    <a:pt x="1838" y="10590"/>
                    <a:pt x="0" y="14553"/>
                    <a:pt x="0" y="17030"/>
                  </a:cubicBezTo>
                  <a:cubicBezTo>
                    <a:pt x="0" y="19507"/>
                    <a:pt x="1838" y="20498"/>
                    <a:pt x="5055" y="20895"/>
                  </a:cubicBezTo>
                  <a:cubicBezTo>
                    <a:pt x="8272" y="21291"/>
                    <a:pt x="12868" y="21093"/>
                    <a:pt x="17464" y="2089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4377765" y="7402931"/>
              <a:ext cx="207006" cy="13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1283"/>
                  </a:moveTo>
                  <a:cubicBezTo>
                    <a:pt x="1333" y="497"/>
                    <a:pt x="2667" y="-288"/>
                    <a:pt x="4667" y="105"/>
                  </a:cubicBezTo>
                  <a:cubicBezTo>
                    <a:pt x="6667" y="497"/>
                    <a:pt x="9333" y="2068"/>
                    <a:pt x="10400" y="4228"/>
                  </a:cubicBezTo>
                  <a:cubicBezTo>
                    <a:pt x="11467" y="6388"/>
                    <a:pt x="10933" y="9137"/>
                    <a:pt x="10133" y="11101"/>
                  </a:cubicBezTo>
                  <a:cubicBezTo>
                    <a:pt x="9333" y="13065"/>
                    <a:pt x="8267" y="14243"/>
                    <a:pt x="7200" y="15421"/>
                  </a:cubicBezTo>
                  <a:cubicBezTo>
                    <a:pt x="6133" y="16599"/>
                    <a:pt x="5067" y="17777"/>
                    <a:pt x="5200" y="18759"/>
                  </a:cubicBezTo>
                  <a:cubicBezTo>
                    <a:pt x="5333" y="19741"/>
                    <a:pt x="6667" y="20527"/>
                    <a:pt x="9600" y="20919"/>
                  </a:cubicBezTo>
                  <a:cubicBezTo>
                    <a:pt x="12533" y="21312"/>
                    <a:pt x="17067" y="21312"/>
                    <a:pt x="21600" y="2131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4592437" y="7372944"/>
              <a:ext cx="87950" cy="229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351" fill="norm" stroke="1" extrusionOk="0">
                  <a:moveTo>
                    <a:pt x="0" y="0"/>
                  </a:moveTo>
                  <a:cubicBezTo>
                    <a:pt x="3000" y="0"/>
                    <a:pt x="6000" y="0"/>
                    <a:pt x="9900" y="1543"/>
                  </a:cubicBezTo>
                  <a:cubicBezTo>
                    <a:pt x="13800" y="3086"/>
                    <a:pt x="18600" y="6171"/>
                    <a:pt x="20100" y="9613"/>
                  </a:cubicBezTo>
                  <a:cubicBezTo>
                    <a:pt x="21600" y="13055"/>
                    <a:pt x="19800" y="16853"/>
                    <a:pt x="17400" y="18989"/>
                  </a:cubicBezTo>
                  <a:cubicBezTo>
                    <a:pt x="15000" y="21125"/>
                    <a:pt x="12000" y="21600"/>
                    <a:pt x="10500" y="21244"/>
                  </a:cubicBezTo>
                  <a:cubicBezTo>
                    <a:pt x="9000" y="20888"/>
                    <a:pt x="9000" y="19701"/>
                    <a:pt x="9000" y="1851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4738106" y="7239113"/>
              <a:ext cx="184006" cy="13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3002"/>
                  </a:moveTo>
                  <a:cubicBezTo>
                    <a:pt x="1200" y="1780"/>
                    <a:pt x="2400" y="557"/>
                    <a:pt x="3750" y="150"/>
                  </a:cubicBezTo>
                  <a:cubicBezTo>
                    <a:pt x="5100" y="-258"/>
                    <a:pt x="6600" y="150"/>
                    <a:pt x="7500" y="1576"/>
                  </a:cubicBezTo>
                  <a:cubicBezTo>
                    <a:pt x="8400" y="3002"/>
                    <a:pt x="8700" y="5448"/>
                    <a:pt x="8250" y="7689"/>
                  </a:cubicBezTo>
                  <a:cubicBezTo>
                    <a:pt x="7800" y="9931"/>
                    <a:pt x="6600" y="11968"/>
                    <a:pt x="5550" y="14006"/>
                  </a:cubicBezTo>
                  <a:cubicBezTo>
                    <a:pt x="4500" y="16044"/>
                    <a:pt x="3600" y="18082"/>
                    <a:pt x="3900" y="19100"/>
                  </a:cubicBezTo>
                  <a:cubicBezTo>
                    <a:pt x="4200" y="20119"/>
                    <a:pt x="5700" y="20119"/>
                    <a:pt x="8850" y="20323"/>
                  </a:cubicBezTo>
                  <a:cubicBezTo>
                    <a:pt x="12000" y="20527"/>
                    <a:pt x="16800" y="20934"/>
                    <a:pt x="21600" y="2134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6064470" y="7027936"/>
              <a:ext cx="18400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6079803" y="7181273"/>
              <a:ext cx="191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6608815" y="6807256"/>
              <a:ext cx="214673" cy="24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4440"/>
                  </a:moveTo>
                  <a:cubicBezTo>
                    <a:pt x="1800" y="2913"/>
                    <a:pt x="3600" y="1385"/>
                    <a:pt x="5914" y="622"/>
                  </a:cubicBezTo>
                  <a:cubicBezTo>
                    <a:pt x="8229" y="-142"/>
                    <a:pt x="11057" y="-142"/>
                    <a:pt x="13243" y="294"/>
                  </a:cubicBezTo>
                  <a:cubicBezTo>
                    <a:pt x="15429" y="731"/>
                    <a:pt x="16971" y="1603"/>
                    <a:pt x="16071" y="4003"/>
                  </a:cubicBezTo>
                  <a:cubicBezTo>
                    <a:pt x="15171" y="6403"/>
                    <a:pt x="11829" y="10331"/>
                    <a:pt x="9386" y="12731"/>
                  </a:cubicBezTo>
                  <a:cubicBezTo>
                    <a:pt x="6943" y="15131"/>
                    <a:pt x="5400" y="16003"/>
                    <a:pt x="3857" y="17203"/>
                  </a:cubicBezTo>
                  <a:cubicBezTo>
                    <a:pt x="2314" y="18403"/>
                    <a:pt x="771" y="19931"/>
                    <a:pt x="643" y="20694"/>
                  </a:cubicBezTo>
                  <a:cubicBezTo>
                    <a:pt x="514" y="21458"/>
                    <a:pt x="1800" y="21458"/>
                    <a:pt x="5529" y="21131"/>
                  </a:cubicBezTo>
                  <a:cubicBezTo>
                    <a:pt x="9257" y="20803"/>
                    <a:pt x="15429" y="20149"/>
                    <a:pt x="21600" y="1949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6933378" y="6805598"/>
              <a:ext cx="196783" cy="275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21600" y="0"/>
                  </a:moveTo>
                  <a:cubicBezTo>
                    <a:pt x="20197" y="0"/>
                    <a:pt x="18795" y="0"/>
                    <a:pt x="15288" y="2300"/>
                  </a:cubicBezTo>
                  <a:cubicBezTo>
                    <a:pt x="11782" y="4600"/>
                    <a:pt x="6171" y="9200"/>
                    <a:pt x="3226" y="12000"/>
                  </a:cubicBezTo>
                  <a:cubicBezTo>
                    <a:pt x="281" y="14800"/>
                    <a:pt x="0" y="15800"/>
                    <a:pt x="0" y="16900"/>
                  </a:cubicBezTo>
                  <a:cubicBezTo>
                    <a:pt x="0" y="18000"/>
                    <a:pt x="281" y="19200"/>
                    <a:pt x="1122" y="20000"/>
                  </a:cubicBezTo>
                  <a:cubicBezTo>
                    <a:pt x="1964" y="20800"/>
                    <a:pt x="3366" y="21200"/>
                    <a:pt x="4769" y="21400"/>
                  </a:cubicBezTo>
                  <a:cubicBezTo>
                    <a:pt x="6171" y="21600"/>
                    <a:pt x="7574" y="21600"/>
                    <a:pt x="8836" y="21300"/>
                  </a:cubicBezTo>
                  <a:cubicBezTo>
                    <a:pt x="10099" y="21000"/>
                    <a:pt x="11221" y="20400"/>
                    <a:pt x="11081" y="19200"/>
                  </a:cubicBezTo>
                  <a:cubicBezTo>
                    <a:pt x="10940" y="18000"/>
                    <a:pt x="9538" y="16200"/>
                    <a:pt x="7855" y="15300"/>
                  </a:cubicBezTo>
                  <a:cubicBezTo>
                    <a:pt x="6171" y="14400"/>
                    <a:pt x="4208" y="14400"/>
                    <a:pt x="2244" y="144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7352499" y="6943600"/>
              <a:ext cx="291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63" y="14400"/>
                    <a:pt x="12126" y="7200"/>
                    <a:pt x="15726" y="3600"/>
                  </a:cubicBezTo>
                  <a:cubicBezTo>
                    <a:pt x="19326" y="0"/>
                    <a:pt x="2046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4692105" y="6629260"/>
              <a:ext cx="352676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30" y="3724"/>
                    <a:pt x="13461" y="7448"/>
                    <a:pt x="9861" y="11048"/>
                  </a:cubicBezTo>
                  <a:cubicBezTo>
                    <a:pt x="6261" y="14648"/>
                    <a:pt x="3130" y="1812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3465411" y="6238251"/>
              <a:ext cx="345009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3200"/>
                    <a:pt x="13920" y="6400"/>
                    <a:pt x="10320" y="10000"/>
                  </a:cubicBezTo>
                  <a:cubicBezTo>
                    <a:pt x="6720" y="13600"/>
                    <a:pt x="3360" y="17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7861373" y="6752807"/>
              <a:ext cx="211810" cy="251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477" fill="norm" stroke="1" extrusionOk="0">
                  <a:moveTo>
                    <a:pt x="4341" y="4507"/>
                  </a:moveTo>
                  <a:cubicBezTo>
                    <a:pt x="4341" y="3416"/>
                    <a:pt x="4341" y="2325"/>
                    <a:pt x="4983" y="1561"/>
                  </a:cubicBezTo>
                  <a:cubicBezTo>
                    <a:pt x="5626" y="798"/>
                    <a:pt x="6912" y="361"/>
                    <a:pt x="8969" y="143"/>
                  </a:cubicBezTo>
                  <a:cubicBezTo>
                    <a:pt x="11026" y="-75"/>
                    <a:pt x="13855" y="-75"/>
                    <a:pt x="15783" y="361"/>
                  </a:cubicBezTo>
                  <a:cubicBezTo>
                    <a:pt x="17712" y="798"/>
                    <a:pt x="18741" y="1670"/>
                    <a:pt x="17455" y="4180"/>
                  </a:cubicBezTo>
                  <a:cubicBezTo>
                    <a:pt x="16169" y="6689"/>
                    <a:pt x="12569" y="10834"/>
                    <a:pt x="9483" y="13561"/>
                  </a:cubicBezTo>
                  <a:cubicBezTo>
                    <a:pt x="6398" y="16289"/>
                    <a:pt x="3826" y="17598"/>
                    <a:pt x="2155" y="18689"/>
                  </a:cubicBezTo>
                  <a:cubicBezTo>
                    <a:pt x="483" y="19780"/>
                    <a:pt x="-288" y="20652"/>
                    <a:pt x="98" y="21089"/>
                  </a:cubicBezTo>
                  <a:cubicBezTo>
                    <a:pt x="483" y="21525"/>
                    <a:pt x="2026" y="21525"/>
                    <a:pt x="5755" y="21416"/>
                  </a:cubicBezTo>
                  <a:cubicBezTo>
                    <a:pt x="9483" y="21307"/>
                    <a:pt x="15398" y="21089"/>
                    <a:pt x="21312" y="2087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8152713" y="6846487"/>
              <a:ext cx="236250" cy="17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178" fill="norm" stroke="1" extrusionOk="0">
                  <a:moveTo>
                    <a:pt x="8523" y="2434"/>
                  </a:moveTo>
                  <a:cubicBezTo>
                    <a:pt x="7848" y="1217"/>
                    <a:pt x="7173" y="0"/>
                    <a:pt x="6273" y="0"/>
                  </a:cubicBezTo>
                  <a:cubicBezTo>
                    <a:pt x="5373" y="0"/>
                    <a:pt x="4248" y="1217"/>
                    <a:pt x="3010" y="3651"/>
                  </a:cubicBezTo>
                  <a:cubicBezTo>
                    <a:pt x="1773" y="6084"/>
                    <a:pt x="423" y="9735"/>
                    <a:pt x="85" y="12930"/>
                  </a:cubicBezTo>
                  <a:cubicBezTo>
                    <a:pt x="-252" y="16124"/>
                    <a:pt x="423" y="18862"/>
                    <a:pt x="1886" y="20231"/>
                  </a:cubicBezTo>
                  <a:cubicBezTo>
                    <a:pt x="3348" y="21600"/>
                    <a:pt x="5598" y="21600"/>
                    <a:pt x="8973" y="19470"/>
                  </a:cubicBezTo>
                  <a:cubicBezTo>
                    <a:pt x="12348" y="17341"/>
                    <a:pt x="16848" y="13082"/>
                    <a:pt x="19098" y="10192"/>
                  </a:cubicBezTo>
                  <a:cubicBezTo>
                    <a:pt x="21348" y="7301"/>
                    <a:pt x="21348" y="5780"/>
                    <a:pt x="19211" y="4259"/>
                  </a:cubicBezTo>
                  <a:cubicBezTo>
                    <a:pt x="17073" y="2738"/>
                    <a:pt x="12798" y="1217"/>
                    <a:pt x="9536" y="1065"/>
                  </a:cubicBezTo>
                  <a:cubicBezTo>
                    <a:pt x="6273" y="913"/>
                    <a:pt x="4023" y="2130"/>
                    <a:pt x="1773" y="334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6616482" y="7243246"/>
              <a:ext cx="1510368" cy="7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21420"/>
                  </a:moveTo>
                  <a:cubicBezTo>
                    <a:pt x="1133" y="20700"/>
                    <a:pt x="2266" y="19980"/>
                    <a:pt x="3472" y="18180"/>
                  </a:cubicBezTo>
                  <a:cubicBezTo>
                    <a:pt x="4678" y="16380"/>
                    <a:pt x="5957" y="13500"/>
                    <a:pt x="7291" y="10980"/>
                  </a:cubicBezTo>
                  <a:cubicBezTo>
                    <a:pt x="8625" y="8460"/>
                    <a:pt x="10014" y="6300"/>
                    <a:pt x="11403" y="4500"/>
                  </a:cubicBezTo>
                  <a:cubicBezTo>
                    <a:pt x="12792" y="2700"/>
                    <a:pt x="14181" y="1260"/>
                    <a:pt x="15570" y="540"/>
                  </a:cubicBezTo>
                  <a:cubicBezTo>
                    <a:pt x="16958" y="-180"/>
                    <a:pt x="18347" y="-180"/>
                    <a:pt x="19352" y="540"/>
                  </a:cubicBezTo>
                  <a:cubicBezTo>
                    <a:pt x="20357" y="1260"/>
                    <a:pt x="20979" y="2700"/>
                    <a:pt x="21600" y="414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6723818" y="7549806"/>
              <a:ext cx="268340" cy="15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6" fill="norm" stroke="1" extrusionOk="0">
                  <a:moveTo>
                    <a:pt x="0" y="6406"/>
                  </a:moveTo>
                  <a:cubicBezTo>
                    <a:pt x="411" y="4606"/>
                    <a:pt x="823" y="2806"/>
                    <a:pt x="1543" y="1546"/>
                  </a:cubicBezTo>
                  <a:cubicBezTo>
                    <a:pt x="2263" y="286"/>
                    <a:pt x="3291" y="-434"/>
                    <a:pt x="5040" y="286"/>
                  </a:cubicBezTo>
                  <a:cubicBezTo>
                    <a:pt x="6789" y="1006"/>
                    <a:pt x="9257" y="3166"/>
                    <a:pt x="10183" y="4966"/>
                  </a:cubicBezTo>
                  <a:cubicBezTo>
                    <a:pt x="11109" y="6766"/>
                    <a:pt x="10491" y="8206"/>
                    <a:pt x="9566" y="10006"/>
                  </a:cubicBezTo>
                  <a:cubicBezTo>
                    <a:pt x="8640" y="11806"/>
                    <a:pt x="7406" y="13966"/>
                    <a:pt x="6377" y="15766"/>
                  </a:cubicBezTo>
                  <a:cubicBezTo>
                    <a:pt x="5349" y="17566"/>
                    <a:pt x="4526" y="19006"/>
                    <a:pt x="4629" y="19906"/>
                  </a:cubicBezTo>
                  <a:cubicBezTo>
                    <a:pt x="4731" y="20806"/>
                    <a:pt x="5760" y="21166"/>
                    <a:pt x="8126" y="21166"/>
                  </a:cubicBezTo>
                  <a:cubicBezTo>
                    <a:pt x="10491" y="21166"/>
                    <a:pt x="14194" y="20806"/>
                    <a:pt x="16663" y="20266"/>
                  </a:cubicBezTo>
                  <a:cubicBezTo>
                    <a:pt x="19131" y="19726"/>
                    <a:pt x="20366" y="19006"/>
                    <a:pt x="21600" y="1828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7033143" y="7546995"/>
              <a:ext cx="179183" cy="14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0356" fill="norm" stroke="1" extrusionOk="0">
                  <a:moveTo>
                    <a:pt x="10489" y="322"/>
                  </a:moveTo>
                  <a:cubicBezTo>
                    <a:pt x="8989" y="-38"/>
                    <a:pt x="7489" y="-398"/>
                    <a:pt x="5689" y="1042"/>
                  </a:cubicBezTo>
                  <a:cubicBezTo>
                    <a:pt x="3889" y="2482"/>
                    <a:pt x="1789" y="5722"/>
                    <a:pt x="739" y="8782"/>
                  </a:cubicBezTo>
                  <a:cubicBezTo>
                    <a:pt x="-311" y="11842"/>
                    <a:pt x="-311" y="14722"/>
                    <a:pt x="1189" y="17062"/>
                  </a:cubicBezTo>
                  <a:cubicBezTo>
                    <a:pt x="2689" y="19402"/>
                    <a:pt x="5689" y="21202"/>
                    <a:pt x="9289" y="19942"/>
                  </a:cubicBezTo>
                  <a:cubicBezTo>
                    <a:pt x="12889" y="18682"/>
                    <a:pt x="17089" y="14362"/>
                    <a:pt x="19189" y="10942"/>
                  </a:cubicBezTo>
                  <a:cubicBezTo>
                    <a:pt x="21289" y="7522"/>
                    <a:pt x="21289" y="5002"/>
                    <a:pt x="20689" y="3202"/>
                  </a:cubicBezTo>
                  <a:cubicBezTo>
                    <a:pt x="20089" y="1402"/>
                    <a:pt x="18889" y="322"/>
                    <a:pt x="17539" y="142"/>
                  </a:cubicBezTo>
                  <a:cubicBezTo>
                    <a:pt x="16189" y="-38"/>
                    <a:pt x="14689" y="682"/>
                    <a:pt x="13189" y="140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7337165" y="7595282"/>
              <a:ext cx="214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7846670" y="7487946"/>
              <a:ext cx="11841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600"/>
                    <a:pt x="-1585" y="11200"/>
                    <a:pt x="575" y="14800"/>
                  </a:cubicBezTo>
                  <a:cubicBezTo>
                    <a:pt x="2735" y="18400"/>
                    <a:pt x="11375" y="2000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7965846" y="7455833"/>
              <a:ext cx="260673" cy="199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3" fill="norm" stroke="1" extrusionOk="0">
                  <a:moveTo>
                    <a:pt x="0" y="3393"/>
                  </a:moveTo>
                  <a:cubicBezTo>
                    <a:pt x="635" y="2313"/>
                    <a:pt x="1271" y="1233"/>
                    <a:pt x="2329" y="558"/>
                  </a:cubicBezTo>
                  <a:cubicBezTo>
                    <a:pt x="3388" y="-117"/>
                    <a:pt x="4871" y="-387"/>
                    <a:pt x="6141" y="963"/>
                  </a:cubicBezTo>
                  <a:cubicBezTo>
                    <a:pt x="7412" y="2313"/>
                    <a:pt x="8471" y="5283"/>
                    <a:pt x="8365" y="7848"/>
                  </a:cubicBezTo>
                  <a:cubicBezTo>
                    <a:pt x="8259" y="10413"/>
                    <a:pt x="6988" y="12573"/>
                    <a:pt x="5824" y="14733"/>
                  </a:cubicBezTo>
                  <a:cubicBezTo>
                    <a:pt x="4659" y="16893"/>
                    <a:pt x="3600" y="19053"/>
                    <a:pt x="3600" y="20133"/>
                  </a:cubicBezTo>
                  <a:cubicBezTo>
                    <a:pt x="3600" y="21213"/>
                    <a:pt x="4659" y="21213"/>
                    <a:pt x="7835" y="20943"/>
                  </a:cubicBezTo>
                  <a:cubicBezTo>
                    <a:pt x="11012" y="20673"/>
                    <a:pt x="16306" y="20133"/>
                    <a:pt x="21600" y="1959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8770864" y="7181273"/>
              <a:ext cx="19167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8755530" y="7319276"/>
              <a:ext cx="161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9361211" y="6936091"/>
              <a:ext cx="230066" cy="32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49" fill="norm" stroke="1" extrusionOk="0">
                  <a:moveTo>
                    <a:pt x="20651" y="2015"/>
                  </a:moveTo>
                  <a:cubicBezTo>
                    <a:pt x="21125" y="1171"/>
                    <a:pt x="21600" y="327"/>
                    <a:pt x="21244" y="74"/>
                  </a:cubicBezTo>
                  <a:cubicBezTo>
                    <a:pt x="20888" y="-179"/>
                    <a:pt x="19701" y="158"/>
                    <a:pt x="16971" y="2015"/>
                  </a:cubicBezTo>
                  <a:cubicBezTo>
                    <a:pt x="14242" y="3871"/>
                    <a:pt x="9969" y="7246"/>
                    <a:pt x="7358" y="9777"/>
                  </a:cubicBezTo>
                  <a:cubicBezTo>
                    <a:pt x="4747" y="12309"/>
                    <a:pt x="3798" y="13996"/>
                    <a:pt x="3323" y="15599"/>
                  </a:cubicBezTo>
                  <a:cubicBezTo>
                    <a:pt x="2848" y="17202"/>
                    <a:pt x="2848" y="18721"/>
                    <a:pt x="3442" y="19734"/>
                  </a:cubicBezTo>
                  <a:cubicBezTo>
                    <a:pt x="4035" y="20746"/>
                    <a:pt x="5222" y="21252"/>
                    <a:pt x="7002" y="21337"/>
                  </a:cubicBezTo>
                  <a:cubicBezTo>
                    <a:pt x="8782" y="21421"/>
                    <a:pt x="11156" y="21083"/>
                    <a:pt x="12818" y="20577"/>
                  </a:cubicBezTo>
                  <a:cubicBezTo>
                    <a:pt x="14479" y="20071"/>
                    <a:pt x="15429" y="19396"/>
                    <a:pt x="16141" y="18552"/>
                  </a:cubicBezTo>
                  <a:cubicBezTo>
                    <a:pt x="16853" y="17709"/>
                    <a:pt x="17327" y="16696"/>
                    <a:pt x="16378" y="15937"/>
                  </a:cubicBezTo>
                  <a:cubicBezTo>
                    <a:pt x="15429" y="15177"/>
                    <a:pt x="13055" y="14671"/>
                    <a:pt x="10444" y="14671"/>
                  </a:cubicBezTo>
                  <a:cubicBezTo>
                    <a:pt x="7833" y="14671"/>
                    <a:pt x="4985" y="15177"/>
                    <a:pt x="3204" y="15852"/>
                  </a:cubicBezTo>
                  <a:cubicBezTo>
                    <a:pt x="1424" y="16527"/>
                    <a:pt x="712" y="17371"/>
                    <a:pt x="0" y="1821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9269209" y="7395944"/>
              <a:ext cx="444678" cy="1"/>
            </a:xfrm>
            <a:prstGeom prst="ellipse">
              <a:avLst/>
            </a:pr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9406703" y="7499666"/>
              <a:ext cx="142453" cy="327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306" fill="norm" stroke="1" extrusionOk="0">
                  <a:moveTo>
                    <a:pt x="19843" y="5718"/>
                  </a:moveTo>
                  <a:cubicBezTo>
                    <a:pt x="19843" y="4888"/>
                    <a:pt x="19843" y="4057"/>
                    <a:pt x="18927" y="3558"/>
                  </a:cubicBezTo>
                  <a:cubicBezTo>
                    <a:pt x="18012" y="3060"/>
                    <a:pt x="16182" y="2894"/>
                    <a:pt x="13985" y="2811"/>
                  </a:cubicBezTo>
                  <a:cubicBezTo>
                    <a:pt x="11789" y="2728"/>
                    <a:pt x="9226" y="2728"/>
                    <a:pt x="7029" y="2894"/>
                  </a:cubicBezTo>
                  <a:cubicBezTo>
                    <a:pt x="4833" y="3060"/>
                    <a:pt x="3002" y="3392"/>
                    <a:pt x="2453" y="4306"/>
                  </a:cubicBezTo>
                  <a:cubicBezTo>
                    <a:pt x="1904" y="5220"/>
                    <a:pt x="2636" y="6715"/>
                    <a:pt x="5016" y="8377"/>
                  </a:cubicBezTo>
                  <a:cubicBezTo>
                    <a:pt x="7395" y="10038"/>
                    <a:pt x="11422" y="11866"/>
                    <a:pt x="13802" y="13611"/>
                  </a:cubicBezTo>
                  <a:cubicBezTo>
                    <a:pt x="16182" y="15355"/>
                    <a:pt x="16914" y="17017"/>
                    <a:pt x="15450" y="18346"/>
                  </a:cubicBezTo>
                  <a:cubicBezTo>
                    <a:pt x="13985" y="19675"/>
                    <a:pt x="10324" y="20672"/>
                    <a:pt x="7578" y="21088"/>
                  </a:cubicBezTo>
                  <a:cubicBezTo>
                    <a:pt x="4833" y="21503"/>
                    <a:pt x="3002" y="21337"/>
                    <a:pt x="1538" y="20506"/>
                  </a:cubicBezTo>
                  <a:cubicBezTo>
                    <a:pt x="73" y="19675"/>
                    <a:pt x="-1025" y="18180"/>
                    <a:pt x="1538" y="16020"/>
                  </a:cubicBezTo>
                  <a:cubicBezTo>
                    <a:pt x="4100" y="13860"/>
                    <a:pt x="10324" y="11035"/>
                    <a:pt x="14351" y="8460"/>
                  </a:cubicBezTo>
                  <a:cubicBezTo>
                    <a:pt x="18378" y="5885"/>
                    <a:pt x="20209" y="3558"/>
                    <a:pt x="20392" y="2146"/>
                  </a:cubicBezTo>
                  <a:cubicBezTo>
                    <a:pt x="20575" y="734"/>
                    <a:pt x="19111" y="235"/>
                    <a:pt x="16365" y="69"/>
                  </a:cubicBezTo>
                  <a:cubicBezTo>
                    <a:pt x="13619" y="-97"/>
                    <a:pt x="9592" y="69"/>
                    <a:pt x="5565" y="23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10081893" y="7293556"/>
              <a:ext cx="230007" cy="3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6" fill="norm" stroke="1" extrusionOk="0">
                  <a:moveTo>
                    <a:pt x="0" y="20156"/>
                  </a:moveTo>
                  <a:cubicBezTo>
                    <a:pt x="3360" y="12442"/>
                    <a:pt x="6720" y="4728"/>
                    <a:pt x="9960" y="1642"/>
                  </a:cubicBezTo>
                  <a:cubicBezTo>
                    <a:pt x="13200" y="-1444"/>
                    <a:pt x="16320" y="99"/>
                    <a:pt x="18240" y="3956"/>
                  </a:cubicBezTo>
                  <a:cubicBezTo>
                    <a:pt x="20160" y="7813"/>
                    <a:pt x="20880" y="13984"/>
                    <a:pt x="21600" y="2015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10074226" y="7411278"/>
              <a:ext cx="25300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10794910" y="7144536"/>
              <a:ext cx="130995" cy="24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406" fill="norm" stroke="1" extrusionOk="0">
                  <a:moveTo>
                    <a:pt x="2492" y="3234"/>
                  </a:moveTo>
                  <a:cubicBezTo>
                    <a:pt x="6231" y="2109"/>
                    <a:pt x="9969" y="984"/>
                    <a:pt x="12877" y="421"/>
                  </a:cubicBezTo>
                  <a:cubicBezTo>
                    <a:pt x="15785" y="-141"/>
                    <a:pt x="17862" y="-141"/>
                    <a:pt x="19315" y="421"/>
                  </a:cubicBezTo>
                  <a:cubicBezTo>
                    <a:pt x="20769" y="984"/>
                    <a:pt x="21600" y="2109"/>
                    <a:pt x="21185" y="3121"/>
                  </a:cubicBezTo>
                  <a:cubicBezTo>
                    <a:pt x="20769" y="4134"/>
                    <a:pt x="19108" y="5034"/>
                    <a:pt x="16823" y="5934"/>
                  </a:cubicBezTo>
                  <a:cubicBezTo>
                    <a:pt x="14539" y="6834"/>
                    <a:pt x="11631" y="7734"/>
                    <a:pt x="11008" y="8522"/>
                  </a:cubicBezTo>
                  <a:cubicBezTo>
                    <a:pt x="10385" y="9309"/>
                    <a:pt x="12046" y="9984"/>
                    <a:pt x="13708" y="10659"/>
                  </a:cubicBezTo>
                  <a:cubicBezTo>
                    <a:pt x="15369" y="11334"/>
                    <a:pt x="17031" y="12009"/>
                    <a:pt x="17031" y="13697"/>
                  </a:cubicBezTo>
                  <a:cubicBezTo>
                    <a:pt x="17031" y="15384"/>
                    <a:pt x="15369" y="18084"/>
                    <a:pt x="13500" y="19547"/>
                  </a:cubicBezTo>
                  <a:cubicBezTo>
                    <a:pt x="11631" y="21009"/>
                    <a:pt x="9554" y="21234"/>
                    <a:pt x="7477" y="21347"/>
                  </a:cubicBezTo>
                  <a:cubicBezTo>
                    <a:pt x="5400" y="21459"/>
                    <a:pt x="3323" y="21459"/>
                    <a:pt x="2077" y="20897"/>
                  </a:cubicBezTo>
                  <a:cubicBezTo>
                    <a:pt x="831" y="20334"/>
                    <a:pt x="415" y="19209"/>
                    <a:pt x="0" y="1808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10871578" y="7135271"/>
              <a:ext cx="230006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5191"/>
                    <a:pt x="10080" y="10381"/>
                    <a:pt x="6480" y="13981"/>
                  </a:cubicBezTo>
                  <a:cubicBezTo>
                    <a:pt x="2880" y="17581"/>
                    <a:pt x="1440" y="195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10988635" y="7303942"/>
              <a:ext cx="128283" cy="23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89" fill="norm" stroke="1" extrusionOk="0">
                  <a:moveTo>
                    <a:pt x="16178" y="0"/>
                  </a:moveTo>
                  <a:cubicBezTo>
                    <a:pt x="12789" y="4877"/>
                    <a:pt x="9401" y="9755"/>
                    <a:pt x="7072" y="12774"/>
                  </a:cubicBezTo>
                  <a:cubicBezTo>
                    <a:pt x="4742" y="15794"/>
                    <a:pt x="3472" y="16955"/>
                    <a:pt x="2201" y="18116"/>
                  </a:cubicBezTo>
                  <a:cubicBezTo>
                    <a:pt x="931" y="19277"/>
                    <a:pt x="-340" y="20439"/>
                    <a:pt x="84" y="21019"/>
                  </a:cubicBezTo>
                  <a:cubicBezTo>
                    <a:pt x="507" y="21600"/>
                    <a:pt x="2625" y="21600"/>
                    <a:pt x="6436" y="21252"/>
                  </a:cubicBezTo>
                  <a:cubicBezTo>
                    <a:pt x="10248" y="20903"/>
                    <a:pt x="15754" y="20206"/>
                    <a:pt x="21260" y="1951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11063249" y="7426612"/>
              <a:ext cx="46002" cy="23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1204207" y="8145830"/>
              <a:ext cx="209278" cy="56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58" fill="norm" stroke="1" extrusionOk="0">
                  <a:moveTo>
                    <a:pt x="2290" y="9439"/>
                  </a:moveTo>
                  <a:cubicBezTo>
                    <a:pt x="2811" y="11687"/>
                    <a:pt x="3331" y="13934"/>
                    <a:pt x="3331" y="15694"/>
                  </a:cubicBezTo>
                  <a:cubicBezTo>
                    <a:pt x="3331" y="17453"/>
                    <a:pt x="2811" y="18724"/>
                    <a:pt x="2160" y="19750"/>
                  </a:cubicBezTo>
                  <a:cubicBezTo>
                    <a:pt x="1509" y="20776"/>
                    <a:pt x="729" y="21558"/>
                    <a:pt x="338" y="21558"/>
                  </a:cubicBezTo>
                  <a:cubicBezTo>
                    <a:pt x="-52" y="21558"/>
                    <a:pt x="-52" y="20776"/>
                    <a:pt x="78" y="18772"/>
                  </a:cubicBezTo>
                  <a:cubicBezTo>
                    <a:pt x="208" y="16769"/>
                    <a:pt x="468" y="13544"/>
                    <a:pt x="1640" y="10514"/>
                  </a:cubicBezTo>
                  <a:cubicBezTo>
                    <a:pt x="2811" y="7484"/>
                    <a:pt x="4893" y="4649"/>
                    <a:pt x="6324" y="3037"/>
                  </a:cubicBezTo>
                  <a:cubicBezTo>
                    <a:pt x="7755" y="1424"/>
                    <a:pt x="8536" y="1033"/>
                    <a:pt x="9447" y="691"/>
                  </a:cubicBezTo>
                  <a:cubicBezTo>
                    <a:pt x="10358" y="349"/>
                    <a:pt x="11399" y="56"/>
                    <a:pt x="12570" y="7"/>
                  </a:cubicBezTo>
                  <a:cubicBezTo>
                    <a:pt x="13741" y="-42"/>
                    <a:pt x="15042" y="153"/>
                    <a:pt x="15953" y="789"/>
                  </a:cubicBezTo>
                  <a:cubicBezTo>
                    <a:pt x="16864" y="1424"/>
                    <a:pt x="17384" y="2499"/>
                    <a:pt x="17644" y="3281"/>
                  </a:cubicBezTo>
                  <a:cubicBezTo>
                    <a:pt x="17905" y="4063"/>
                    <a:pt x="17905" y="4552"/>
                    <a:pt x="17384" y="4991"/>
                  </a:cubicBezTo>
                  <a:cubicBezTo>
                    <a:pt x="16864" y="5431"/>
                    <a:pt x="15823" y="5822"/>
                    <a:pt x="15953" y="6115"/>
                  </a:cubicBezTo>
                  <a:cubicBezTo>
                    <a:pt x="16083" y="6409"/>
                    <a:pt x="17384" y="6604"/>
                    <a:pt x="18425" y="6897"/>
                  </a:cubicBezTo>
                  <a:cubicBezTo>
                    <a:pt x="19466" y="7191"/>
                    <a:pt x="20247" y="7582"/>
                    <a:pt x="20767" y="8021"/>
                  </a:cubicBezTo>
                  <a:cubicBezTo>
                    <a:pt x="21288" y="8461"/>
                    <a:pt x="21548" y="8950"/>
                    <a:pt x="21028" y="9439"/>
                  </a:cubicBezTo>
                  <a:cubicBezTo>
                    <a:pt x="20507" y="9927"/>
                    <a:pt x="19206" y="10416"/>
                    <a:pt x="17775" y="10611"/>
                  </a:cubicBezTo>
                  <a:cubicBezTo>
                    <a:pt x="16343" y="10807"/>
                    <a:pt x="14782" y="10709"/>
                    <a:pt x="13220" y="1061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1479700" y="8323631"/>
              <a:ext cx="82056" cy="15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234" fill="norm" stroke="1" extrusionOk="0">
                  <a:moveTo>
                    <a:pt x="15709" y="4181"/>
                  </a:moveTo>
                  <a:cubicBezTo>
                    <a:pt x="11127" y="8361"/>
                    <a:pt x="6545" y="12542"/>
                    <a:pt x="4255" y="15503"/>
                  </a:cubicBezTo>
                  <a:cubicBezTo>
                    <a:pt x="1964" y="18464"/>
                    <a:pt x="1964" y="20206"/>
                    <a:pt x="3600" y="20903"/>
                  </a:cubicBezTo>
                  <a:cubicBezTo>
                    <a:pt x="5236" y="21600"/>
                    <a:pt x="8509" y="21252"/>
                    <a:pt x="11782" y="19335"/>
                  </a:cubicBezTo>
                  <a:cubicBezTo>
                    <a:pt x="15055" y="17419"/>
                    <a:pt x="18327" y="13936"/>
                    <a:pt x="19964" y="11323"/>
                  </a:cubicBezTo>
                  <a:cubicBezTo>
                    <a:pt x="21600" y="8710"/>
                    <a:pt x="21600" y="6968"/>
                    <a:pt x="18000" y="5226"/>
                  </a:cubicBezTo>
                  <a:cubicBezTo>
                    <a:pt x="14400" y="3484"/>
                    <a:pt x="7200" y="1742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1306856" y="7907194"/>
              <a:ext cx="142177" cy="111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0873" fill="norm" stroke="1" extrusionOk="0">
                  <a:moveTo>
                    <a:pt x="1787" y="9096"/>
                  </a:moveTo>
                  <a:cubicBezTo>
                    <a:pt x="1401" y="11496"/>
                    <a:pt x="1015" y="13896"/>
                    <a:pt x="629" y="16296"/>
                  </a:cubicBezTo>
                  <a:cubicBezTo>
                    <a:pt x="244" y="18696"/>
                    <a:pt x="-142" y="21096"/>
                    <a:pt x="51" y="20856"/>
                  </a:cubicBezTo>
                  <a:cubicBezTo>
                    <a:pt x="244" y="20616"/>
                    <a:pt x="1015" y="17736"/>
                    <a:pt x="2751" y="13896"/>
                  </a:cubicBezTo>
                  <a:cubicBezTo>
                    <a:pt x="4487" y="10056"/>
                    <a:pt x="7187" y="5256"/>
                    <a:pt x="9501" y="2616"/>
                  </a:cubicBezTo>
                  <a:cubicBezTo>
                    <a:pt x="11815" y="-24"/>
                    <a:pt x="13744" y="-504"/>
                    <a:pt x="15094" y="456"/>
                  </a:cubicBezTo>
                  <a:cubicBezTo>
                    <a:pt x="16444" y="1416"/>
                    <a:pt x="17215" y="3816"/>
                    <a:pt x="18179" y="7416"/>
                  </a:cubicBezTo>
                  <a:cubicBezTo>
                    <a:pt x="19144" y="11016"/>
                    <a:pt x="20301" y="15816"/>
                    <a:pt x="21458" y="2061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8020161" y="3723528"/>
              <a:ext cx="2584441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378" y="1964"/>
                  </a:moveTo>
                  <a:cubicBezTo>
                    <a:pt x="208" y="2291"/>
                    <a:pt x="37" y="2618"/>
                    <a:pt x="5" y="2618"/>
                  </a:cubicBezTo>
                  <a:cubicBezTo>
                    <a:pt x="-27" y="2618"/>
                    <a:pt x="80" y="2291"/>
                    <a:pt x="527" y="2127"/>
                  </a:cubicBezTo>
                  <a:cubicBezTo>
                    <a:pt x="975" y="1964"/>
                    <a:pt x="1764" y="1964"/>
                    <a:pt x="2532" y="1636"/>
                  </a:cubicBezTo>
                  <a:cubicBezTo>
                    <a:pt x="3299" y="1309"/>
                    <a:pt x="4046" y="655"/>
                    <a:pt x="4771" y="327"/>
                  </a:cubicBezTo>
                  <a:cubicBezTo>
                    <a:pt x="5496" y="0"/>
                    <a:pt x="6199" y="0"/>
                    <a:pt x="6946" y="0"/>
                  </a:cubicBezTo>
                  <a:cubicBezTo>
                    <a:pt x="7692" y="0"/>
                    <a:pt x="8481" y="0"/>
                    <a:pt x="9323" y="0"/>
                  </a:cubicBezTo>
                  <a:cubicBezTo>
                    <a:pt x="10165" y="0"/>
                    <a:pt x="11061" y="0"/>
                    <a:pt x="11892" y="327"/>
                  </a:cubicBezTo>
                  <a:cubicBezTo>
                    <a:pt x="12724" y="655"/>
                    <a:pt x="13492" y="1309"/>
                    <a:pt x="14238" y="2127"/>
                  </a:cubicBezTo>
                  <a:cubicBezTo>
                    <a:pt x="14984" y="2945"/>
                    <a:pt x="15709" y="3927"/>
                    <a:pt x="16466" y="4909"/>
                  </a:cubicBezTo>
                  <a:cubicBezTo>
                    <a:pt x="17223" y="5891"/>
                    <a:pt x="18012" y="6873"/>
                    <a:pt x="18833" y="8018"/>
                  </a:cubicBezTo>
                  <a:cubicBezTo>
                    <a:pt x="19654" y="9164"/>
                    <a:pt x="20507" y="10473"/>
                    <a:pt x="20987" y="11291"/>
                  </a:cubicBezTo>
                  <a:cubicBezTo>
                    <a:pt x="21466" y="12109"/>
                    <a:pt x="21573" y="12436"/>
                    <a:pt x="21562" y="12764"/>
                  </a:cubicBezTo>
                  <a:cubicBezTo>
                    <a:pt x="21552" y="13091"/>
                    <a:pt x="21424" y="13418"/>
                    <a:pt x="20912" y="13582"/>
                  </a:cubicBezTo>
                  <a:cubicBezTo>
                    <a:pt x="20400" y="13745"/>
                    <a:pt x="19505" y="13745"/>
                    <a:pt x="18598" y="13745"/>
                  </a:cubicBezTo>
                  <a:cubicBezTo>
                    <a:pt x="17692" y="13745"/>
                    <a:pt x="16775" y="13745"/>
                    <a:pt x="15912" y="13745"/>
                  </a:cubicBezTo>
                  <a:cubicBezTo>
                    <a:pt x="15048" y="13745"/>
                    <a:pt x="14238" y="13745"/>
                    <a:pt x="13396" y="13909"/>
                  </a:cubicBezTo>
                  <a:cubicBezTo>
                    <a:pt x="12553" y="14073"/>
                    <a:pt x="11679" y="14400"/>
                    <a:pt x="10784" y="14727"/>
                  </a:cubicBezTo>
                  <a:cubicBezTo>
                    <a:pt x="9888" y="15055"/>
                    <a:pt x="8971" y="15382"/>
                    <a:pt x="8076" y="15709"/>
                  </a:cubicBezTo>
                  <a:cubicBezTo>
                    <a:pt x="7180" y="16036"/>
                    <a:pt x="6306" y="16364"/>
                    <a:pt x="5421" y="16691"/>
                  </a:cubicBezTo>
                  <a:cubicBezTo>
                    <a:pt x="4536" y="17018"/>
                    <a:pt x="3641" y="17345"/>
                    <a:pt x="2916" y="17509"/>
                  </a:cubicBezTo>
                  <a:cubicBezTo>
                    <a:pt x="2191" y="17673"/>
                    <a:pt x="1636" y="17673"/>
                    <a:pt x="1274" y="17673"/>
                  </a:cubicBezTo>
                  <a:cubicBezTo>
                    <a:pt x="911" y="17673"/>
                    <a:pt x="741" y="17673"/>
                    <a:pt x="709" y="17673"/>
                  </a:cubicBezTo>
                  <a:cubicBezTo>
                    <a:pt x="677" y="17673"/>
                    <a:pt x="783" y="17673"/>
                    <a:pt x="1220" y="17509"/>
                  </a:cubicBezTo>
                  <a:cubicBezTo>
                    <a:pt x="1658" y="17345"/>
                    <a:pt x="2425" y="17018"/>
                    <a:pt x="3182" y="16527"/>
                  </a:cubicBezTo>
                  <a:cubicBezTo>
                    <a:pt x="3939" y="16036"/>
                    <a:pt x="4685" y="15382"/>
                    <a:pt x="5506" y="14891"/>
                  </a:cubicBezTo>
                  <a:cubicBezTo>
                    <a:pt x="6327" y="14400"/>
                    <a:pt x="7223" y="14073"/>
                    <a:pt x="8150" y="13909"/>
                  </a:cubicBezTo>
                  <a:cubicBezTo>
                    <a:pt x="9078" y="13745"/>
                    <a:pt x="10037" y="13745"/>
                    <a:pt x="10933" y="14236"/>
                  </a:cubicBezTo>
                  <a:cubicBezTo>
                    <a:pt x="11828" y="14727"/>
                    <a:pt x="12660" y="15709"/>
                    <a:pt x="13449" y="17018"/>
                  </a:cubicBezTo>
                  <a:cubicBezTo>
                    <a:pt x="14238" y="18327"/>
                    <a:pt x="14984" y="19964"/>
                    <a:pt x="15731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1962710" y="8262297"/>
              <a:ext cx="184006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2001045" y="8400300"/>
              <a:ext cx="16100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2721727" y="8216296"/>
              <a:ext cx="11842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4371"/>
                    <a:pt x="21600" y="8743"/>
                    <a:pt x="19440" y="12343"/>
                  </a:cubicBezTo>
                  <a:cubicBezTo>
                    <a:pt x="17280" y="15943"/>
                    <a:pt x="8640" y="187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2814448" y="8246903"/>
              <a:ext cx="161529" cy="177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0808" fill="norm" stroke="1" extrusionOk="0">
                  <a:moveTo>
                    <a:pt x="8879" y="1807"/>
                  </a:moveTo>
                  <a:cubicBezTo>
                    <a:pt x="7218" y="1507"/>
                    <a:pt x="5556" y="1207"/>
                    <a:pt x="4227" y="1807"/>
                  </a:cubicBezTo>
                  <a:cubicBezTo>
                    <a:pt x="2898" y="2407"/>
                    <a:pt x="1901" y="3907"/>
                    <a:pt x="1236" y="6457"/>
                  </a:cubicBezTo>
                  <a:cubicBezTo>
                    <a:pt x="572" y="9007"/>
                    <a:pt x="239" y="12607"/>
                    <a:pt x="73" y="15157"/>
                  </a:cubicBezTo>
                  <a:cubicBezTo>
                    <a:pt x="-93" y="17707"/>
                    <a:pt x="-93" y="19207"/>
                    <a:pt x="1402" y="20107"/>
                  </a:cubicBezTo>
                  <a:cubicBezTo>
                    <a:pt x="2898" y="21007"/>
                    <a:pt x="5889" y="21307"/>
                    <a:pt x="9378" y="19357"/>
                  </a:cubicBezTo>
                  <a:cubicBezTo>
                    <a:pt x="12867" y="17407"/>
                    <a:pt x="16855" y="13207"/>
                    <a:pt x="19015" y="10207"/>
                  </a:cubicBezTo>
                  <a:cubicBezTo>
                    <a:pt x="21175" y="7207"/>
                    <a:pt x="21507" y="5407"/>
                    <a:pt x="20344" y="3757"/>
                  </a:cubicBezTo>
                  <a:cubicBezTo>
                    <a:pt x="19181" y="2107"/>
                    <a:pt x="16522" y="607"/>
                    <a:pt x="14529" y="157"/>
                  </a:cubicBezTo>
                  <a:cubicBezTo>
                    <a:pt x="12535" y="-293"/>
                    <a:pt x="11205" y="307"/>
                    <a:pt x="9876" y="90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2545390" y="8530637"/>
              <a:ext cx="41401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33" y="14400"/>
                    <a:pt x="7467" y="7200"/>
                    <a:pt x="11067" y="3600"/>
                  </a:cubicBezTo>
                  <a:cubicBezTo>
                    <a:pt x="14667" y="0"/>
                    <a:pt x="1813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2767729" y="8639189"/>
              <a:ext cx="148330" cy="19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344" fill="norm" stroke="1" extrusionOk="0">
                  <a:moveTo>
                    <a:pt x="0" y="2423"/>
                  </a:moveTo>
                  <a:cubicBezTo>
                    <a:pt x="4027" y="1570"/>
                    <a:pt x="8054" y="718"/>
                    <a:pt x="10983" y="291"/>
                  </a:cubicBezTo>
                  <a:cubicBezTo>
                    <a:pt x="13912" y="-135"/>
                    <a:pt x="15742" y="-135"/>
                    <a:pt x="16841" y="576"/>
                  </a:cubicBezTo>
                  <a:cubicBezTo>
                    <a:pt x="17939" y="1286"/>
                    <a:pt x="18305" y="2707"/>
                    <a:pt x="17756" y="3986"/>
                  </a:cubicBezTo>
                  <a:cubicBezTo>
                    <a:pt x="17207" y="5265"/>
                    <a:pt x="15742" y="6402"/>
                    <a:pt x="14278" y="7397"/>
                  </a:cubicBezTo>
                  <a:cubicBezTo>
                    <a:pt x="12814" y="8391"/>
                    <a:pt x="11349" y="9244"/>
                    <a:pt x="11532" y="10097"/>
                  </a:cubicBezTo>
                  <a:cubicBezTo>
                    <a:pt x="11715" y="10949"/>
                    <a:pt x="13546" y="11802"/>
                    <a:pt x="15376" y="12654"/>
                  </a:cubicBezTo>
                  <a:cubicBezTo>
                    <a:pt x="17207" y="13507"/>
                    <a:pt x="19037" y="14360"/>
                    <a:pt x="20136" y="15639"/>
                  </a:cubicBezTo>
                  <a:cubicBezTo>
                    <a:pt x="21234" y="16918"/>
                    <a:pt x="21600" y="18623"/>
                    <a:pt x="20868" y="19760"/>
                  </a:cubicBezTo>
                  <a:cubicBezTo>
                    <a:pt x="20136" y="20897"/>
                    <a:pt x="18305" y="21465"/>
                    <a:pt x="15559" y="21323"/>
                  </a:cubicBezTo>
                  <a:cubicBezTo>
                    <a:pt x="12814" y="21181"/>
                    <a:pt x="9153" y="20328"/>
                    <a:pt x="5492" y="1947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3450077" y="8446301"/>
              <a:ext cx="222340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3938967" y="8208619"/>
              <a:ext cx="193460" cy="230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364" fill="norm" stroke="1" extrusionOk="0">
                  <a:moveTo>
                    <a:pt x="196" y="4274"/>
                  </a:moveTo>
                  <a:cubicBezTo>
                    <a:pt x="1038" y="3087"/>
                    <a:pt x="1879" y="1900"/>
                    <a:pt x="4684" y="1070"/>
                  </a:cubicBezTo>
                  <a:cubicBezTo>
                    <a:pt x="7490" y="239"/>
                    <a:pt x="12258" y="-236"/>
                    <a:pt x="14923" y="120"/>
                  </a:cubicBezTo>
                  <a:cubicBezTo>
                    <a:pt x="17588" y="476"/>
                    <a:pt x="18149" y="1663"/>
                    <a:pt x="16326" y="4274"/>
                  </a:cubicBezTo>
                  <a:cubicBezTo>
                    <a:pt x="14503" y="6885"/>
                    <a:pt x="10295" y="10920"/>
                    <a:pt x="6788" y="14006"/>
                  </a:cubicBezTo>
                  <a:cubicBezTo>
                    <a:pt x="3282" y="17091"/>
                    <a:pt x="477" y="19228"/>
                    <a:pt x="56" y="20296"/>
                  </a:cubicBezTo>
                  <a:cubicBezTo>
                    <a:pt x="-365" y="21364"/>
                    <a:pt x="1599" y="21364"/>
                    <a:pt x="5526" y="21364"/>
                  </a:cubicBezTo>
                  <a:cubicBezTo>
                    <a:pt x="9453" y="21364"/>
                    <a:pt x="15344" y="21364"/>
                    <a:pt x="21235" y="2136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4308763" y="8377300"/>
              <a:ext cx="3066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4592437" y="8163403"/>
              <a:ext cx="171390" cy="236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530" fill="norm" stroke="1" extrusionOk="0">
                  <a:moveTo>
                    <a:pt x="5718" y="5504"/>
                  </a:moveTo>
                  <a:cubicBezTo>
                    <a:pt x="5082" y="4343"/>
                    <a:pt x="4447" y="3182"/>
                    <a:pt x="5400" y="2253"/>
                  </a:cubicBezTo>
                  <a:cubicBezTo>
                    <a:pt x="6353" y="1324"/>
                    <a:pt x="8894" y="627"/>
                    <a:pt x="11118" y="278"/>
                  </a:cubicBezTo>
                  <a:cubicBezTo>
                    <a:pt x="13341" y="-70"/>
                    <a:pt x="15247" y="-70"/>
                    <a:pt x="16994" y="162"/>
                  </a:cubicBezTo>
                  <a:cubicBezTo>
                    <a:pt x="18741" y="395"/>
                    <a:pt x="20329" y="859"/>
                    <a:pt x="20965" y="2253"/>
                  </a:cubicBezTo>
                  <a:cubicBezTo>
                    <a:pt x="21600" y="3646"/>
                    <a:pt x="21282" y="5969"/>
                    <a:pt x="20488" y="7478"/>
                  </a:cubicBezTo>
                  <a:cubicBezTo>
                    <a:pt x="19694" y="8988"/>
                    <a:pt x="18424" y="9685"/>
                    <a:pt x="16994" y="10265"/>
                  </a:cubicBezTo>
                  <a:cubicBezTo>
                    <a:pt x="15565" y="10846"/>
                    <a:pt x="13976" y="11311"/>
                    <a:pt x="13976" y="11659"/>
                  </a:cubicBezTo>
                  <a:cubicBezTo>
                    <a:pt x="13976" y="12007"/>
                    <a:pt x="15565" y="12240"/>
                    <a:pt x="16835" y="12820"/>
                  </a:cubicBezTo>
                  <a:cubicBezTo>
                    <a:pt x="18106" y="13401"/>
                    <a:pt x="19059" y="14330"/>
                    <a:pt x="19059" y="15259"/>
                  </a:cubicBezTo>
                  <a:cubicBezTo>
                    <a:pt x="19059" y="16188"/>
                    <a:pt x="18106" y="17117"/>
                    <a:pt x="15406" y="17814"/>
                  </a:cubicBezTo>
                  <a:cubicBezTo>
                    <a:pt x="12706" y="18511"/>
                    <a:pt x="8259" y="18975"/>
                    <a:pt x="5400" y="19556"/>
                  </a:cubicBezTo>
                  <a:cubicBezTo>
                    <a:pt x="2541" y="20136"/>
                    <a:pt x="1271" y="20833"/>
                    <a:pt x="0" y="2153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4508101" y="8507636"/>
              <a:ext cx="26834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7" y="18000"/>
                    <a:pt x="6994" y="14400"/>
                    <a:pt x="10594" y="10800"/>
                  </a:cubicBezTo>
                  <a:cubicBezTo>
                    <a:pt x="14194" y="7200"/>
                    <a:pt x="17897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4558825" y="8607305"/>
              <a:ext cx="156282" cy="14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12944" y="0"/>
                  </a:moveTo>
                  <a:cubicBezTo>
                    <a:pt x="9460" y="4629"/>
                    <a:pt x="5976" y="9257"/>
                    <a:pt x="3537" y="12729"/>
                  </a:cubicBezTo>
                  <a:cubicBezTo>
                    <a:pt x="1099" y="16200"/>
                    <a:pt x="-295" y="18514"/>
                    <a:pt x="53" y="19864"/>
                  </a:cubicBezTo>
                  <a:cubicBezTo>
                    <a:pt x="402" y="21214"/>
                    <a:pt x="2492" y="21600"/>
                    <a:pt x="6324" y="21600"/>
                  </a:cubicBezTo>
                  <a:cubicBezTo>
                    <a:pt x="10157" y="21600"/>
                    <a:pt x="15731" y="21214"/>
                    <a:pt x="21305" y="2082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4651216" y="8699307"/>
              <a:ext cx="48557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3300"/>
                    <a:pt x="5400" y="6600"/>
                    <a:pt x="2160" y="10200"/>
                  </a:cubicBezTo>
                  <a:cubicBezTo>
                    <a:pt x="-1080" y="13800"/>
                    <a:pt x="0" y="17700"/>
                    <a:pt x="108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3940755" y="8177962"/>
              <a:ext cx="145671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37" y="4871"/>
                    <a:pt x="9474" y="9741"/>
                    <a:pt x="5874" y="13341"/>
                  </a:cubicBezTo>
                  <a:cubicBezTo>
                    <a:pt x="2274" y="16941"/>
                    <a:pt x="1137" y="192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4607770" y="8706974"/>
              <a:ext cx="122670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696"/>
                    <a:pt x="10800" y="9391"/>
                    <a:pt x="7200" y="12991"/>
                  </a:cubicBezTo>
                  <a:cubicBezTo>
                    <a:pt x="3600" y="16591"/>
                    <a:pt x="1800" y="1909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4827553" y="8765076"/>
              <a:ext cx="186561" cy="133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3847" y="515"/>
                  </a:moveTo>
                  <a:cubicBezTo>
                    <a:pt x="5326" y="108"/>
                    <a:pt x="6805" y="-300"/>
                    <a:pt x="7989" y="311"/>
                  </a:cubicBezTo>
                  <a:cubicBezTo>
                    <a:pt x="9173" y="923"/>
                    <a:pt x="10060" y="2553"/>
                    <a:pt x="10060" y="4591"/>
                  </a:cubicBezTo>
                  <a:cubicBezTo>
                    <a:pt x="10060" y="6628"/>
                    <a:pt x="9173" y="9074"/>
                    <a:pt x="7841" y="10704"/>
                  </a:cubicBezTo>
                  <a:cubicBezTo>
                    <a:pt x="6510" y="12334"/>
                    <a:pt x="4734" y="13149"/>
                    <a:pt x="3107" y="14168"/>
                  </a:cubicBezTo>
                  <a:cubicBezTo>
                    <a:pt x="1479" y="15187"/>
                    <a:pt x="0" y="16409"/>
                    <a:pt x="0" y="17428"/>
                  </a:cubicBezTo>
                  <a:cubicBezTo>
                    <a:pt x="0" y="18447"/>
                    <a:pt x="1479" y="19262"/>
                    <a:pt x="5326" y="19874"/>
                  </a:cubicBezTo>
                  <a:cubicBezTo>
                    <a:pt x="9173" y="20485"/>
                    <a:pt x="15386" y="20892"/>
                    <a:pt x="21600" y="213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5466456" y="8484636"/>
              <a:ext cx="16100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5535458" y="8591971"/>
              <a:ext cx="145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6148805" y="8430968"/>
              <a:ext cx="76669" cy="19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6226729" y="8448298"/>
              <a:ext cx="216212" cy="153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0550" fill="norm" stroke="1" extrusionOk="0">
                  <a:moveTo>
                    <a:pt x="13440" y="760"/>
                  </a:moveTo>
                  <a:cubicBezTo>
                    <a:pt x="12184" y="75"/>
                    <a:pt x="10928" y="-611"/>
                    <a:pt x="8919" y="932"/>
                  </a:cubicBezTo>
                  <a:cubicBezTo>
                    <a:pt x="6910" y="2475"/>
                    <a:pt x="4147" y="6246"/>
                    <a:pt x="2514" y="8989"/>
                  </a:cubicBezTo>
                  <a:cubicBezTo>
                    <a:pt x="882" y="11732"/>
                    <a:pt x="379" y="13446"/>
                    <a:pt x="128" y="15160"/>
                  </a:cubicBezTo>
                  <a:cubicBezTo>
                    <a:pt x="-123" y="16875"/>
                    <a:pt x="-123" y="18589"/>
                    <a:pt x="1258" y="19618"/>
                  </a:cubicBezTo>
                  <a:cubicBezTo>
                    <a:pt x="2640" y="20646"/>
                    <a:pt x="5403" y="20989"/>
                    <a:pt x="8542" y="19789"/>
                  </a:cubicBezTo>
                  <a:cubicBezTo>
                    <a:pt x="11682" y="18589"/>
                    <a:pt x="15198" y="15846"/>
                    <a:pt x="17458" y="13275"/>
                  </a:cubicBezTo>
                  <a:cubicBezTo>
                    <a:pt x="19719" y="10703"/>
                    <a:pt x="20723" y="8303"/>
                    <a:pt x="21100" y="6075"/>
                  </a:cubicBezTo>
                  <a:cubicBezTo>
                    <a:pt x="21477" y="3846"/>
                    <a:pt x="21226" y="1789"/>
                    <a:pt x="19342" y="1618"/>
                  </a:cubicBezTo>
                  <a:cubicBezTo>
                    <a:pt x="17458" y="1446"/>
                    <a:pt x="13942" y="3160"/>
                    <a:pt x="10426" y="487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5972467" y="8728498"/>
              <a:ext cx="276008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6200" y="11040"/>
                    <a:pt x="12400" y="1783"/>
                    <a:pt x="16000" y="240"/>
                  </a:cubicBezTo>
                  <a:cubicBezTo>
                    <a:pt x="19600" y="-1303"/>
                    <a:pt x="2060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6110471" y="8798975"/>
              <a:ext cx="129397" cy="160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531" fill="norm" stroke="1" extrusionOk="0">
                  <a:moveTo>
                    <a:pt x="0" y="0"/>
                  </a:moveTo>
                  <a:cubicBezTo>
                    <a:pt x="4154" y="0"/>
                    <a:pt x="8308" y="0"/>
                    <a:pt x="11215" y="514"/>
                  </a:cubicBezTo>
                  <a:cubicBezTo>
                    <a:pt x="14123" y="1029"/>
                    <a:pt x="15785" y="2057"/>
                    <a:pt x="15162" y="3429"/>
                  </a:cubicBezTo>
                  <a:cubicBezTo>
                    <a:pt x="14538" y="4800"/>
                    <a:pt x="11631" y="6514"/>
                    <a:pt x="11215" y="7543"/>
                  </a:cubicBezTo>
                  <a:cubicBezTo>
                    <a:pt x="10800" y="8571"/>
                    <a:pt x="12877" y="8914"/>
                    <a:pt x="14746" y="9600"/>
                  </a:cubicBezTo>
                  <a:cubicBezTo>
                    <a:pt x="16615" y="10286"/>
                    <a:pt x="18277" y="11314"/>
                    <a:pt x="19523" y="12857"/>
                  </a:cubicBezTo>
                  <a:cubicBezTo>
                    <a:pt x="20769" y="14400"/>
                    <a:pt x="21600" y="16457"/>
                    <a:pt x="20562" y="18000"/>
                  </a:cubicBezTo>
                  <a:cubicBezTo>
                    <a:pt x="19523" y="19543"/>
                    <a:pt x="16615" y="20571"/>
                    <a:pt x="14123" y="21086"/>
                  </a:cubicBezTo>
                  <a:cubicBezTo>
                    <a:pt x="11631" y="21600"/>
                    <a:pt x="9554" y="21600"/>
                    <a:pt x="7477" y="21429"/>
                  </a:cubicBezTo>
                  <a:cubicBezTo>
                    <a:pt x="5400" y="21257"/>
                    <a:pt x="3323" y="20914"/>
                    <a:pt x="2285" y="19886"/>
                  </a:cubicBezTo>
                  <a:cubicBezTo>
                    <a:pt x="1246" y="18857"/>
                    <a:pt x="1246" y="17143"/>
                    <a:pt x="1246" y="1542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6570481" y="8706974"/>
              <a:ext cx="21467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6923156" y="8501189"/>
              <a:ext cx="151583" cy="21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77" fill="norm" stroke="1" extrusionOk="0">
                  <a:moveTo>
                    <a:pt x="5400" y="5277"/>
                  </a:moveTo>
                  <a:cubicBezTo>
                    <a:pt x="6120" y="3991"/>
                    <a:pt x="6840" y="2706"/>
                    <a:pt x="8100" y="1806"/>
                  </a:cubicBezTo>
                  <a:cubicBezTo>
                    <a:pt x="9360" y="906"/>
                    <a:pt x="11160" y="391"/>
                    <a:pt x="13500" y="134"/>
                  </a:cubicBezTo>
                  <a:cubicBezTo>
                    <a:pt x="15840" y="-123"/>
                    <a:pt x="18720" y="-123"/>
                    <a:pt x="20160" y="1163"/>
                  </a:cubicBezTo>
                  <a:cubicBezTo>
                    <a:pt x="21600" y="2448"/>
                    <a:pt x="21600" y="5020"/>
                    <a:pt x="20880" y="6691"/>
                  </a:cubicBezTo>
                  <a:cubicBezTo>
                    <a:pt x="20160" y="8363"/>
                    <a:pt x="18720" y="9134"/>
                    <a:pt x="18720" y="9906"/>
                  </a:cubicBezTo>
                  <a:cubicBezTo>
                    <a:pt x="18720" y="10677"/>
                    <a:pt x="20160" y="11448"/>
                    <a:pt x="20880" y="12606"/>
                  </a:cubicBezTo>
                  <a:cubicBezTo>
                    <a:pt x="21600" y="13763"/>
                    <a:pt x="21600" y="15306"/>
                    <a:pt x="18000" y="16848"/>
                  </a:cubicBezTo>
                  <a:cubicBezTo>
                    <a:pt x="14400" y="18391"/>
                    <a:pt x="7200" y="19934"/>
                    <a:pt x="0" y="2147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6884822" y="8798296"/>
              <a:ext cx="199338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538" y="11375"/>
                    <a:pt x="11077" y="2735"/>
                    <a:pt x="14677" y="575"/>
                  </a:cubicBezTo>
                  <a:cubicBezTo>
                    <a:pt x="18277" y="-1585"/>
                    <a:pt x="19938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6923156" y="8901200"/>
              <a:ext cx="245339" cy="8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34"/>
                  </a:moveTo>
                  <a:cubicBezTo>
                    <a:pt x="1350" y="617"/>
                    <a:pt x="2700" y="0"/>
                    <a:pt x="3938" y="0"/>
                  </a:cubicBezTo>
                  <a:cubicBezTo>
                    <a:pt x="5175" y="0"/>
                    <a:pt x="6300" y="617"/>
                    <a:pt x="6750" y="2469"/>
                  </a:cubicBezTo>
                  <a:cubicBezTo>
                    <a:pt x="7200" y="4320"/>
                    <a:pt x="6975" y="7406"/>
                    <a:pt x="6187" y="10183"/>
                  </a:cubicBezTo>
                  <a:cubicBezTo>
                    <a:pt x="5400" y="12960"/>
                    <a:pt x="4050" y="15429"/>
                    <a:pt x="3937" y="16972"/>
                  </a:cubicBezTo>
                  <a:cubicBezTo>
                    <a:pt x="3825" y="18514"/>
                    <a:pt x="4950" y="19131"/>
                    <a:pt x="8100" y="19749"/>
                  </a:cubicBezTo>
                  <a:cubicBezTo>
                    <a:pt x="11250" y="20366"/>
                    <a:pt x="16425" y="2098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7574837" y="8729974"/>
              <a:ext cx="191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7674506" y="8867977"/>
              <a:ext cx="53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8379855" y="8369633"/>
              <a:ext cx="1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8479524" y="8377300"/>
              <a:ext cx="15335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8249519" y="8653306"/>
              <a:ext cx="28367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38" y="14400"/>
                    <a:pt x="11676" y="7200"/>
                    <a:pt x="15276" y="3600"/>
                  </a:cubicBezTo>
                  <a:cubicBezTo>
                    <a:pt x="18876" y="0"/>
                    <a:pt x="2023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8310853" y="8806642"/>
              <a:ext cx="143392" cy="23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386" fill="norm" stroke="1" extrusionOk="0">
                  <a:moveTo>
                    <a:pt x="18190" y="0"/>
                  </a:moveTo>
                  <a:cubicBezTo>
                    <a:pt x="16295" y="235"/>
                    <a:pt x="14400" y="470"/>
                    <a:pt x="11747" y="2348"/>
                  </a:cubicBezTo>
                  <a:cubicBezTo>
                    <a:pt x="9095" y="4226"/>
                    <a:pt x="5684" y="7748"/>
                    <a:pt x="3600" y="10683"/>
                  </a:cubicBezTo>
                  <a:cubicBezTo>
                    <a:pt x="1516" y="13617"/>
                    <a:pt x="758" y="15965"/>
                    <a:pt x="947" y="17726"/>
                  </a:cubicBezTo>
                  <a:cubicBezTo>
                    <a:pt x="1137" y="19487"/>
                    <a:pt x="2274" y="20661"/>
                    <a:pt x="4926" y="21130"/>
                  </a:cubicBezTo>
                  <a:cubicBezTo>
                    <a:pt x="7579" y="21600"/>
                    <a:pt x="11747" y="21365"/>
                    <a:pt x="14779" y="20896"/>
                  </a:cubicBezTo>
                  <a:cubicBezTo>
                    <a:pt x="17811" y="20426"/>
                    <a:pt x="19705" y="19722"/>
                    <a:pt x="20653" y="18783"/>
                  </a:cubicBezTo>
                  <a:cubicBezTo>
                    <a:pt x="21600" y="17844"/>
                    <a:pt x="21600" y="16670"/>
                    <a:pt x="19516" y="15965"/>
                  </a:cubicBezTo>
                  <a:cubicBezTo>
                    <a:pt x="17432" y="15261"/>
                    <a:pt x="13263" y="15026"/>
                    <a:pt x="9663" y="15026"/>
                  </a:cubicBezTo>
                  <a:cubicBezTo>
                    <a:pt x="6063" y="15026"/>
                    <a:pt x="3032" y="15261"/>
                    <a:pt x="0" y="1549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7635857" y="8875644"/>
              <a:ext cx="207321" cy="1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0700" fill="norm" stroke="1" extrusionOk="0">
                  <a:moveTo>
                    <a:pt x="3984" y="0"/>
                  </a:moveTo>
                  <a:cubicBezTo>
                    <a:pt x="2140" y="7200"/>
                    <a:pt x="296" y="14400"/>
                    <a:pt x="32" y="18000"/>
                  </a:cubicBezTo>
                  <a:cubicBezTo>
                    <a:pt x="-231" y="21600"/>
                    <a:pt x="1086" y="21600"/>
                    <a:pt x="4906" y="18000"/>
                  </a:cubicBezTo>
                  <a:cubicBezTo>
                    <a:pt x="8725" y="14400"/>
                    <a:pt x="15047" y="7200"/>
                    <a:pt x="21369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